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9" r:id="rId3"/>
    <p:sldId id="260" r:id="rId4"/>
    <p:sldId id="568" r:id="rId5"/>
    <p:sldId id="583" r:id="rId6"/>
    <p:sldId id="588" r:id="rId7"/>
    <p:sldId id="584" r:id="rId8"/>
    <p:sldId id="556" r:id="rId9"/>
    <p:sldId id="590" r:id="rId10"/>
    <p:sldId id="586" r:id="rId11"/>
    <p:sldId id="587" r:id="rId12"/>
    <p:sldId id="591" r:id="rId13"/>
    <p:sldId id="578" r:id="rId14"/>
    <p:sldId id="589" r:id="rId15"/>
    <p:sldId id="257" r:id="rId16"/>
    <p:sldId id="258" r:id="rId17"/>
    <p:sldId id="339" r:id="rId18"/>
    <p:sldId id="340" r:id="rId19"/>
    <p:sldId id="341" r:id="rId20"/>
    <p:sldId id="342" r:id="rId21"/>
    <p:sldId id="343" r:id="rId22"/>
    <p:sldId id="344" r:id="rId23"/>
    <p:sldId id="345" r:id="rId24"/>
    <p:sldId id="346" r:id="rId25"/>
    <p:sldId id="347" r:id="rId26"/>
    <p:sldId id="438" r:id="rId27"/>
    <p:sldId id="348" r:id="rId28"/>
    <p:sldId id="349" r:id="rId29"/>
    <p:sldId id="350" r:id="rId30"/>
    <p:sldId id="439" r:id="rId31"/>
    <p:sldId id="351" r:id="rId32"/>
    <p:sldId id="352" r:id="rId33"/>
    <p:sldId id="353" r:id="rId34"/>
    <p:sldId id="354" r:id="rId35"/>
    <p:sldId id="355" r:id="rId36"/>
    <p:sldId id="357" r:id="rId37"/>
    <p:sldId id="358" r:id="rId38"/>
    <p:sldId id="360" r:id="rId39"/>
    <p:sldId id="460" r:id="rId40"/>
    <p:sldId id="362" r:id="rId41"/>
    <p:sldId id="389" r:id="rId42"/>
    <p:sldId id="390" r:id="rId43"/>
    <p:sldId id="391"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75" d="100"/>
          <a:sy n="75" d="100"/>
        </p:scale>
        <p:origin x="208"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BAE19-C96F-4052-9335-1A556FA41575}" type="datetimeFigureOut">
              <a:rPr lang="en-IN" smtClean="0"/>
              <a:t>01-03-2025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6E7F96-3369-4039-9A9B-5937203EF974}" type="slidenum">
              <a:rPr lang="en-IN" smtClean="0"/>
              <a:t>‹#›</a:t>
            </a:fld>
            <a:endParaRPr lang="en-IN"/>
          </a:p>
        </p:txBody>
      </p:sp>
    </p:spTree>
    <p:extLst>
      <p:ext uri="{BB962C8B-B14F-4D97-AF65-F5344CB8AC3E}">
        <p14:creationId xmlns:p14="http://schemas.microsoft.com/office/powerpoint/2010/main" val="2203418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C44DBB1F-70E2-DE8C-E254-09552E18AD26}"/>
              </a:ext>
            </a:extLst>
          </p:cNvPr>
          <p:cNvSpPr>
            <a:spLocks noGrp="1" noChangeArrowheads="1"/>
          </p:cNvSpPr>
          <p:nvPr>
            <p:ph type="sldNum" sz="quarter" idx="5"/>
          </p:nvPr>
        </p:nvSpPr>
        <p:spPr>
          <a:ln/>
        </p:spPr>
        <p:txBody>
          <a:bodyPr/>
          <a:lstStyle/>
          <a:p>
            <a:fld id="{9610498B-BC25-4E03-B8CD-F85A31ABEF0B}" type="slidenum">
              <a:rPr lang="fr-FR" altLang="en-US"/>
              <a:pPr/>
              <a:t>4</a:t>
            </a:fld>
            <a:endParaRPr lang="fr-FR" altLang="en-US"/>
          </a:p>
        </p:txBody>
      </p:sp>
      <p:sp>
        <p:nvSpPr>
          <p:cNvPr id="473090" name="Rectangle 2">
            <a:extLst>
              <a:ext uri="{FF2B5EF4-FFF2-40B4-BE49-F238E27FC236}">
                <a16:creationId xmlns:a16="http://schemas.microsoft.com/office/drawing/2014/main" id="{0283DD7D-39AE-91E1-B376-3DFFDDD05A78}"/>
              </a:ext>
            </a:extLst>
          </p:cNvPr>
          <p:cNvSpPr>
            <a:spLocks noGrp="1" noRot="1" noChangeAspect="1" noChangeArrowheads="1" noTextEdit="1"/>
          </p:cNvSpPr>
          <p:nvPr>
            <p:ph type="sldImg"/>
          </p:nvPr>
        </p:nvSpPr>
        <p:spPr>
          <a:ln/>
        </p:spPr>
      </p:sp>
      <p:sp>
        <p:nvSpPr>
          <p:cNvPr id="473091" name="Rectangle 3">
            <a:extLst>
              <a:ext uri="{FF2B5EF4-FFF2-40B4-BE49-F238E27FC236}">
                <a16:creationId xmlns:a16="http://schemas.microsoft.com/office/drawing/2014/main" id="{D4656832-2C6D-A4B3-D3EC-CFD10FB6117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13FC4280-2B82-AA51-2194-01E6DD3F4990}"/>
              </a:ext>
            </a:extLst>
          </p:cNvPr>
          <p:cNvSpPr>
            <a:spLocks noGrp="1" noRot="1" noChangeAspect="1" noChangeArrowheads="1" noTextEdit="1"/>
          </p:cNvSpPr>
          <p:nvPr>
            <p:ph type="sldImg"/>
          </p:nvPr>
        </p:nvSpPr>
        <p:spPr>
          <a:ln/>
        </p:spPr>
      </p:sp>
      <p:sp>
        <p:nvSpPr>
          <p:cNvPr id="139267" name="Notes Placeholder 2">
            <a:extLst>
              <a:ext uri="{FF2B5EF4-FFF2-40B4-BE49-F238E27FC236}">
                <a16:creationId xmlns:a16="http://schemas.microsoft.com/office/drawing/2014/main" id="{D7B9A863-AFB1-D14D-A8F9-B9F287FE7491}"/>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t>We’re going to review the most commonly used charts and graphs in Excel/PowerPoint. Later, we’ll have you use data to create your own graphics, which may go beyond those presented here.</a:t>
            </a:r>
          </a:p>
          <a:p>
            <a:pPr>
              <a:defRPr/>
            </a:pPr>
            <a:endParaRPr lang="en-US" dirty="0"/>
          </a:p>
          <a:p>
            <a:pPr marL="171450" indent="-171450">
              <a:buFont typeface="Arial" pitchFamily="34" charset="0"/>
              <a:buChar char="•"/>
              <a:defRPr/>
            </a:pPr>
            <a:r>
              <a:rPr lang="en-US" dirty="0"/>
              <a:t>Bar charts are used to compare data across categories.  </a:t>
            </a:r>
          </a:p>
          <a:p>
            <a:pPr marL="171450" indent="-171450">
              <a:buFont typeface="Arial" pitchFamily="34" charset="0"/>
              <a:buChar char="•"/>
              <a:defRPr/>
            </a:pPr>
            <a:r>
              <a:rPr lang="en-US" dirty="0"/>
              <a:t>Line graphs are used to display trends over time.</a:t>
            </a:r>
          </a:p>
          <a:p>
            <a:pPr marL="171450" indent="-171450">
              <a:buFont typeface="Arial" pitchFamily="34" charset="0"/>
              <a:buChar char="•"/>
              <a:defRPr/>
            </a:pPr>
            <a:r>
              <a:rPr lang="en-US" dirty="0"/>
              <a:t>Pie charts show percentages or the contribution of each value to a total.</a:t>
            </a:r>
          </a:p>
        </p:txBody>
      </p:sp>
      <p:sp>
        <p:nvSpPr>
          <p:cNvPr id="32771" name="Slide Number Placeholder 3">
            <a:extLst>
              <a:ext uri="{FF2B5EF4-FFF2-40B4-BE49-F238E27FC236}">
                <a16:creationId xmlns:a16="http://schemas.microsoft.com/office/drawing/2014/main" id="{5E26AA3A-AFED-95B4-D1F8-D88DA5F748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6C87AD9-08A9-401D-BA8D-521FB19BDE96}" type="slidenum">
              <a:rPr lang="en-US" altLang="en-US"/>
              <a:pPr>
                <a:spcBef>
                  <a:spcPct val="0"/>
                </a:spcBef>
              </a:pPr>
              <a:t>24</a:t>
            </a:fld>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BCA6EF61-76FC-2EB0-788A-B9F2D38D523E}"/>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CEE0095D-DFF9-5895-88C0-AC254352B37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this bar chart, we’re comparing the categories of data, which are the different sites. You see a comparison between sites by quarters and between quarters over time.</a:t>
            </a:r>
          </a:p>
          <a:p>
            <a:endParaRPr lang="en-US" altLang="en-US">
              <a:latin typeface="Arial" panose="020B0604020202020204" pitchFamily="34" charset="0"/>
            </a:endParaRPr>
          </a:p>
          <a:p>
            <a:r>
              <a:rPr lang="en-US" altLang="en-US">
                <a:latin typeface="Arial" panose="020B0604020202020204" pitchFamily="34" charset="0"/>
              </a:rPr>
              <a:t>What should be added to this chart to provide the reader with more information?</a:t>
            </a:r>
          </a:p>
          <a:p>
            <a:endParaRPr lang="en-US" altLang="en-US">
              <a:latin typeface="Arial" panose="020B0604020202020204" pitchFamily="34" charset="0"/>
            </a:endParaRPr>
          </a:p>
          <a:p>
            <a:r>
              <a:rPr lang="en-US" altLang="en-US" i="1">
                <a:latin typeface="Arial" panose="020B0604020202020204" pitchFamily="34" charset="0"/>
              </a:rPr>
              <a:t>NOTE to facilitator: </a:t>
            </a:r>
            <a:r>
              <a:rPr lang="es-ES" altLang="en-US">
                <a:latin typeface="Arial" panose="020B0604020202020204" pitchFamily="34" charset="0"/>
              </a:rPr>
              <a:t> Wait for a participant response before answering (and then show next slide).</a:t>
            </a:r>
          </a:p>
          <a:p>
            <a:endParaRPr lang="en-US" altLang="en-US">
              <a:latin typeface="Arial" panose="020B0604020202020204" pitchFamily="34" charset="0"/>
            </a:endParaRPr>
          </a:p>
          <a:p>
            <a:r>
              <a:rPr lang="en-US" altLang="en-US">
                <a:latin typeface="Arial" panose="020B0604020202020204" pitchFamily="34" charset="0"/>
              </a:rPr>
              <a:t>On the next slide, we see how the graph has been improved and is now self-explanatory.</a:t>
            </a:r>
          </a:p>
        </p:txBody>
      </p:sp>
      <p:sp>
        <p:nvSpPr>
          <p:cNvPr id="34819" name="Slide Number Placeholder 3">
            <a:extLst>
              <a:ext uri="{FF2B5EF4-FFF2-40B4-BE49-F238E27FC236}">
                <a16:creationId xmlns:a16="http://schemas.microsoft.com/office/drawing/2014/main" id="{2EBB965B-2253-CC38-FA5E-CF1DE4EB13F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97CDA297-D8D7-4A1B-AD52-D532A0DF9D76}" type="slidenum">
              <a:rPr lang="en-US" altLang="en-US"/>
              <a:pPr>
                <a:spcBef>
                  <a:spcPct val="0"/>
                </a:spcBef>
              </a:pPr>
              <a:t>25</a:t>
            </a:fld>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279B20F4-EF76-2045-E594-5BC4627DBD6B}"/>
              </a:ext>
            </a:extLst>
          </p:cNvPr>
          <p:cNvSpPr>
            <a:spLocks noGrp="1" noRot="1" noChangeAspect="1" noChangeArrowheads="1" noTextEdit="1"/>
          </p:cNvSpPr>
          <p:nvPr>
            <p:ph type="sldImg"/>
          </p:nvPr>
        </p:nvSpPr>
        <p:spPr>
          <a:ln/>
        </p:spPr>
      </p:sp>
      <p:sp>
        <p:nvSpPr>
          <p:cNvPr id="250883" name="Notes Placeholder 2">
            <a:extLst>
              <a:ext uri="{FF2B5EF4-FFF2-40B4-BE49-F238E27FC236}">
                <a16:creationId xmlns:a16="http://schemas.microsoft.com/office/drawing/2014/main" id="{5AD451E1-AC5D-134A-AFA5-1B9E42C0CCF8}"/>
              </a:ext>
            </a:extLst>
          </p:cNvPr>
          <p:cNvSpPr>
            <a:spLocks noGrp="1"/>
          </p:cNvSpPr>
          <p:nvPr>
            <p:ph type="body" idx="1"/>
          </p:nvPr>
        </p:nvSpPr>
        <p:spPr>
          <a:xfrm>
            <a:off x="685800" y="4445000"/>
            <a:ext cx="5486400" cy="4114800"/>
          </a:xfrm>
          <a:ln/>
        </p:spPr>
        <p:txBody>
          <a:bodyPr/>
          <a:lstStyle/>
          <a:p>
            <a:pPr marL="171450" indent="-171450">
              <a:buFont typeface="Arial" pitchFamily="34" charset="0"/>
              <a:buChar char="•"/>
              <a:defRPr/>
            </a:pPr>
            <a:r>
              <a:rPr lang="en-US" dirty="0">
                <a:latin typeface="Arial" pitchFamily="34" charset="0"/>
              </a:rPr>
              <a:t>You see we’ve added a title. By adding a title, you know the population to which the graph is referring.</a:t>
            </a:r>
          </a:p>
          <a:p>
            <a:pPr marL="171450" indent="-171450">
              <a:buFont typeface="Arial" pitchFamily="34" charset="0"/>
              <a:buChar char="•"/>
              <a:defRPr/>
            </a:pPr>
            <a:endParaRPr lang="en-US" dirty="0">
              <a:latin typeface="Arial" pitchFamily="34" charset="0"/>
            </a:endParaRPr>
          </a:p>
          <a:p>
            <a:pPr marL="171450" indent="-171450">
              <a:buFont typeface="Arial" pitchFamily="34" charset="0"/>
              <a:buChar char="•"/>
              <a:defRPr/>
            </a:pPr>
            <a:r>
              <a:rPr lang="en-US" dirty="0">
                <a:latin typeface="Arial" pitchFamily="34" charset="0"/>
              </a:rPr>
              <a:t>We’ve added labels for each axis. Labeling the y-axis (vertical) was critical because now we know that the values are percentages rather than absolute numbers.</a:t>
            </a:r>
          </a:p>
          <a:p>
            <a:pPr marL="171450" indent="-171450">
              <a:buFont typeface="Arial" pitchFamily="34" charset="0"/>
              <a:buChar char="•"/>
              <a:defRPr/>
            </a:pPr>
            <a:endParaRPr lang="en-US" dirty="0">
              <a:latin typeface="Arial" pitchFamily="34" charset="0"/>
            </a:endParaRPr>
          </a:p>
          <a:p>
            <a:pPr marL="171450" indent="-171450">
              <a:buFont typeface="Arial" pitchFamily="34" charset="0"/>
              <a:buChar char="•"/>
              <a:defRPr/>
            </a:pPr>
            <a:r>
              <a:rPr lang="en-US" dirty="0">
                <a:latin typeface="Arial" pitchFamily="34" charset="0"/>
              </a:rPr>
              <a:t>We’ve added the source of the data – this let’s us know from where the data are derived and where to find additional information about this topic.</a:t>
            </a:r>
          </a:p>
          <a:p>
            <a:pPr marL="171450" indent="-171450">
              <a:buFont typeface="Arial" pitchFamily="34" charset="0"/>
              <a:buChar char="•"/>
              <a:defRPr/>
            </a:pPr>
            <a:endParaRPr lang="en-US" dirty="0">
              <a:latin typeface="Arial" pitchFamily="34" charset="0"/>
            </a:endParaRPr>
          </a:p>
          <a:p>
            <a:pPr marL="171450" indent="-171450">
              <a:buFont typeface="Arial" pitchFamily="34" charset="0"/>
              <a:buChar char="•"/>
              <a:defRPr/>
            </a:pPr>
            <a:r>
              <a:rPr lang="en-US" dirty="0">
                <a:latin typeface="Arial" pitchFamily="34" charset="0"/>
              </a:rPr>
              <a:t>And we’ve clarified the quarters with months.</a:t>
            </a:r>
          </a:p>
          <a:p>
            <a:pPr>
              <a:defRPr/>
            </a:pPr>
            <a:endParaRPr lang="en-US" dirty="0">
              <a:latin typeface="Arial" pitchFamily="34" charset="0"/>
            </a:endParaRPr>
          </a:p>
          <a:p>
            <a:pPr>
              <a:defRPr/>
            </a:pPr>
            <a:endParaRPr lang="en-US" dirty="0">
              <a:latin typeface="Arial" pitchFamily="34" charset="0"/>
            </a:endParaRPr>
          </a:p>
          <a:p>
            <a:pPr>
              <a:defRPr/>
            </a:pPr>
            <a:endParaRPr lang="en-US" dirty="0">
              <a:latin typeface="Arial" pitchFamily="34" charset="0"/>
            </a:endParaRPr>
          </a:p>
        </p:txBody>
      </p:sp>
      <p:sp>
        <p:nvSpPr>
          <p:cNvPr id="36867" name="Slide Number Placeholder 3">
            <a:extLst>
              <a:ext uri="{FF2B5EF4-FFF2-40B4-BE49-F238E27FC236}">
                <a16:creationId xmlns:a16="http://schemas.microsoft.com/office/drawing/2014/main" id="{89BA307C-410C-2AC1-1BAB-CC5BE5CBDDE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BFDDFB2-BA79-4851-A639-F25776625B89}" type="slidenum">
              <a:rPr lang="en-US" altLang="en-US"/>
              <a:pPr>
                <a:spcBef>
                  <a:spcPct val="0"/>
                </a:spcBef>
              </a:pPr>
              <a:t>26</a:t>
            </a:fld>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CD0D737B-8FDA-8C62-CF13-472E7E40647B}"/>
              </a:ext>
            </a:extLst>
          </p:cNvPr>
          <p:cNvSpPr>
            <a:spLocks noGrp="1" noRot="1" noChangeAspect="1" noChangeArrowheads="1" noTextEdit="1"/>
          </p:cNvSpPr>
          <p:nvPr>
            <p:ph type="sldImg"/>
          </p:nvPr>
        </p:nvSpPr>
        <p:spPr>
          <a:ln/>
        </p:spPr>
      </p:sp>
      <p:sp>
        <p:nvSpPr>
          <p:cNvPr id="38914" name="Notes Placeholder 2">
            <a:extLst>
              <a:ext uri="{FF2B5EF4-FFF2-40B4-BE49-F238E27FC236}">
                <a16:creationId xmlns:a16="http://schemas.microsoft.com/office/drawing/2014/main" id="{10E69DD8-7A74-AC3F-F950-71AA538B86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a:p>
            <a:r>
              <a:rPr lang="en-US" altLang="en-US">
                <a:latin typeface="Arial" panose="020B0604020202020204" pitchFamily="34" charset="0"/>
              </a:rPr>
              <a:t>Now let’s interpret this chart.</a:t>
            </a:r>
          </a:p>
          <a:p>
            <a:endParaRPr lang="en-US" altLang="en-US">
              <a:latin typeface="Arial" panose="020B0604020202020204" pitchFamily="34" charset="0"/>
            </a:endParaRPr>
          </a:p>
          <a:p>
            <a:r>
              <a:rPr lang="en-US" altLang="en-US">
                <a:latin typeface="Arial" panose="020B0604020202020204" pitchFamily="34" charset="0"/>
              </a:rPr>
              <a:t>You will note that we have added the target for the number of new enrollees tested for HIV.</a:t>
            </a:r>
          </a:p>
          <a:p>
            <a:endParaRPr lang="en-US" altLang="en-US">
              <a:latin typeface="Arial" panose="020B0604020202020204" pitchFamily="34" charset="0"/>
            </a:endParaRPr>
          </a:p>
          <a:p>
            <a:r>
              <a:rPr lang="en-US" altLang="en-US">
                <a:latin typeface="Arial" panose="020B0604020202020204" pitchFamily="34" charset="0"/>
              </a:rPr>
              <a:t>The target is to test 50% of new enrollees at each site in each quarter.</a:t>
            </a:r>
          </a:p>
          <a:p>
            <a:endParaRPr lang="en-US" altLang="en-US">
              <a:latin typeface="Arial" panose="020B0604020202020204" pitchFamily="34" charset="0"/>
            </a:endParaRPr>
          </a:p>
          <a:p>
            <a:r>
              <a:rPr lang="en-US" altLang="en-US">
                <a:latin typeface="Arial" panose="020B0604020202020204" pitchFamily="34" charset="0"/>
              </a:rPr>
              <a:t>We see that sites 1 &amp; 3 have met their targets, but that site 2 has not; it is at 30% new enrollees tested. What percentage of the target has this site met?</a:t>
            </a:r>
          </a:p>
          <a:p>
            <a:endParaRPr lang="en-US" altLang="en-US">
              <a:latin typeface="Arial" panose="020B0604020202020204" pitchFamily="34" charset="0"/>
            </a:endParaRPr>
          </a:p>
          <a:p>
            <a:r>
              <a:rPr lang="en-US" altLang="en-US" i="1">
                <a:latin typeface="Arial" panose="020B0604020202020204" pitchFamily="34" charset="0"/>
              </a:rPr>
              <a:t>NOTE to facilitator: </a:t>
            </a:r>
            <a:r>
              <a:rPr lang="es-ES" altLang="en-US">
                <a:latin typeface="Arial" panose="020B0604020202020204" pitchFamily="34" charset="0"/>
              </a:rPr>
              <a:t> Wait for a participant response before answering.</a:t>
            </a:r>
            <a:endParaRPr lang="en-US" altLang="en-US">
              <a:latin typeface="Arial" panose="020B0604020202020204" pitchFamily="34" charset="0"/>
            </a:endParaRPr>
          </a:p>
          <a:p>
            <a:r>
              <a:rPr lang="en-US" altLang="en-US">
                <a:latin typeface="Arial" panose="020B0604020202020204" pitchFamily="34" charset="0"/>
              </a:rPr>
              <a:t> </a:t>
            </a:r>
          </a:p>
          <a:p>
            <a:r>
              <a:rPr lang="en-US" altLang="en-US">
                <a:latin typeface="Arial" panose="020B0604020202020204" pitchFamily="34" charset="0"/>
              </a:rPr>
              <a:t>30/50 = 0.6 or 60%</a:t>
            </a:r>
          </a:p>
          <a:p>
            <a:endParaRPr lang="en-US" altLang="en-US">
              <a:latin typeface="Arial" panose="020B0604020202020204" pitchFamily="34" charset="0"/>
            </a:endParaRPr>
          </a:p>
        </p:txBody>
      </p:sp>
      <p:sp>
        <p:nvSpPr>
          <p:cNvPr id="38915" name="Slide Number Placeholder 3">
            <a:extLst>
              <a:ext uri="{FF2B5EF4-FFF2-40B4-BE49-F238E27FC236}">
                <a16:creationId xmlns:a16="http://schemas.microsoft.com/office/drawing/2014/main" id="{A84B0DBC-9125-8F56-856C-0A3F8D41CE2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FBE312D-607A-4A93-938A-FCFB13E0FC40}" type="slidenum">
              <a:rPr lang="en-US" altLang="en-US"/>
              <a:pPr>
                <a:spcBef>
                  <a:spcPct val="0"/>
                </a:spcBef>
              </a:pPr>
              <a:t>27</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7C2E0412-3E93-C1C6-2AE4-AEC835204BBD}"/>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a16="http://schemas.microsoft.com/office/drawing/2014/main" id="{AE1E7F44-01D8-98D1-4FA7-53898936896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 stacked bar chart is often used to represent components of a whole and compare the wholes (or multiple values).</a:t>
            </a:r>
          </a:p>
          <a:p>
            <a:endParaRPr lang="en-US" altLang="en-US">
              <a:latin typeface="Arial" panose="020B0604020202020204" pitchFamily="34" charset="0"/>
            </a:endParaRPr>
          </a:p>
          <a:p>
            <a:r>
              <a:rPr lang="en-US" altLang="en-US">
                <a:latin typeface="Arial" panose="020B0604020202020204" pitchFamily="34" charset="0"/>
              </a:rPr>
              <a:t>Here, you see the number of months female and male patients have been enrolled in HIV care, by age group. By looking within each bar, you see the age breakdown by gender, and by looking at both bars together, you can compare the number of months enrolled for both males and females. </a:t>
            </a:r>
          </a:p>
          <a:p>
            <a:endParaRPr lang="en-US" altLang="en-US">
              <a:latin typeface="Arial" panose="020B0604020202020204" pitchFamily="34" charset="0"/>
            </a:endParaRPr>
          </a:p>
        </p:txBody>
      </p:sp>
      <p:sp>
        <p:nvSpPr>
          <p:cNvPr id="40963" name="Slide Number Placeholder 3">
            <a:extLst>
              <a:ext uri="{FF2B5EF4-FFF2-40B4-BE49-F238E27FC236}">
                <a16:creationId xmlns:a16="http://schemas.microsoft.com/office/drawing/2014/main" id="{97CF3655-7EB6-86A7-EF4C-2F1C91CD1EF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9F44786-DC99-4BFB-BB41-0D4FA3CD2370}" type="slidenum">
              <a:rPr lang="en-US" altLang="en-US"/>
              <a:pPr>
                <a:spcBef>
                  <a:spcPct val="0"/>
                </a:spcBef>
              </a:pPr>
              <a:t>28</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Slide Image Placeholder 1">
            <a:extLst>
              <a:ext uri="{FF2B5EF4-FFF2-40B4-BE49-F238E27FC236}">
                <a16:creationId xmlns:a16="http://schemas.microsoft.com/office/drawing/2014/main" id="{A1BB30B4-CF96-4272-332B-558D97A57230}"/>
              </a:ext>
            </a:extLst>
          </p:cNvPr>
          <p:cNvSpPr>
            <a:spLocks noGrp="1" noRot="1" noChangeAspect="1" noChangeArrowheads="1" noTextEdit="1"/>
          </p:cNvSpPr>
          <p:nvPr>
            <p:ph type="sldImg"/>
          </p:nvPr>
        </p:nvSpPr>
        <p:spPr>
          <a:ln/>
        </p:spPr>
      </p:sp>
      <p:sp>
        <p:nvSpPr>
          <p:cNvPr id="43010" name="Notes Placeholder 2">
            <a:extLst>
              <a:ext uri="{FF2B5EF4-FFF2-40B4-BE49-F238E27FC236}">
                <a16:creationId xmlns:a16="http://schemas.microsoft.com/office/drawing/2014/main" id="{69F20036-CF9D-57AE-ACE1-080E241802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 line graph should be used to display trends over time. While bar charts also are useful for showing time trends, line graphs are particularly useful when there are many data points. In this case, we have four data points for each clinic.</a:t>
            </a:r>
          </a:p>
          <a:p>
            <a:endParaRPr lang="en-US" altLang="en-US">
              <a:latin typeface="Arial" panose="020B0604020202020204" pitchFamily="34" charset="0"/>
            </a:endParaRPr>
          </a:p>
          <a:p>
            <a:r>
              <a:rPr lang="en-US" altLang="en-US">
                <a:latin typeface="Arial" panose="020B0604020202020204" pitchFamily="34" charset="0"/>
              </a:rPr>
              <a:t>Here, you see the number of clinicians working in each clinic during years 1–4. You will note the asterisk in the title. This asterisk clarifies the definition of clinical to include both doctors and nurses.</a:t>
            </a:r>
          </a:p>
          <a:p>
            <a:endParaRPr lang="en-US" altLang="en-US">
              <a:latin typeface="Arial" panose="020B0604020202020204" pitchFamily="34" charset="0"/>
            </a:endParaRPr>
          </a:p>
          <a:p>
            <a:r>
              <a:rPr lang="en-US" altLang="en-US">
                <a:latin typeface="Arial" panose="020B0604020202020204" pitchFamily="34" charset="0"/>
              </a:rPr>
              <a:t>What can be added to this graph to make it more clear?</a:t>
            </a:r>
            <a:br>
              <a:rPr lang="en-US" altLang="en-US">
                <a:latin typeface="Arial" panose="020B0604020202020204" pitchFamily="34" charset="0"/>
              </a:rPr>
            </a:br>
            <a:br>
              <a:rPr lang="en-US" altLang="en-US">
                <a:latin typeface="Arial" panose="020B0604020202020204" pitchFamily="34" charset="0"/>
              </a:rPr>
            </a:br>
            <a:r>
              <a:rPr lang="en-US" altLang="en-US" i="1">
                <a:latin typeface="Arial" panose="020B0604020202020204" pitchFamily="34" charset="0"/>
              </a:rPr>
              <a:t>NOTE to facilitator:  </a:t>
            </a:r>
            <a:r>
              <a:rPr lang="es-ES" altLang="en-US">
                <a:latin typeface="Arial" panose="020B0604020202020204" pitchFamily="34" charset="0"/>
              </a:rPr>
              <a:t>Wait for a participant response before answering. After someone participates, go to next slide. </a:t>
            </a:r>
          </a:p>
          <a:p>
            <a:endParaRPr lang="es-ES" altLang="en-US">
              <a:latin typeface="Arial" panose="020B0604020202020204" pitchFamily="34" charset="0"/>
            </a:endParaRPr>
          </a:p>
          <a:p>
            <a:endParaRPr lang="en-US" altLang="en-US">
              <a:latin typeface="Arial" panose="020B0604020202020204" pitchFamily="34" charset="0"/>
            </a:endParaRPr>
          </a:p>
        </p:txBody>
      </p:sp>
      <p:sp>
        <p:nvSpPr>
          <p:cNvPr id="43011" name="Slide Number Placeholder 3">
            <a:extLst>
              <a:ext uri="{FF2B5EF4-FFF2-40B4-BE49-F238E27FC236}">
                <a16:creationId xmlns:a16="http://schemas.microsoft.com/office/drawing/2014/main" id="{8706CC2D-408F-8822-8F11-B2F21D283B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86304F5-F31B-4887-937C-CDBA7BD0FA07}" type="slidenum">
              <a:rPr lang="en-US" altLang="en-US"/>
              <a:pPr>
                <a:spcBef>
                  <a:spcPct val="0"/>
                </a:spcBef>
              </a:pPr>
              <a:t>29</a:t>
            </a:fld>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149DD087-6D5D-1781-D5B8-56C47DDC38FD}"/>
              </a:ext>
            </a:extLst>
          </p:cNvPr>
          <p:cNvSpPr>
            <a:spLocks noGrp="1" noRot="1" noChangeAspect="1" noChangeArrowheads="1" noTextEdit="1"/>
          </p:cNvSpPr>
          <p:nvPr>
            <p:ph type="sldImg"/>
          </p:nvPr>
        </p:nvSpPr>
        <p:spPr>
          <a:ln/>
        </p:spPr>
      </p:sp>
      <p:sp>
        <p:nvSpPr>
          <p:cNvPr id="45058" name="Notes Placeholder 2">
            <a:extLst>
              <a:ext uri="{FF2B5EF4-FFF2-40B4-BE49-F238E27FC236}">
                <a16:creationId xmlns:a16="http://schemas.microsoft.com/office/drawing/2014/main" id="{ACBA95E1-E248-5A22-B1A1-DBBA5A03C7B8}"/>
              </a:ext>
            </a:extLst>
          </p:cNvPr>
          <p:cNvSpPr>
            <a:spLocks noGrp="1"/>
          </p:cNvSpPr>
          <p:nvPr>
            <p:ph type="body" idx="1"/>
          </p:nvPr>
        </p:nvSpPr>
        <p:spPr>
          <a:xfrm>
            <a:off x="665163" y="4322763"/>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s-ES" altLang="en-US">
                <a:latin typeface="Arial" panose="020B0604020202020204" pitchFamily="34" charset="0"/>
              </a:rPr>
              <a:t>Data source is added and the actual years are defined. </a:t>
            </a:r>
            <a:endParaRPr lang="en-US" altLang="en-US">
              <a:latin typeface="Arial" panose="020B0604020202020204" pitchFamily="34" charset="0"/>
            </a:endParaRPr>
          </a:p>
          <a:p>
            <a:endParaRPr lang="en-US" altLang="en-US">
              <a:latin typeface="Arial" panose="020B0604020202020204" pitchFamily="34" charset="0"/>
            </a:endParaRPr>
          </a:p>
        </p:txBody>
      </p:sp>
      <p:sp>
        <p:nvSpPr>
          <p:cNvPr id="45059" name="Slide Number Placeholder 3">
            <a:extLst>
              <a:ext uri="{FF2B5EF4-FFF2-40B4-BE49-F238E27FC236}">
                <a16:creationId xmlns:a16="http://schemas.microsoft.com/office/drawing/2014/main" id="{ECDFFED5-F5AE-6CA8-90AE-48A04579661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D9EADE2-B6F3-4F07-B5F7-8A9B4A7DFA4F}" type="slidenum">
              <a:rPr lang="en-US" altLang="en-US"/>
              <a:pPr>
                <a:spcBef>
                  <a:spcPct val="0"/>
                </a:spcBef>
              </a:pPr>
              <a:t>30</a:t>
            </a:fld>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a:extLst>
              <a:ext uri="{FF2B5EF4-FFF2-40B4-BE49-F238E27FC236}">
                <a16:creationId xmlns:a16="http://schemas.microsoft.com/office/drawing/2014/main" id="{DA6CDF2E-85E9-896F-F7C7-06C4FDAAFED9}"/>
              </a:ext>
            </a:extLst>
          </p:cNvPr>
          <p:cNvSpPr>
            <a:spLocks noGrp="1" noRot="1" noChangeAspect="1" noChangeArrowheads="1" noTextEdit="1"/>
          </p:cNvSpPr>
          <p:nvPr>
            <p:ph type="sldImg"/>
          </p:nvPr>
        </p:nvSpPr>
        <p:spPr>
          <a:ln/>
        </p:spPr>
      </p:sp>
      <p:sp>
        <p:nvSpPr>
          <p:cNvPr id="47106" name="Notes Placeholder 2">
            <a:extLst>
              <a:ext uri="{FF2B5EF4-FFF2-40B4-BE49-F238E27FC236}">
                <a16:creationId xmlns:a16="http://schemas.microsoft.com/office/drawing/2014/main" id="{6A772F43-AAE4-B546-9D6E-BA699D213A3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 pie chart displays the contribution of each value to the total. In pie charts, the values always add up to 100.</a:t>
            </a:r>
          </a:p>
          <a:p>
            <a:endParaRPr lang="en-US" altLang="en-US">
              <a:latin typeface="Arial" panose="020B0604020202020204" pitchFamily="34" charset="0"/>
            </a:endParaRPr>
          </a:p>
          <a:p>
            <a:r>
              <a:rPr lang="en-US" altLang="en-US">
                <a:latin typeface="Arial" panose="020B0604020202020204" pitchFamily="34" charset="0"/>
              </a:rPr>
              <a:t>In this case, we used the chart to show the contribution of patients enrolled each quarter to the total enrollment for the year. For example, the first quarter contributed the largest percentage (59%) of enrolled patients.</a:t>
            </a:r>
          </a:p>
          <a:p>
            <a:endParaRPr lang="en-US" altLang="en-US">
              <a:latin typeface="Arial" panose="020B0604020202020204" pitchFamily="34" charset="0"/>
            </a:endParaRPr>
          </a:p>
        </p:txBody>
      </p:sp>
      <p:sp>
        <p:nvSpPr>
          <p:cNvPr id="47107" name="Slide Number Placeholder 3">
            <a:extLst>
              <a:ext uri="{FF2B5EF4-FFF2-40B4-BE49-F238E27FC236}">
                <a16:creationId xmlns:a16="http://schemas.microsoft.com/office/drawing/2014/main" id="{1E93FDA6-2CE3-091E-37DF-13EE07437D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76BEBB0-7D50-426E-B88B-F28B2AFD1597}" type="slidenum">
              <a:rPr lang="en-US" altLang="en-US"/>
              <a:pPr>
                <a:spcBef>
                  <a:spcPct val="0"/>
                </a:spcBef>
              </a:pPr>
              <a:t>31</a:t>
            </a:fld>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Image Placeholder 1">
            <a:extLst>
              <a:ext uri="{FF2B5EF4-FFF2-40B4-BE49-F238E27FC236}">
                <a16:creationId xmlns:a16="http://schemas.microsoft.com/office/drawing/2014/main" id="{B87CE907-4C4D-0B31-6B8C-3C63A16F73F4}"/>
              </a:ext>
            </a:extLst>
          </p:cNvPr>
          <p:cNvSpPr>
            <a:spLocks noGrp="1" noRot="1" noChangeAspect="1" noChangeArrowheads="1" noTextEdit="1"/>
          </p:cNvSpPr>
          <p:nvPr>
            <p:ph type="sldImg"/>
          </p:nvPr>
        </p:nvSpPr>
        <p:spPr>
          <a:ln/>
        </p:spPr>
      </p:sp>
      <p:sp>
        <p:nvSpPr>
          <p:cNvPr id="49154" name="Notes Placeholder 2">
            <a:extLst>
              <a:ext uri="{FF2B5EF4-FFF2-40B4-BE49-F238E27FC236}">
                <a16:creationId xmlns:a16="http://schemas.microsoft.com/office/drawing/2014/main" id="{B4D7C148-5004-6891-5CA7-BAA98AB4CEE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Once we have transformed data into information by summarizing them with tables, graphs, or narrative, we need to interpret the data. That is, we need to consider the relevance of the findings to our program – the potential reasons for the findings </a:t>
            </a:r>
            <a:r>
              <a:rPr lang="en-US" altLang="en-US" b="1">
                <a:latin typeface="Arial" panose="020B0604020202020204" pitchFamily="34" charset="0"/>
              </a:rPr>
              <a:t>–</a:t>
            </a:r>
            <a:r>
              <a:rPr lang="en-US" altLang="en-US">
                <a:latin typeface="Arial" panose="020B0604020202020204" pitchFamily="34" charset="0"/>
              </a:rPr>
              <a:t> and possible next steps. </a:t>
            </a:r>
          </a:p>
          <a:p>
            <a:endParaRPr lang="en-US" altLang="en-US">
              <a:latin typeface="Arial" panose="020B0604020202020204" pitchFamily="34" charset="0"/>
            </a:endParaRPr>
          </a:p>
          <a:p>
            <a:r>
              <a:rPr lang="en-US" altLang="en-US">
                <a:latin typeface="Arial" panose="020B0604020202020204" pitchFamily="34" charset="0"/>
              </a:rPr>
              <a:t>In this process, we move from the ‘what’  is happening in our programs to the ‘why’ it is happening. </a:t>
            </a:r>
          </a:p>
          <a:p>
            <a:endParaRPr lang="en-US" altLang="en-US">
              <a:latin typeface="Arial" panose="020B0604020202020204" pitchFamily="34" charset="0"/>
            </a:endParaRPr>
          </a:p>
        </p:txBody>
      </p:sp>
      <p:sp>
        <p:nvSpPr>
          <p:cNvPr id="49155" name="Slide Number Placeholder 3">
            <a:extLst>
              <a:ext uri="{FF2B5EF4-FFF2-40B4-BE49-F238E27FC236}">
                <a16:creationId xmlns:a16="http://schemas.microsoft.com/office/drawing/2014/main" id="{6FAEB29B-02A9-6A55-2378-E7F2B26EEE0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860028-F628-499F-930E-A0EBC7E29FCB}" type="slidenum">
              <a:rPr lang="en-US" altLang="en-US"/>
              <a:pPr>
                <a:spcBef>
                  <a:spcPct val="0"/>
                </a:spcBef>
              </a:pPr>
              <a:t>32</a:t>
            </a:fld>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Image Placeholder 1">
            <a:extLst>
              <a:ext uri="{FF2B5EF4-FFF2-40B4-BE49-F238E27FC236}">
                <a16:creationId xmlns:a16="http://schemas.microsoft.com/office/drawing/2014/main" id="{93CAD7C9-8DE9-3CB7-FA8E-B6F2003F14F3}"/>
              </a:ext>
            </a:extLst>
          </p:cNvPr>
          <p:cNvSpPr>
            <a:spLocks noGrp="1" noRot="1" noChangeAspect="1" noChangeArrowheads="1" noTextEdit="1"/>
          </p:cNvSpPr>
          <p:nvPr>
            <p:ph type="sldImg"/>
          </p:nvPr>
        </p:nvSpPr>
        <p:spPr>
          <a:ln/>
        </p:spPr>
      </p:sp>
      <p:sp>
        <p:nvSpPr>
          <p:cNvPr id="51202" name="Notes Placeholder 2">
            <a:extLst>
              <a:ext uri="{FF2B5EF4-FFF2-40B4-BE49-F238E27FC236}">
                <a16:creationId xmlns:a16="http://schemas.microsoft.com/office/drawing/2014/main" id="{DBA052F2-C8C3-C84A-58E3-F2BE05DA8C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Data interpretation is the process of making sense of the information. It allows us to ask: What does this information tell me about the program?</a:t>
            </a:r>
          </a:p>
          <a:p>
            <a:endParaRPr lang="en-US" altLang="en-US">
              <a:latin typeface="Arial" panose="020B0604020202020204" pitchFamily="34" charset="0"/>
            </a:endParaRPr>
          </a:p>
          <a:p>
            <a:r>
              <a:rPr lang="en-US" altLang="en-US">
                <a:latin typeface="Arial" panose="020B0604020202020204" pitchFamily="34" charset="0"/>
              </a:rPr>
              <a:t>Here, you see a flow chart of the steps involved in interpreting data …</a:t>
            </a:r>
          </a:p>
          <a:p>
            <a:endParaRPr lang="en-US" altLang="en-US" i="1">
              <a:latin typeface="Arial" panose="020B0604020202020204" pitchFamily="34" charset="0"/>
            </a:endParaRPr>
          </a:p>
          <a:p>
            <a:r>
              <a:rPr lang="en-US" altLang="en-US" i="1">
                <a:latin typeface="Arial" panose="020B0604020202020204" pitchFamily="34" charset="0"/>
              </a:rPr>
              <a:t>NOTE to facilitator:  </a:t>
            </a:r>
            <a:r>
              <a:rPr lang="en-US" altLang="en-US">
                <a:latin typeface="Arial" panose="020B0604020202020204" pitchFamily="34" charset="0"/>
              </a:rPr>
              <a:t>Read the steps outlined in the diagram.</a:t>
            </a: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51203" name="Slide Number Placeholder 3">
            <a:extLst>
              <a:ext uri="{FF2B5EF4-FFF2-40B4-BE49-F238E27FC236}">
                <a16:creationId xmlns:a16="http://schemas.microsoft.com/office/drawing/2014/main" id="{030F6F3B-7C14-B266-2DDA-48D28E0FE2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2D827E-F0DE-4CC6-A820-B591C0139295}" type="slidenum">
              <a:rPr lang="en-US" altLang="en-US"/>
              <a:pPr>
                <a:spcBef>
                  <a:spcPct val="0"/>
                </a:spcBef>
              </a:pPr>
              <a:t>33</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27B172D0-0FD9-DA32-E9C7-5E392915EBE0}"/>
              </a:ext>
            </a:extLst>
          </p:cNvPr>
          <p:cNvSpPr>
            <a:spLocks noGrp="1" noChangeArrowheads="1"/>
          </p:cNvSpPr>
          <p:nvPr>
            <p:ph type="sldNum" sz="quarter" idx="5"/>
          </p:nvPr>
        </p:nvSpPr>
        <p:spPr>
          <a:ln/>
        </p:spPr>
        <p:txBody>
          <a:bodyPr/>
          <a:lstStyle/>
          <a:p>
            <a:fld id="{E292C9A2-A8D0-4C9B-A85D-C42E78CB7635}" type="slidenum">
              <a:rPr lang="fr-FR" altLang="en-US"/>
              <a:pPr/>
              <a:t>12</a:t>
            </a:fld>
            <a:endParaRPr lang="fr-FR" altLang="en-US"/>
          </a:p>
        </p:txBody>
      </p:sp>
      <p:sp>
        <p:nvSpPr>
          <p:cNvPr id="479234" name="Rectangle 2">
            <a:extLst>
              <a:ext uri="{FF2B5EF4-FFF2-40B4-BE49-F238E27FC236}">
                <a16:creationId xmlns:a16="http://schemas.microsoft.com/office/drawing/2014/main" id="{FC00620A-564D-6128-656B-70E2EF2A5C74}"/>
              </a:ext>
            </a:extLst>
          </p:cNvPr>
          <p:cNvSpPr>
            <a:spLocks noGrp="1" noRot="1" noChangeAspect="1" noChangeArrowheads="1" noTextEdit="1"/>
          </p:cNvSpPr>
          <p:nvPr>
            <p:ph type="sldImg"/>
          </p:nvPr>
        </p:nvSpPr>
        <p:spPr>
          <a:ln/>
        </p:spPr>
      </p:sp>
      <p:sp>
        <p:nvSpPr>
          <p:cNvPr id="479235" name="Rectangle 3">
            <a:extLst>
              <a:ext uri="{FF2B5EF4-FFF2-40B4-BE49-F238E27FC236}">
                <a16:creationId xmlns:a16="http://schemas.microsoft.com/office/drawing/2014/main" id="{563C375E-0CE5-608E-E482-37DDA571D53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Image Placeholder 1">
            <a:extLst>
              <a:ext uri="{FF2B5EF4-FFF2-40B4-BE49-F238E27FC236}">
                <a16:creationId xmlns:a16="http://schemas.microsoft.com/office/drawing/2014/main" id="{586FC027-887C-7F30-7997-93330E1027EC}"/>
              </a:ext>
            </a:extLst>
          </p:cNvPr>
          <p:cNvSpPr>
            <a:spLocks noGrp="1" noRot="1" noChangeAspect="1" noChangeArrowheads="1" noTextEdit="1"/>
          </p:cNvSpPr>
          <p:nvPr>
            <p:ph type="sldImg"/>
          </p:nvPr>
        </p:nvSpPr>
        <p:spPr>
          <a:ln/>
        </p:spPr>
      </p:sp>
      <p:sp>
        <p:nvSpPr>
          <p:cNvPr id="53250" name="Notes Placeholder 2">
            <a:extLst>
              <a:ext uri="{FF2B5EF4-FFF2-40B4-BE49-F238E27FC236}">
                <a16:creationId xmlns:a16="http://schemas.microsoft.com/office/drawing/2014/main" id="{48995208-33B4-BB69-E0DD-33A92C5CD6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We start by wanting to know the relevance of our findings. Seeking the relevance of a finding is to:</a:t>
            </a:r>
          </a:p>
          <a:p>
            <a:endParaRPr lang="en-US" altLang="en-US">
              <a:latin typeface="Arial" panose="020B0604020202020204" pitchFamily="34" charset="0"/>
            </a:endParaRPr>
          </a:p>
          <a:p>
            <a:r>
              <a:rPr lang="en-US" altLang="en-US" i="1">
                <a:latin typeface="Arial" panose="020B0604020202020204" pitchFamily="34" charset="0"/>
              </a:rPr>
              <a:t>NOTE</a:t>
            </a:r>
            <a:r>
              <a:rPr lang="en-US" altLang="en-US">
                <a:latin typeface="Arial" panose="020B0604020202020204" pitchFamily="34" charset="0"/>
              </a:rPr>
              <a:t> </a:t>
            </a:r>
            <a:r>
              <a:rPr lang="en-US" altLang="en-US" i="1">
                <a:latin typeface="Arial" panose="020B0604020202020204" pitchFamily="34" charset="0"/>
              </a:rPr>
              <a:t>to facilitator:</a:t>
            </a:r>
            <a:r>
              <a:rPr lang="en-US" altLang="en-US">
                <a:latin typeface="Arial" panose="020B0604020202020204" pitchFamily="34" charset="0"/>
              </a:rPr>
              <a:t>  Read slide.</a:t>
            </a:r>
          </a:p>
          <a:p>
            <a:endParaRPr lang="en-US" altLang="en-US">
              <a:latin typeface="Arial" panose="020B0604020202020204" pitchFamily="34" charset="0"/>
            </a:endParaRPr>
          </a:p>
          <a:p>
            <a:r>
              <a:rPr lang="en-US" altLang="en-US">
                <a:latin typeface="Arial" panose="020B0604020202020204" pitchFamily="34" charset="0"/>
              </a:rPr>
              <a:t> </a:t>
            </a:r>
          </a:p>
        </p:txBody>
      </p:sp>
      <p:sp>
        <p:nvSpPr>
          <p:cNvPr id="53251" name="Slide Number Placeholder 3">
            <a:extLst>
              <a:ext uri="{FF2B5EF4-FFF2-40B4-BE49-F238E27FC236}">
                <a16:creationId xmlns:a16="http://schemas.microsoft.com/office/drawing/2014/main" id="{9F3F616C-037D-EA79-7028-6ED48C033C5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B00994F-B208-4142-9737-276BF0D5B235}" type="slidenum">
              <a:rPr lang="en-US" altLang="en-US"/>
              <a:pPr>
                <a:spcBef>
                  <a:spcPct val="0"/>
                </a:spcBef>
              </a:pPr>
              <a:t>34</a:t>
            </a:fld>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a:extLst>
              <a:ext uri="{FF2B5EF4-FFF2-40B4-BE49-F238E27FC236}">
                <a16:creationId xmlns:a16="http://schemas.microsoft.com/office/drawing/2014/main" id="{0955A6A8-D9CD-3FD6-8D17-CFED8AED6393}"/>
              </a:ext>
            </a:extLst>
          </p:cNvPr>
          <p:cNvSpPr>
            <a:spLocks noGrp="1" noRot="1" noChangeAspect="1" noChangeArrowheads="1" noTextEdit="1"/>
          </p:cNvSpPr>
          <p:nvPr>
            <p:ph type="sldImg"/>
          </p:nvPr>
        </p:nvSpPr>
        <p:spPr>
          <a:ln/>
        </p:spPr>
      </p:sp>
      <p:sp>
        <p:nvSpPr>
          <p:cNvPr id="55298" name="Notes Placeholder 2">
            <a:extLst>
              <a:ext uri="{FF2B5EF4-FFF2-40B4-BE49-F238E27FC236}">
                <a16:creationId xmlns:a16="http://schemas.microsoft.com/office/drawing/2014/main" id="{F2779D6C-6893-BCD6-24E0-88B11530931C}"/>
              </a:ext>
            </a:extLst>
          </p:cNvPr>
          <p:cNvSpPr>
            <a:spLocks noGrp="1"/>
          </p:cNvSpPr>
          <p:nvPr>
            <p:ph type="body" idx="1"/>
          </p:nvPr>
        </p:nvSpPr>
        <p:spPr>
          <a:xfrm>
            <a:off x="695325" y="4302125"/>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When interpreting data and seeking the relevance of our findings, we may ask these questions:  </a:t>
            </a:r>
          </a:p>
          <a:p>
            <a:endParaRPr lang="en-US" altLang="en-US">
              <a:latin typeface="Arial" panose="020B0604020202020204" pitchFamily="34" charset="0"/>
            </a:endParaRPr>
          </a:p>
          <a:p>
            <a:r>
              <a:rPr lang="en-US" altLang="en-US" i="1">
                <a:latin typeface="Arial" panose="020B0604020202020204" pitchFamily="34" charset="0"/>
              </a:rPr>
              <a:t>NOTE to facilitator:  </a:t>
            </a:r>
            <a:r>
              <a:rPr lang="en-US" altLang="en-US">
                <a:latin typeface="Arial" panose="020B0604020202020204" pitchFamily="34" charset="0"/>
              </a:rPr>
              <a:t>Read slide.</a:t>
            </a:r>
          </a:p>
          <a:p>
            <a:endParaRPr lang="en-US" altLang="en-US">
              <a:latin typeface="Arial" panose="020B0604020202020204" pitchFamily="34" charset="0"/>
            </a:endParaRPr>
          </a:p>
          <a:p>
            <a:r>
              <a:rPr lang="en-US" altLang="en-US">
                <a:latin typeface="Arial" panose="020B0604020202020204" pitchFamily="34" charset="0"/>
              </a:rPr>
              <a:t>Asking these questions will help you to put the data in the context of your program. </a:t>
            </a:r>
          </a:p>
        </p:txBody>
      </p:sp>
      <p:sp>
        <p:nvSpPr>
          <p:cNvPr id="55299" name="Slide Number Placeholder 3">
            <a:extLst>
              <a:ext uri="{FF2B5EF4-FFF2-40B4-BE49-F238E27FC236}">
                <a16:creationId xmlns:a16="http://schemas.microsoft.com/office/drawing/2014/main" id="{C065384E-1B45-7247-9BE1-F22B09E3D35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F0A94EC-CE97-41E5-9975-32D9B8C12F24}" type="slidenum">
              <a:rPr lang="en-US" altLang="en-US"/>
              <a:pPr>
                <a:spcBef>
                  <a:spcPct val="0"/>
                </a:spcBef>
              </a:pPr>
              <a:t>35</a:t>
            </a:fld>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BB256583-8000-1903-630D-92E9727548FF}"/>
              </a:ext>
            </a:extLst>
          </p:cNvPr>
          <p:cNvSpPr>
            <a:spLocks noGrp="1" noRot="1" noChangeAspect="1" noChangeArrowheads="1" noTextEdit="1"/>
          </p:cNvSpPr>
          <p:nvPr>
            <p:ph type="sldImg"/>
          </p:nvPr>
        </p:nvSpPr>
        <p:spPr>
          <a:ln/>
        </p:spPr>
      </p:sp>
      <p:sp>
        <p:nvSpPr>
          <p:cNvPr id="150531" name="Notes Placeholder 2">
            <a:extLst>
              <a:ext uri="{FF2B5EF4-FFF2-40B4-BE49-F238E27FC236}">
                <a16:creationId xmlns:a16="http://schemas.microsoft.com/office/drawing/2014/main" id="{1F19A913-EEED-E840-97DA-BD6CDD2BF38D}"/>
              </a:ext>
            </a:extLst>
          </p:cNvPr>
          <p:cNvSpPr>
            <a:spLocks noGrp="1"/>
          </p:cNvSpPr>
          <p:nvPr>
            <p:ph type="body" idx="1"/>
          </p:nvPr>
        </p:nvSpPr>
        <p:spPr/>
        <p:txBody>
          <a:bodyPr/>
          <a:lstStyle/>
          <a:p>
            <a:pPr>
              <a:defRPr/>
            </a:pPr>
            <a:r>
              <a:rPr lang="en-US" dirty="0">
                <a:latin typeface="Arial" pitchFamily="34" charset="0"/>
                <a:cs typeface="Arial" pitchFamily="34" charset="0"/>
              </a:rPr>
              <a:t>When seeking potential reasons for the finding, we often will need additional information that will put our findings into the context of the program.  </a:t>
            </a:r>
          </a:p>
          <a:p>
            <a:pPr>
              <a:defRPr/>
            </a:pPr>
            <a:endParaRPr lang="en-US" dirty="0">
              <a:latin typeface="Arial" pitchFamily="34" charset="0"/>
              <a:cs typeface="Arial" pitchFamily="34" charset="0"/>
            </a:endParaRPr>
          </a:p>
          <a:p>
            <a:pPr>
              <a:defRPr/>
            </a:pPr>
            <a:r>
              <a:rPr lang="en-US" dirty="0"/>
              <a:t>Supplementing the findings with expert opinion is a good way to do this. For example, talk to others with knowledge of the program or target population,</a:t>
            </a:r>
            <a:r>
              <a:rPr lang="en-US" dirty="0">
                <a:latin typeface="Arial" pitchFamily="34" charset="0"/>
                <a:cs typeface="Arial" pitchFamily="34" charset="0"/>
              </a:rPr>
              <a:t> who have in-depth knowledge about the subject matter, and get their opinions about possible causes.</a:t>
            </a:r>
            <a:r>
              <a:rPr lang="en-US" dirty="0">
                <a:cs typeface="Arial" pitchFamily="34" charset="0"/>
              </a:rPr>
              <a:t> </a:t>
            </a:r>
          </a:p>
          <a:p>
            <a:pPr marL="171450" indent="-171450">
              <a:buFont typeface="Arial" pitchFamily="34" charset="0"/>
              <a:buChar char="•"/>
              <a:defRPr/>
            </a:pPr>
            <a:endParaRPr lang="en-US" dirty="0">
              <a:cs typeface="Arial" pitchFamily="34" charset="0"/>
            </a:endParaRPr>
          </a:p>
          <a:p>
            <a:pPr>
              <a:buFont typeface="Arial" pitchFamily="34" charset="0"/>
              <a:buNone/>
              <a:defRPr/>
            </a:pPr>
            <a:r>
              <a:rPr lang="en-US" dirty="0">
                <a:cs typeface="Arial" pitchFamily="34" charset="0"/>
              </a:rPr>
              <a:t>For example, if your data show that you have not met your targets, you may want to know if:</a:t>
            </a:r>
          </a:p>
          <a:p>
            <a:pPr marL="171450" indent="-171450">
              <a:buFont typeface="Arial" pitchFamily="34" charset="0"/>
              <a:buChar char="•"/>
              <a:defRPr/>
            </a:pPr>
            <a:r>
              <a:rPr lang="en-US" dirty="0">
                <a:cs typeface="Arial" pitchFamily="34" charset="0"/>
              </a:rPr>
              <a:t>the community is aware of the service? To answer this, you could talk to community leaders or other providers to get their opinions.</a:t>
            </a:r>
          </a:p>
          <a:p>
            <a:pPr marL="171450" indent="-171450">
              <a:buFont typeface="Arial" pitchFamily="34" charset="0"/>
              <a:buChar char="•"/>
              <a:defRPr/>
            </a:pPr>
            <a:endParaRPr lang="en-US" dirty="0">
              <a:cs typeface="Arial" pitchFamily="34" charset="0"/>
            </a:endParaRPr>
          </a:p>
          <a:p>
            <a:pPr>
              <a:defRPr/>
            </a:pPr>
            <a:r>
              <a:rPr lang="en-US" dirty="0">
                <a:latin typeface="Arial" pitchFamily="34" charset="0"/>
                <a:cs typeface="Arial" pitchFamily="34" charset="0"/>
              </a:rPr>
              <a:t>Sometimes ad hoc conversations with experts are insufficient. To get a more accurate explanation of your findings, you often will have to consider other data resources.</a:t>
            </a:r>
            <a:endParaRPr lang="en-US" dirty="0">
              <a:latin typeface="Arial" pitchFamily="34" charset="0"/>
            </a:endParaRPr>
          </a:p>
          <a:p>
            <a:pPr>
              <a:defRPr/>
            </a:pPr>
            <a:endParaRPr lang="en-US" dirty="0">
              <a:latin typeface="Arial" pitchFamily="34" charset="0"/>
              <a:cs typeface="Arial" pitchFamily="34" charset="0"/>
            </a:endParaRPr>
          </a:p>
          <a:p>
            <a:pPr marL="171450" indent="-171450">
              <a:buFontTx/>
              <a:buChar char="-"/>
              <a:defRPr/>
            </a:pPr>
            <a:endParaRPr lang="en-US" dirty="0">
              <a:latin typeface="Arial" pitchFamily="34" charset="0"/>
              <a:cs typeface="Arial" pitchFamily="34" charset="0"/>
            </a:endParaRPr>
          </a:p>
          <a:p>
            <a:pPr>
              <a:defRPr/>
            </a:pPr>
            <a:endParaRPr lang="en-US" dirty="0"/>
          </a:p>
        </p:txBody>
      </p:sp>
      <p:sp>
        <p:nvSpPr>
          <p:cNvPr id="57347" name="Slide Number Placeholder 3">
            <a:extLst>
              <a:ext uri="{FF2B5EF4-FFF2-40B4-BE49-F238E27FC236}">
                <a16:creationId xmlns:a16="http://schemas.microsoft.com/office/drawing/2014/main" id="{6DF8F99A-4958-D9CC-8D6E-D1D09015A3D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700E6CA-6AFF-4868-80CD-9141A50B7064}" type="slidenum">
              <a:rPr lang="en-US" altLang="en-US"/>
              <a:pPr>
                <a:spcBef>
                  <a:spcPct val="0"/>
                </a:spcBef>
              </a:pPr>
              <a:t>36</a:t>
            </a:fld>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5F010A7A-602D-AB04-EF18-D6E77422B20E}"/>
              </a:ext>
            </a:extLst>
          </p:cNvPr>
          <p:cNvSpPr>
            <a:spLocks noGrp="1" noRot="1" noChangeAspect="1" noChangeArrowheads="1" noTextEdit="1"/>
          </p:cNvSpPr>
          <p:nvPr>
            <p:ph type="sldImg"/>
          </p:nvPr>
        </p:nvSpPr>
        <p:spPr>
          <a:ln/>
        </p:spPr>
      </p:sp>
      <p:sp>
        <p:nvSpPr>
          <p:cNvPr id="281603" name="Notes Placeholder 2">
            <a:extLst>
              <a:ext uri="{FF2B5EF4-FFF2-40B4-BE49-F238E27FC236}">
                <a16:creationId xmlns:a16="http://schemas.microsoft.com/office/drawing/2014/main" id="{21386653-0EA5-5E4E-8F80-C9C7042A58E2}"/>
              </a:ext>
            </a:extLst>
          </p:cNvPr>
          <p:cNvSpPr>
            <a:spLocks noGrp="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en-US" dirty="0">
                <a:latin typeface="Arial" pitchFamily="34" charset="0"/>
                <a:cs typeface="Arial" pitchFamily="34" charset="0"/>
              </a:rPr>
              <a:t>Let’s go back to the finding of ‘the program has not met its annual target’. Can we understand why this is happening by looking at other program indicators? </a:t>
            </a:r>
          </a:p>
          <a:p>
            <a:pPr>
              <a:defRPr/>
            </a:pPr>
            <a:endParaRPr lang="en-US" dirty="0">
              <a:latin typeface="Arial" pitchFamily="34" charset="0"/>
              <a:cs typeface="Arial" pitchFamily="34" charset="0"/>
            </a:endParaRPr>
          </a:p>
          <a:p>
            <a:pPr marL="171450" indent="-171450">
              <a:buFont typeface="Arial" pitchFamily="34" charset="0"/>
              <a:buChar char="•"/>
              <a:defRPr/>
            </a:pPr>
            <a:r>
              <a:rPr lang="en-US" dirty="0">
                <a:latin typeface="Arial" pitchFamily="34" charset="0"/>
                <a:cs typeface="Arial" pitchFamily="34" charset="0"/>
              </a:rPr>
              <a:t>You may want to calculate the nurse-to-client ratio to determine if the facility is sufficiently staffed to meet the client load. </a:t>
            </a:r>
          </a:p>
          <a:p>
            <a:pPr marL="171450" indent="-171450">
              <a:buFont typeface="Arial" pitchFamily="34" charset="0"/>
              <a:buChar char="•"/>
              <a:defRPr/>
            </a:pPr>
            <a:r>
              <a:rPr lang="en-US" dirty="0">
                <a:latin typeface="Arial" pitchFamily="34" charset="0"/>
                <a:cs typeface="Arial" pitchFamily="34" charset="0"/>
              </a:rPr>
              <a:t>You also may want to review commodity data with client load to determine if there are shortages of commodities.</a:t>
            </a:r>
          </a:p>
          <a:p>
            <a:pPr>
              <a:defRPr/>
            </a:pPr>
            <a:endParaRPr lang="en-US" dirty="0">
              <a:latin typeface="Arial" pitchFamily="34" charset="0"/>
              <a:cs typeface="Arial" pitchFamily="34" charset="0"/>
            </a:endParaRPr>
          </a:p>
          <a:p>
            <a:pPr eaLnBrk="1" hangingPunct="1">
              <a:buFont typeface="Arial" pitchFamily="34" charset="0"/>
              <a:buNone/>
              <a:defRPr/>
            </a:pPr>
            <a:r>
              <a:rPr lang="en-US" sz="2600" dirty="0"/>
              <a:t>While it is important to consider other indicators in your analysis, remember – descriptive statistics do not show causality. In these cases, look at other data sources.</a:t>
            </a:r>
            <a:endParaRPr lang="en-US" dirty="0">
              <a:latin typeface="Arial" pitchFamily="34" charset="0"/>
              <a:cs typeface="Arial" pitchFamily="34" charset="0"/>
            </a:endParaRPr>
          </a:p>
        </p:txBody>
      </p:sp>
      <p:sp>
        <p:nvSpPr>
          <p:cNvPr id="59395" name="Slide Number Placeholder 3">
            <a:extLst>
              <a:ext uri="{FF2B5EF4-FFF2-40B4-BE49-F238E27FC236}">
                <a16:creationId xmlns:a16="http://schemas.microsoft.com/office/drawing/2014/main" id="{406D9E6C-88A6-4E04-39AB-39F093ABB25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7A8E1EC-80AD-49C1-B51F-F580D13B84A3}" type="slidenum">
              <a:rPr lang="en-US" altLang="en-US"/>
              <a:pPr>
                <a:spcBef>
                  <a:spcPct val="0"/>
                </a:spcBef>
              </a:pPr>
              <a:t>37</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11FD3AF2-18CF-27D5-61FF-FFD731589A1D}"/>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id="{BA2157D9-C3A6-D381-4D12-1F15F5035D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Other data sources include: </a:t>
            </a:r>
          </a:p>
          <a:p>
            <a:endParaRPr lang="en-US" altLang="en-US">
              <a:latin typeface="Arial" panose="020B0604020202020204" pitchFamily="34" charset="0"/>
            </a:endParaRPr>
          </a:p>
          <a:p>
            <a:r>
              <a:rPr lang="en-US" altLang="en-US" i="1">
                <a:latin typeface="Arial" panose="020B0604020202020204" pitchFamily="34" charset="0"/>
              </a:rPr>
              <a:t>NOTE to facilitator:</a:t>
            </a:r>
            <a:r>
              <a:rPr lang="en-US" altLang="en-US">
                <a:latin typeface="Arial" panose="020B0604020202020204" pitchFamily="34" charset="0"/>
              </a:rPr>
              <a:t>  Read slide.</a:t>
            </a:r>
          </a:p>
          <a:p>
            <a:r>
              <a:rPr lang="en-US" altLang="en-US" b="1">
                <a:latin typeface="Arial" panose="020B0604020202020204" pitchFamily="34" charset="0"/>
              </a:rPr>
              <a:t> </a:t>
            </a:r>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61443" name="Slide Number Placeholder 3">
            <a:extLst>
              <a:ext uri="{FF2B5EF4-FFF2-40B4-BE49-F238E27FC236}">
                <a16:creationId xmlns:a16="http://schemas.microsoft.com/office/drawing/2014/main" id="{72D35021-9B7F-DED9-203C-E027F2DEC5A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4260C09-48B8-4044-BA0D-ED5335E4FC14}" type="slidenum">
              <a:rPr lang="en-US" altLang="en-US"/>
              <a:pPr>
                <a:spcBef>
                  <a:spcPct val="0"/>
                </a:spcBef>
              </a:pPr>
              <a:t>38</a:t>
            </a:fld>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F87D0326-AEE9-2190-E903-875FB9B1934F}"/>
              </a:ext>
            </a:extLst>
          </p:cNvPr>
          <p:cNvSpPr>
            <a:spLocks noGrp="1" noRot="1" noChangeAspect="1" noChangeArrowheads="1" noTextEdit="1"/>
          </p:cNvSpPr>
          <p:nvPr>
            <p:ph type="sldImg"/>
          </p:nvPr>
        </p:nvSpPr>
        <p:spPr>
          <a:ln/>
        </p:spPr>
      </p:sp>
      <p:sp>
        <p:nvSpPr>
          <p:cNvPr id="63490" name="Notes Placeholder 2">
            <a:extLst>
              <a:ext uri="{FF2B5EF4-FFF2-40B4-BE49-F238E27FC236}">
                <a16:creationId xmlns:a16="http://schemas.microsoft.com/office/drawing/2014/main" id="{CA12758D-8020-F1E9-9A77-64AA6090795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Once you review additional data, it may become apparent that these data are not sufficient to explain the reasons for your findings – that a data gap exists. In these instances, it may be necessary to conduct further research.</a:t>
            </a:r>
          </a:p>
          <a:p>
            <a:endParaRPr lang="en-US" altLang="en-US">
              <a:latin typeface="Arial" panose="020B0604020202020204" pitchFamily="34" charset="0"/>
            </a:endParaRPr>
          </a:p>
          <a:p>
            <a:r>
              <a:rPr lang="en-US" altLang="en-US">
                <a:latin typeface="Arial" panose="020B0604020202020204" pitchFamily="34" charset="0"/>
              </a:rPr>
              <a:t>The types of research designs that are applied will depend on the questions that need to be answered, and of course will be tempered by the feasibility and expense involved with obtaining the new data. </a:t>
            </a:r>
          </a:p>
          <a:p>
            <a:r>
              <a:rPr lang="en-US" altLang="en-US" b="1">
                <a:latin typeface="Arial" panose="020B0604020202020204" pitchFamily="34" charset="0"/>
              </a:rPr>
              <a:t> </a:t>
            </a:r>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63491" name="Slide Number Placeholder 3">
            <a:extLst>
              <a:ext uri="{FF2B5EF4-FFF2-40B4-BE49-F238E27FC236}">
                <a16:creationId xmlns:a16="http://schemas.microsoft.com/office/drawing/2014/main" id="{4CA23317-6B23-22A2-4B01-9713ACFEB56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BC2A88D-7FCD-45D6-9C69-2BF844EBCDB0}" type="slidenum">
              <a:rPr lang="en-US" altLang="en-US"/>
              <a:pPr>
                <a:spcBef>
                  <a:spcPct val="0"/>
                </a:spcBef>
              </a:pPr>
              <a:t>39</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92542E7F-DA36-2FBF-F747-D49B055026A1}"/>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a16="http://schemas.microsoft.com/office/drawing/2014/main" id="{D80859FF-20AB-7FA1-F4C9-ECB33AB47B2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We have come to the end of the module on Data Presentation and Interpretation. The key messages of this module include:</a:t>
            </a:r>
          </a:p>
          <a:p>
            <a:endParaRPr lang="en-US" altLang="en-US">
              <a:latin typeface="Arial" panose="020B0604020202020204" pitchFamily="34" charset="0"/>
            </a:endParaRPr>
          </a:p>
          <a:p>
            <a:r>
              <a:rPr lang="en-US" altLang="en-US" i="1">
                <a:latin typeface="Arial" panose="020B0604020202020204" pitchFamily="34" charset="0"/>
              </a:rPr>
              <a:t>NOTE to facilitator:  </a:t>
            </a:r>
            <a:r>
              <a:rPr lang="en-US" altLang="en-US">
                <a:latin typeface="Arial" panose="020B0604020202020204" pitchFamily="34" charset="0"/>
              </a:rPr>
              <a:t>Read slide.</a:t>
            </a:r>
          </a:p>
          <a:p>
            <a:endParaRPr lang="en-US" altLang="en-US">
              <a:latin typeface="Arial" panose="020B0604020202020204" pitchFamily="34" charset="0"/>
            </a:endParaRPr>
          </a:p>
        </p:txBody>
      </p:sp>
      <p:sp>
        <p:nvSpPr>
          <p:cNvPr id="65539" name="Slide Number Placeholder 3">
            <a:extLst>
              <a:ext uri="{FF2B5EF4-FFF2-40B4-BE49-F238E27FC236}">
                <a16:creationId xmlns:a16="http://schemas.microsoft.com/office/drawing/2014/main" id="{AD7C233B-CFA8-BDAC-DD57-3E46AD0B210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CE30028-755E-469B-8729-40195240DA5E}" type="slidenum">
              <a:rPr lang="en-US" altLang="en-US"/>
              <a:pPr>
                <a:spcBef>
                  <a:spcPct val="0"/>
                </a:spcBef>
              </a:pPr>
              <a:t>40</a:t>
            </a:fld>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43A5563D-465E-E374-3918-EF0ACD97B7A4}"/>
              </a:ext>
            </a:extLst>
          </p:cNvPr>
          <p:cNvSpPr>
            <a:spLocks noGrp="1" noRot="1" noChangeAspect="1" noChangeArrowheads="1" noTextEdit="1"/>
          </p:cNvSpPr>
          <p:nvPr>
            <p:ph type="sldImg"/>
          </p:nvPr>
        </p:nvSpPr>
        <p:spPr>
          <a:ln/>
        </p:spPr>
      </p:sp>
      <p:sp>
        <p:nvSpPr>
          <p:cNvPr id="67586" name="Notes Placeholder 2">
            <a:extLst>
              <a:ext uri="{FF2B5EF4-FFF2-40B4-BE49-F238E27FC236}">
                <a16:creationId xmlns:a16="http://schemas.microsoft.com/office/drawing/2014/main" id="{BDE470ED-5E37-CE51-1315-A5F81DD40B5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this small group work session, you will have the opportunity to practice analysis, presentation, and interpretation.</a:t>
            </a:r>
          </a:p>
        </p:txBody>
      </p:sp>
      <p:sp>
        <p:nvSpPr>
          <p:cNvPr id="67587" name="Slide Number Placeholder 3">
            <a:extLst>
              <a:ext uri="{FF2B5EF4-FFF2-40B4-BE49-F238E27FC236}">
                <a16:creationId xmlns:a16="http://schemas.microsoft.com/office/drawing/2014/main" id="{0EE0EA43-FF9B-7B68-B65C-22D412C813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2012D8-6179-4343-942D-A138214CC4FE}" type="slidenum">
              <a:rPr lang="en-US" altLang="en-US"/>
              <a:pPr>
                <a:spcBef>
                  <a:spcPct val="0"/>
                </a:spcBef>
              </a:pPr>
              <a:t>41</a:t>
            </a:fld>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F10676BC-9A4C-1C3B-622F-C6805BBD442A}"/>
              </a:ext>
            </a:extLst>
          </p:cNvPr>
          <p:cNvSpPr>
            <a:spLocks noGrp="1" noRot="1" noChangeAspect="1" noChangeArrowheads="1" noTextEdit="1"/>
          </p:cNvSpPr>
          <p:nvPr>
            <p:ph type="sldImg"/>
          </p:nvPr>
        </p:nvSpPr>
        <p:spPr>
          <a:ln/>
        </p:spPr>
      </p:sp>
      <p:sp>
        <p:nvSpPr>
          <p:cNvPr id="69634" name="Notes Placeholder 2">
            <a:extLst>
              <a:ext uri="{FF2B5EF4-FFF2-40B4-BE49-F238E27FC236}">
                <a16:creationId xmlns:a16="http://schemas.microsoft.com/office/drawing/2014/main" id="{0258B501-3038-1924-BE26-278143A4FDF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By the end of this session, the learner will:</a:t>
            </a:r>
          </a:p>
          <a:p>
            <a:endParaRPr lang="en-US" altLang="en-US">
              <a:latin typeface="Arial" panose="020B0604020202020204" pitchFamily="34" charset="0"/>
            </a:endParaRPr>
          </a:p>
          <a:p>
            <a:r>
              <a:rPr lang="en-US" altLang="en-US" i="1">
                <a:latin typeface="Arial" panose="020B0604020202020204" pitchFamily="34" charset="0"/>
              </a:rPr>
              <a:t>NOTE to facilitator:  </a:t>
            </a:r>
            <a:r>
              <a:rPr lang="en-US" altLang="en-US">
                <a:latin typeface="Arial" panose="020B0604020202020204" pitchFamily="34" charset="0"/>
              </a:rPr>
              <a:t>Read slide.</a:t>
            </a:r>
          </a:p>
        </p:txBody>
      </p:sp>
      <p:sp>
        <p:nvSpPr>
          <p:cNvPr id="69635" name="Slide Number Placeholder 3">
            <a:extLst>
              <a:ext uri="{FF2B5EF4-FFF2-40B4-BE49-F238E27FC236}">
                <a16:creationId xmlns:a16="http://schemas.microsoft.com/office/drawing/2014/main" id="{DE07EE01-DAFD-A7E0-438F-CF2ED172AAC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47A0C595-DF5A-40CA-8375-58C4CD5EE60C}" type="slidenum">
              <a:rPr lang="en-US" altLang="en-US"/>
              <a:pPr>
                <a:spcBef>
                  <a:spcPct val="0"/>
                </a:spcBef>
              </a:pPr>
              <a:t>42</a:t>
            </a:fld>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Image Placeholder 1">
            <a:extLst>
              <a:ext uri="{FF2B5EF4-FFF2-40B4-BE49-F238E27FC236}">
                <a16:creationId xmlns:a16="http://schemas.microsoft.com/office/drawing/2014/main" id="{3BBC6886-3409-BBD9-BE48-85FBA2D6882A}"/>
              </a:ext>
            </a:extLst>
          </p:cNvPr>
          <p:cNvSpPr>
            <a:spLocks noGrp="1" noRot="1" noChangeAspect="1" noChangeArrowheads="1" noTextEdit="1"/>
          </p:cNvSpPr>
          <p:nvPr>
            <p:ph type="sldImg"/>
          </p:nvPr>
        </p:nvSpPr>
        <p:spPr>
          <a:ln/>
        </p:spPr>
      </p:sp>
      <p:sp>
        <p:nvSpPr>
          <p:cNvPr id="71682" name="Notes Placeholder 2">
            <a:extLst>
              <a:ext uri="{FF2B5EF4-FFF2-40B4-BE49-F238E27FC236}">
                <a16:creationId xmlns:a16="http://schemas.microsoft.com/office/drawing/2014/main" id="{D4D8D2E2-0C56-FD6A-84AC-EAA6BFA8A8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i="1">
                <a:latin typeface="Arial" panose="020B0604020202020204" pitchFamily="34" charset="0"/>
              </a:rPr>
              <a:t>NOTE to facilitator:</a:t>
            </a:r>
            <a:r>
              <a:rPr lang="en-US" altLang="en-US">
                <a:latin typeface="Arial" panose="020B0604020202020204" pitchFamily="34" charset="0"/>
              </a:rPr>
              <a:t>  Assign two worksheets per group. Participants should spend 1 hour and 45 minutes answering the questions on the worksheets. Remind participants after 50 minutes that they should begin working on their second worksheet to ensure that they have adequate time to address both worksheets.</a:t>
            </a:r>
          </a:p>
          <a:p>
            <a:endParaRPr lang="en-US" altLang="en-US">
              <a:latin typeface="Arial" panose="020B0604020202020204" pitchFamily="34" charset="0"/>
            </a:endParaRPr>
          </a:p>
          <a:p>
            <a:r>
              <a:rPr lang="en-US" altLang="en-US">
                <a:latin typeface="Arial" panose="020B0604020202020204" pitchFamily="34" charset="0"/>
              </a:rPr>
              <a:t>After 1 hour 45 minutes, ask participants to present their results. Each group will be given about 10 minutes for its presentation. Then spend 10 minutes discussing the presentation with the larger group. The plenary (or facilitator) should point out errors or inaccuracies and provide feedback on how to better analyze, interpret, or present the information. </a:t>
            </a:r>
          </a:p>
        </p:txBody>
      </p:sp>
      <p:sp>
        <p:nvSpPr>
          <p:cNvPr id="71683" name="Slide Number Placeholder 3">
            <a:extLst>
              <a:ext uri="{FF2B5EF4-FFF2-40B4-BE49-F238E27FC236}">
                <a16:creationId xmlns:a16="http://schemas.microsoft.com/office/drawing/2014/main" id="{1691C403-FBBE-992E-8FFE-37229F1E5E6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CFEA8040-08CC-4FE2-A18D-CC59C67EA58B}" type="slidenum">
              <a:rPr lang="en-US" altLang="en-US"/>
              <a:pPr>
                <a:spcBef>
                  <a:spcPct val="0"/>
                </a:spcBef>
              </a:pPr>
              <a:t>43</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C14DE50D-F04B-8A37-7B87-C855E24BABC0}"/>
              </a:ext>
            </a:extLst>
          </p:cNvPr>
          <p:cNvSpPr>
            <a:spLocks noGrp="1" noRot="1" noChangeAspect="1" noChangeArrowheads="1" noTextEdit="1"/>
          </p:cNvSpPr>
          <p:nvPr>
            <p:ph type="sldImg"/>
          </p:nvPr>
        </p:nvSpPr>
        <p:spPr>
          <a:ln/>
        </p:spPr>
      </p:sp>
      <p:sp>
        <p:nvSpPr>
          <p:cNvPr id="18434" name="Notes Placeholder 2">
            <a:extLst>
              <a:ext uri="{FF2B5EF4-FFF2-40B4-BE49-F238E27FC236}">
                <a16:creationId xmlns:a16="http://schemas.microsoft.com/office/drawing/2014/main" id="{CDD88E2C-5D2E-3242-2965-47BE08C359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In this session, the learner will:</a:t>
            </a:r>
          </a:p>
          <a:p>
            <a:endParaRPr lang="en-US" altLang="en-US">
              <a:latin typeface="Arial" panose="020B0604020202020204" pitchFamily="34" charset="0"/>
            </a:endParaRPr>
          </a:p>
          <a:p>
            <a:r>
              <a:rPr lang="en-US" altLang="en-US" i="1">
                <a:latin typeface="Arial" panose="020B0604020202020204" pitchFamily="34" charset="0"/>
              </a:rPr>
              <a:t>Note to facilitator:  </a:t>
            </a:r>
            <a:r>
              <a:rPr lang="en-US" altLang="en-US">
                <a:latin typeface="Arial" panose="020B0604020202020204" pitchFamily="34" charset="0"/>
              </a:rPr>
              <a:t>Read slide.</a:t>
            </a:r>
          </a:p>
        </p:txBody>
      </p:sp>
      <p:sp>
        <p:nvSpPr>
          <p:cNvPr id="18435" name="Slide Number Placeholder 3">
            <a:extLst>
              <a:ext uri="{FF2B5EF4-FFF2-40B4-BE49-F238E27FC236}">
                <a16:creationId xmlns:a16="http://schemas.microsoft.com/office/drawing/2014/main" id="{552F3C47-512D-8608-4733-E5EC733E7AF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FD9699C-CABE-41F3-AE95-D659FEA109A0}" type="slidenum">
              <a:rPr lang="en-US" altLang="en-US"/>
              <a:pPr>
                <a:spcBef>
                  <a:spcPct val="0"/>
                </a:spcBef>
              </a:pPr>
              <a:t>17</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7BB7592D-3180-0E10-2A28-A71DC1DFA5DE}"/>
              </a:ext>
            </a:extLst>
          </p:cNvPr>
          <p:cNvSpPr>
            <a:spLocks noGrp="1" noRot="1" noChangeAspect="1" noChangeArrowheads="1" noTextEdit="1"/>
          </p:cNvSpPr>
          <p:nvPr>
            <p:ph type="sldImg"/>
          </p:nvPr>
        </p:nvSpPr>
        <p:spPr>
          <a:ln/>
        </p:spPr>
      </p:sp>
      <p:sp>
        <p:nvSpPr>
          <p:cNvPr id="20482" name="Notes Placeholder 2">
            <a:extLst>
              <a:ext uri="{FF2B5EF4-FFF2-40B4-BE49-F238E27FC236}">
                <a16:creationId xmlns:a16="http://schemas.microsoft.com/office/drawing/2014/main" id="{DFD62700-CA4C-08BB-75F8-D7ACE3677F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The two main ways of summarizing data are by using tables and charts or graphs.</a:t>
            </a:r>
          </a:p>
          <a:p>
            <a:endParaRPr lang="en-US" altLang="en-US">
              <a:latin typeface="Arial" panose="020B0604020202020204" pitchFamily="34" charset="0"/>
            </a:endParaRPr>
          </a:p>
          <a:p>
            <a:r>
              <a:rPr lang="en-US" altLang="en-US">
                <a:latin typeface="Arial" panose="020B0604020202020204" pitchFamily="34" charset="0"/>
              </a:rPr>
              <a:t>A table is the simplest way of summarizing a set of observations. A table has rows and columns containing data, which can be in the form of absolute numbers or percentages, or both. </a:t>
            </a:r>
          </a:p>
          <a:p>
            <a:endParaRPr lang="en-US" altLang="en-US">
              <a:latin typeface="Arial" panose="020B0604020202020204" pitchFamily="34" charset="0"/>
            </a:endParaRPr>
          </a:p>
          <a:p>
            <a:r>
              <a:rPr lang="en-US" altLang="en-US">
                <a:latin typeface="Arial" panose="020B0604020202020204" pitchFamily="34" charset="0"/>
              </a:rPr>
              <a:t>Charts and graphs are visual representations of numerical data and, if well designed, will convey the general patterns of the data.</a:t>
            </a: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20483" name="Slide Number Placeholder 3">
            <a:extLst>
              <a:ext uri="{FF2B5EF4-FFF2-40B4-BE49-F238E27FC236}">
                <a16:creationId xmlns:a16="http://schemas.microsoft.com/office/drawing/2014/main" id="{FE4BC2A6-84C0-55BF-ADF1-84C8288D1DB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F3413A9F-B6A5-4D14-874B-BB95B58DB040}" type="slidenum">
              <a:rPr lang="en-US" altLang="en-US"/>
              <a:pPr>
                <a:spcBef>
                  <a:spcPct val="0"/>
                </a:spcBef>
              </a:pPr>
              <a:t>18</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a:extLst>
              <a:ext uri="{FF2B5EF4-FFF2-40B4-BE49-F238E27FC236}">
                <a16:creationId xmlns:a16="http://schemas.microsoft.com/office/drawing/2014/main" id="{95645CD3-DB40-1CD2-FD17-A2E4163C414B}"/>
              </a:ext>
            </a:extLst>
          </p:cNvPr>
          <p:cNvSpPr>
            <a:spLocks noGrp="1" noRot="1" noChangeAspect="1" noChangeArrowheads="1" noTextEdit="1"/>
          </p:cNvSpPr>
          <p:nvPr>
            <p:ph type="sldImg"/>
          </p:nvPr>
        </p:nvSpPr>
        <p:spPr>
          <a:ln/>
        </p:spPr>
      </p:sp>
      <p:sp>
        <p:nvSpPr>
          <p:cNvPr id="22530" name="Notes Placeholder 2">
            <a:extLst>
              <a:ext uri="{FF2B5EF4-FFF2-40B4-BE49-F238E27FC236}">
                <a16:creationId xmlns:a16="http://schemas.microsoft.com/office/drawing/2014/main" id="{6E67D7F8-F89F-5DC4-A691-04BC6F9B64E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To make your graphics as self-explanatory as possible, there are several things to always include:</a:t>
            </a:r>
          </a:p>
          <a:p>
            <a:pPr>
              <a:buFontTx/>
              <a:buChar char="•"/>
            </a:pPr>
            <a:r>
              <a:rPr lang="en-US" altLang="en-US">
                <a:latin typeface="Arial" panose="020B0604020202020204" pitchFamily="34" charset="0"/>
              </a:rPr>
              <a:t> Every table or graph should have a title or heading</a:t>
            </a:r>
          </a:p>
          <a:p>
            <a:pPr>
              <a:buFontTx/>
              <a:buChar char="•"/>
            </a:pPr>
            <a:r>
              <a:rPr lang="en-US" altLang="en-US">
                <a:latin typeface="Arial" panose="020B0604020202020204" pitchFamily="34" charset="0"/>
              </a:rPr>
              <a:t> The x- and y-axes of a graph should be labeled – include value labels, such as a percentage sign; include a legend</a:t>
            </a:r>
          </a:p>
          <a:p>
            <a:pPr>
              <a:buFontTx/>
              <a:buChar char="•"/>
            </a:pPr>
            <a:r>
              <a:rPr lang="en-US" altLang="en-US">
                <a:latin typeface="Arial" panose="020B0604020202020204" pitchFamily="34" charset="0"/>
              </a:rPr>
              <a:t> Always cite the source of your data and put the date of data were collection or publication</a:t>
            </a:r>
          </a:p>
          <a:p>
            <a:pPr>
              <a:buFontTx/>
              <a:buChar char="•"/>
            </a:pPr>
            <a:r>
              <a:rPr lang="en-US" altLang="en-US">
                <a:latin typeface="Arial" panose="020B0604020202020204" pitchFamily="34" charset="0"/>
              </a:rPr>
              <a:t> Provide the sample size or the number of people to which the graph is referring (N)</a:t>
            </a:r>
          </a:p>
          <a:p>
            <a:pPr>
              <a:buFontTx/>
              <a:buChar char="•"/>
            </a:pPr>
            <a:r>
              <a:rPr lang="en-US" altLang="en-US">
                <a:latin typeface="Arial" panose="020B0604020202020204" pitchFamily="34" charset="0"/>
              </a:rPr>
              <a:t> Include a footnote if the graphic isn’t self-explanatory</a:t>
            </a:r>
          </a:p>
          <a:p>
            <a:endParaRPr lang="en-US" altLang="en-US">
              <a:latin typeface="Arial" panose="020B0604020202020204" pitchFamily="34" charset="0"/>
            </a:endParaRPr>
          </a:p>
          <a:p>
            <a:r>
              <a:rPr lang="en-US" altLang="en-US">
                <a:latin typeface="Arial" panose="020B0604020202020204" pitchFamily="34" charset="0"/>
              </a:rPr>
              <a:t>These points will pre-empt questions and explain the data. In the next several slides, we’ll see examples of these points.</a:t>
            </a:r>
          </a:p>
        </p:txBody>
      </p:sp>
      <p:sp>
        <p:nvSpPr>
          <p:cNvPr id="22531" name="Slide Number Placeholder 3">
            <a:extLst>
              <a:ext uri="{FF2B5EF4-FFF2-40B4-BE49-F238E27FC236}">
                <a16:creationId xmlns:a16="http://schemas.microsoft.com/office/drawing/2014/main" id="{19344233-6105-01B7-4423-833F12D2DFD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3A6979C-7206-4966-9CC5-65F55174BC86}" type="slidenum">
              <a:rPr lang="en-US" altLang="en-US"/>
              <a:pPr>
                <a:spcBef>
                  <a:spcPct val="0"/>
                </a:spcBef>
              </a:pPr>
              <a:t>19</a:t>
            </a:fld>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B3EC86F6-DCE2-5EE6-C4B6-D97136D54CA7}"/>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0A1E5AEA-E567-6E27-A160-5DEBC775F101}"/>
              </a:ext>
            </a:extLst>
          </p:cNvPr>
          <p:cNvSpPr>
            <a:spLocks noGrp="1"/>
          </p:cNvSpPr>
          <p:nvPr>
            <p:ph type="body" idx="1"/>
          </p:nvPr>
        </p:nvSpPr>
        <p:spPr>
          <a:xfrm>
            <a:off x="766763"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Let’s start with tables. Most tables show a frequency distribution, which is a set of categories with numerical counts. Here, you see the year as the category and the number of births as the numerical count.</a:t>
            </a:r>
          </a:p>
          <a:p>
            <a:endParaRPr lang="en-US" altLang="en-US">
              <a:latin typeface="Arial" panose="020B0604020202020204" pitchFamily="34" charset="0"/>
            </a:endParaRPr>
          </a:p>
          <a:p>
            <a:r>
              <a:rPr lang="en-US" altLang="en-US">
                <a:latin typeface="Arial" panose="020B0604020202020204" pitchFamily="34" charset="0"/>
              </a:rPr>
              <a:t>What should be added to this table</a:t>
            </a:r>
            <a:r>
              <a:rPr lang="en-US" altLang="en-US" b="1">
                <a:latin typeface="Arial" panose="020B0604020202020204" pitchFamily="34" charset="0"/>
              </a:rPr>
              <a:t> </a:t>
            </a:r>
            <a:r>
              <a:rPr lang="en-US" altLang="en-US">
                <a:latin typeface="Arial" panose="020B0604020202020204" pitchFamily="34" charset="0"/>
              </a:rPr>
              <a:t>to provide the reader with more information?</a:t>
            </a:r>
          </a:p>
          <a:p>
            <a:endParaRPr lang="en-US" altLang="en-US">
              <a:latin typeface="Arial" panose="020B0604020202020204" pitchFamily="34" charset="0"/>
            </a:endParaRPr>
          </a:p>
          <a:p>
            <a:r>
              <a:rPr lang="en-US" altLang="en-US" i="1">
                <a:latin typeface="Arial" panose="020B0604020202020204" pitchFamily="34" charset="0"/>
              </a:rPr>
              <a:t>Note to facilitator: </a:t>
            </a:r>
            <a:r>
              <a:rPr lang="es-ES" altLang="en-US" i="1">
                <a:latin typeface="Arial" panose="020B0604020202020204" pitchFamily="34" charset="0"/>
              </a:rPr>
              <a:t> </a:t>
            </a:r>
            <a:r>
              <a:rPr lang="es-ES" altLang="en-US">
                <a:latin typeface="Arial" panose="020B0604020202020204" pitchFamily="34" charset="0"/>
              </a:rPr>
              <a:t>Wait for a participant response before answering.</a:t>
            </a:r>
          </a:p>
          <a:p>
            <a:endParaRPr lang="en-US" altLang="en-US">
              <a:latin typeface="Arial" panose="020B0604020202020204" pitchFamily="34" charset="0"/>
            </a:endParaRPr>
          </a:p>
          <a:p>
            <a:r>
              <a:rPr lang="en-US" altLang="en-US">
                <a:latin typeface="Arial" panose="020B0604020202020204" pitchFamily="34" charset="0"/>
              </a:rPr>
              <a:t>Answer – Title </a:t>
            </a:r>
          </a:p>
          <a:p>
            <a:r>
              <a:rPr lang="en-US" altLang="en-US">
                <a:latin typeface="Arial" panose="020B0604020202020204" pitchFamily="34" charset="0"/>
              </a:rPr>
              <a:t>Answer – Data source </a:t>
            </a:r>
          </a:p>
          <a:p>
            <a:endParaRPr lang="en-US" altLang="en-US">
              <a:latin typeface="Arial" panose="020B0604020202020204" pitchFamily="34" charset="0"/>
            </a:endParaRPr>
          </a:p>
          <a:p>
            <a:endParaRPr lang="en-US" altLang="en-US">
              <a:latin typeface="Arial" panose="020B0604020202020204" pitchFamily="34" charset="0"/>
            </a:endParaRPr>
          </a:p>
        </p:txBody>
      </p:sp>
      <p:sp>
        <p:nvSpPr>
          <p:cNvPr id="24579" name="Slide Number Placeholder 3">
            <a:extLst>
              <a:ext uri="{FF2B5EF4-FFF2-40B4-BE49-F238E27FC236}">
                <a16:creationId xmlns:a16="http://schemas.microsoft.com/office/drawing/2014/main" id="{EC9E25AE-3D1F-AD29-6161-6F246F4BAECA}"/>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8ACFA48-B65E-433D-9BFB-495734CB39B1}" type="slidenum">
              <a:rPr lang="en-US" altLang="en-US"/>
              <a:pPr>
                <a:spcBef>
                  <a:spcPct val="0"/>
                </a:spcBef>
              </a:pPr>
              <a:t>20</a:t>
            </a:fld>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D279B431-4996-C938-A1CD-CF49D19C15D6}"/>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id="{DB88FE04-5A2E-B34D-A34A-A242E366DDE1}"/>
              </a:ext>
            </a:extLst>
          </p:cNvPr>
          <p:cNvSpPr>
            <a:spLocks noGrp="1"/>
          </p:cNvSpPr>
          <p:nvPr>
            <p:ph type="body" idx="1"/>
          </p:nvPr>
        </p:nvSpPr>
        <p:spPr>
          <a:xfrm>
            <a:off x="665163" y="4333875"/>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a:p>
            <a:r>
              <a:rPr lang="en-US" altLang="en-US">
                <a:latin typeface="Arial" panose="020B0604020202020204" pitchFamily="34" charset="0"/>
              </a:rPr>
              <a:t>Another common way to summarize data is with relative frequency – which is the percentage of the total number of observations that appear in that interval. </a:t>
            </a:r>
          </a:p>
          <a:p>
            <a:endParaRPr lang="en-US" altLang="en-US">
              <a:latin typeface="Arial" panose="020B0604020202020204" pitchFamily="34" charset="0"/>
            </a:endParaRPr>
          </a:p>
          <a:p>
            <a:r>
              <a:rPr lang="en-US" altLang="en-US">
                <a:latin typeface="Arial" panose="020B0604020202020204" pitchFamily="34" charset="0"/>
              </a:rPr>
              <a:t>It is computed by dividing the number of values within an interval by the total number of values in the table, then multiplying by 100 to get the percentage.</a:t>
            </a:r>
          </a:p>
          <a:p>
            <a:endParaRPr lang="en-US" altLang="en-US">
              <a:latin typeface="Arial" panose="020B0604020202020204" pitchFamily="34" charset="0"/>
            </a:endParaRPr>
          </a:p>
          <a:p>
            <a:r>
              <a:rPr lang="en-US" altLang="en-US">
                <a:latin typeface="Arial" panose="020B0604020202020204" pitchFamily="34" charset="0"/>
              </a:rPr>
              <a:t>In this table, you see the proportion of the total number of births between 1990 and 1929 (132) by 10-year intervals. </a:t>
            </a:r>
          </a:p>
          <a:p>
            <a:endParaRPr lang="en-US" altLang="en-US">
              <a:latin typeface="Arial" panose="020B0604020202020204" pitchFamily="34" charset="0"/>
            </a:endParaRPr>
          </a:p>
          <a:p>
            <a:r>
              <a:rPr lang="en-US" altLang="en-US">
                <a:latin typeface="Arial" panose="020B0604020202020204" pitchFamily="34" charset="0"/>
              </a:rPr>
              <a:t>The calculation for the first relative frequency is: 35/132  = 0.265 x 100 = 26.5 (approx 27%).</a:t>
            </a:r>
          </a:p>
          <a:p>
            <a:endParaRPr lang="en-US" altLang="en-US">
              <a:latin typeface="Arial" panose="020B0604020202020204" pitchFamily="34" charset="0"/>
            </a:endParaRPr>
          </a:p>
        </p:txBody>
      </p:sp>
      <p:sp>
        <p:nvSpPr>
          <p:cNvPr id="26627" name="Slide Number Placeholder 3">
            <a:extLst>
              <a:ext uri="{FF2B5EF4-FFF2-40B4-BE49-F238E27FC236}">
                <a16:creationId xmlns:a16="http://schemas.microsoft.com/office/drawing/2014/main" id="{B9663AEC-E382-4741-0106-80A346EFE09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BFB79-8400-404A-869F-4AB2731A05B4}" type="slidenum">
              <a:rPr lang="en-US" altLang="en-US"/>
              <a:pPr>
                <a:spcBef>
                  <a:spcPct val="0"/>
                </a:spcBef>
              </a:pPr>
              <a:t>21</a:t>
            </a:fld>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85011245-E30B-F212-2D92-B395EF97F64D}"/>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a16="http://schemas.microsoft.com/office/drawing/2014/main" id="{5BC82F84-C1AD-5153-A8B8-0F08032B7BA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a:p>
            <a:r>
              <a:rPr lang="en-US" altLang="en-US">
                <a:latin typeface="Arial" panose="020B0604020202020204" pitchFamily="34" charset="0"/>
              </a:rPr>
              <a:t>To interpret this table, we should look at the relative frequencies. What do they tell us? </a:t>
            </a:r>
          </a:p>
          <a:p>
            <a:endParaRPr lang="en-US" altLang="en-US">
              <a:latin typeface="Arial" panose="020B0604020202020204" pitchFamily="34" charset="0"/>
            </a:endParaRPr>
          </a:p>
          <a:p>
            <a:r>
              <a:rPr lang="en-US" altLang="en-US">
                <a:latin typeface="Arial" panose="020B0604020202020204" pitchFamily="34" charset="0"/>
              </a:rPr>
              <a:t>We can see data across the three decades and what percentage of births occurred in each one. The largest percentage of children were born between 1920 and 1929, compared to the other two decades. </a:t>
            </a:r>
          </a:p>
          <a:p>
            <a:endParaRPr lang="en-US" altLang="en-US">
              <a:latin typeface="Arial" panose="020B0604020202020204" pitchFamily="34" charset="0"/>
            </a:endParaRPr>
          </a:p>
          <a:p>
            <a:r>
              <a:rPr lang="en-US" altLang="en-US">
                <a:latin typeface="Arial" panose="020B0604020202020204" pitchFamily="34" charset="0"/>
              </a:rPr>
              <a:t>We can interpret the data further by calculating the average or the mean number of births across 30 years. This will give us a summary of the data.</a:t>
            </a:r>
          </a:p>
          <a:p>
            <a:endParaRPr lang="en-US" altLang="en-US">
              <a:latin typeface="Arial" panose="020B0604020202020204" pitchFamily="34" charset="0"/>
            </a:endParaRPr>
          </a:p>
        </p:txBody>
      </p:sp>
      <p:sp>
        <p:nvSpPr>
          <p:cNvPr id="28675" name="Slide Number Placeholder 3">
            <a:extLst>
              <a:ext uri="{FF2B5EF4-FFF2-40B4-BE49-F238E27FC236}">
                <a16:creationId xmlns:a16="http://schemas.microsoft.com/office/drawing/2014/main" id="{CCE3A30D-25F7-D272-C721-665638D7D38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E5A6D1F-7E36-4499-84F7-40D03AE1A014}" type="slidenum">
              <a:rPr lang="en-US" altLang="en-US"/>
              <a:pPr>
                <a:spcBef>
                  <a:spcPct val="0"/>
                </a:spcBef>
              </a:pPr>
              <a:t>22</a:t>
            </a:fld>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D13FE7E4-8610-EE43-EDD2-96541A5F38A5}"/>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577F9161-0527-21D9-A096-A4095F9CC2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Although they are easier to read than tables, charts provide less detail. The loss of detail may be replaced by a better understanding of the data.</a:t>
            </a:r>
          </a:p>
          <a:p>
            <a:endParaRPr lang="en-US" altLang="en-US">
              <a:latin typeface="Arial" panose="020B0604020202020204" pitchFamily="34" charset="0"/>
            </a:endParaRPr>
          </a:p>
        </p:txBody>
      </p:sp>
      <p:sp>
        <p:nvSpPr>
          <p:cNvPr id="30723" name="Slide Number Placeholder 3">
            <a:extLst>
              <a:ext uri="{FF2B5EF4-FFF2-40B4-BE49-F238E27FC236}">
                <a16:creationId xmlns:a16="http://schemas.microsoft.com/office/drawing/2014/main" id="{E62D2946-F0C9-E36D-608D-10EC9F7150B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02ACB531-DDF3-42E4-91D3-2DAE528021CE}" type="slidenum">
              <a:rPr lang="en-US" altLang="en-US"/>
              <a:pPr>
                <a:spcBef>
                  <a:spcPct val="0"/>
                </a:spcBef>
              </a:pPr>
              <a:t>23</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45E69-E40C-1DEF-AC58-6BFB8AB67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6D0CDEC-D8F4-85B5-9876-B7B8F84443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B1AF3E7-1857-1094-4754-66113692A433}"/>
              </a:ext>
            </a:extLst>
          </p:cNvPr>
          <p:cNvSpPr>
            <a:spLocks noGrp="1"/>
          </p:cNvSpPr>
          <p:nvPr>
            <p:ph type="dt" sz="half" idx="10"/>
          </p:nvPr>
        </p:nvSpPr>
        <p:spPr/>
        <p:txBody>
          <a:bodyPr/>
          <a:lstStyle/>
          <a:p>
            <a:fld id="{7C258467-110B-4E57-AAA1-6EE0DC0D8F62}" type="datetime1">
              <a:rPr lang="en-IN" smtClean="0"/>
              <a:t>01-03-2025</a:t>
            </a:fld>
            <a:endParaRPr lang="en-IN"/>
          </a:p>
        </p:txBody>
      </p:sp>
      <p:sp>
        <p:nvSpPr>
          <p:cNvPr id="5" name="Footer Placeholder 4">
            <a:extLst>
              <a:ext uri="{FF2B5EF4-FFF2-40B4-BE49-F238E27FC236}">
                <a16:creationId xmlns:a16="http://schemas.microsoft.com/office/drawing/2014/main" id="{DEE4D61F-F6AC-6FBB-EC6F-620BF67A64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2A09163-8FA6-26B4-B89B-180C4BC8F3CB}"/>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3635829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CD039-2536-68D4-9DD0-3370CE365BE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F7EFCD-E9FD-7EEC-1A2E-8281562AE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7DB98E-7C8B-306F-DF32-2F84AEBD258A}"/>
              </a:ext>
            </a:extLst>
          </p:cNvPr>
          <p:cNvSpPr>
            <a:spLocks noGrp="1"/>
          </p:cNvSpPr>
          <p:nvPr>
            <p:ph type="dt" sz="half" idx="10"/>
          </p:nvPr>
        </p:nvSpPr>
        <p:spPr/>
        <p:txBody>
          <a:bodyPr/>
          <a:lstStyle/>
          <a:p>
            <a:fld id="{60725DCF-9B74-4ACC-BD6C-BF6019DCE427}" type="datetime1">
              <a:rPr lang="en-IN" smtClean="0"/>
              <a:t>01-03-2025</a:t>
            </a:fld>
            <a:endParaRPr lang="en-IN"/>
          </a:p>
        </p:txBody>
      </p:sp>
      <p:sp>
        <p:nvSpPr>
          <p:cNvPr id="5" name="Footer Placeholder 4">
            <a:extLst>
              <a:ext uri="{FF2B5EF4-FFF2-40B4-BE49-F238E27FC236}">
                <a16:creationId xmlns:a16="http://schemas.microsoft.com/office/drawing/2014/main" id="{4ED71180-74DD-7C5D-3525-0962A4EE79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37BCF3-451A-4D0B-7FCD-FA105A7515DA}"/>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377897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CBC897-8DD9-C922-C9AC-096F00CEB9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D13A71-53A1-259E-BBA3-23543796A6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05FE61-8A10-22F5-2E9F-8C789507A9A7}"/>
              </a:ext>
            </a:extLst>
          </p:cNvPr>
          <p:cNvSpPr>
            <a:spLocks noGrp="1"/>
          </p:cNvSpPr>
          <p:nvPr>
            <p:ph type="dt" sz="half" idx="10"/>
          </p:nvPr>
        </p:nvSpPr>
        <p:spPr/>
        <p:txBody>
          <a:bodyPr/>
          <a:lstStyle/>
          <a:p>
            <a:fld id="{F4516F24-0DC9-4FB2-A747-8BE02D10296C}" type="datetime1">
              <a:rPr lang="en-IN" smtClean="0"/>
              <a:t>01-03-2025</a:t>
            </a:fld>
            <a:endParaRPr lang="en-IN"/>
          </a:p>
        </p:txBody>
      </p:sp>
      <p:sp>
        <p:nvSpPr>
          <p:cNvPr id="5" name="Footer Placeholder 4">
            <a:extLst>
              <a:ext uri="{FF2B5EF4-FFF2-40B4-BE49-F238E27FC236}">
                <a16:creationId xmlns:a16="http://schemas.microsoft.com/office/drawing/2014/main" id="{7C75A018-684D-8DA3-C41A-10CBEBE077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4A5F92-FFCA-8BCB-53B0-838121526A9B}"/>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821257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2677E-FC4D-CB78-CAD6-43396ECAB3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F3E875-59FB-1F3F-5FF4-CE4B82089C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FF8F1E-EBAE-7E37-55E0-CCCFA042ECDB}"/>
              </a:ext>
            </a:extLst>
          </p:cNvPr>
          <p:cNvSpPr>
            <a:spLocks noGrp="1"/>
          </p:cNvSpPr>
          <p:nvPr>
            <p:ph type="dt" sz="half" idx="10"/>
          </p:nvPr>
        </p:nvSpPr>
        <p:spPr/>
        <p:txBody>
          <a:bodyPr/>
          <a:lstStyle/>
          <a:p>
            <a:fld id="{F3A5D17C-5147-46B2-8CB4-BD9BA943F8DC}" type="datetime1">
              <a:rPr lang="en-IN" smtClean="0"/>
              <a:t>01-03-2025</a:t>
            </a:fld>
            <a:endParaRPr lang="en-IN"/>
          </a:p>
        </p:txBody>
      </p:sp>
      <p:sp>
        <p:nvSpPr>
          <p:cNvPr id="5" name="Footer Placeholder 4">
            <a:extLst>
              <a:ext uri="{FF2B5EF4-FFF2-40B4-BE49-F238E27FC236}">
                <a16:creationId xmlns:a16="http://schemas.microsoft.com/office/drawing/2014/main" id="{4EEC343B-E578-974B-4211-0618CE75A9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58ADD0-C32D-AF21-9E1A-C501F466EF1B}"/>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4366579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C9E53-E00A-8E3F-EBC7-F1BEDB939D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4D1B71F-4C00-C3B8-E986-9069545797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4449E5-F328-3B5C-6DA6-24B50B8FEB14}"/>
              </a:ext>
            </a:extLst>
          </p:cNvPr>
          <p:cNvSpPr>
            <a:spLocks noGrp="1"/>
          </p:cNvSpPr>
          <p:nvPr>
            <p:ph type="dt" sz="half" idx="10"/>
          </p:nvPr>
        </p:nvSpPr>
        <p:spPr/>
        <p:txBody>
          <a:bodyPr/>
          <a:lstStyle/>
          <a:p>
            <a:fld id="{C9E48350-9231-4C05-8480-7111FBB89869}" type="datetime1">
              <a:rPr lang="en-IN" smtClean="0"/>
              <a:t>01-03-2025</a:t>
            </a:fld>
            <a:endParaRPr lang="en-IN"/>
          </a:p>
        </p:txBody>
      </p:sp>
      <p:sp>
        <p:nvSpPr>
          <p:cNvPr id="5" name="Footer Placeholder 4">
            <a:extLst>
              <a:ext uri="{FF2B5EF4-FFF2-40B4-BE49-F238E27FC236}">
                <a16:creationId xmlns:a16="http://schemas.microsoft.com/office/drawing/2014/main" id="{6EBD9526-B3EF-AC79-095A-99B5D4D3A6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9E8AC68-7910-09E6-79A7-B75F5385F883}"/>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201059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3BA04-26E5-1CD2-8BAF-8B42FEDAF6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9E5E4A6-A336-5704-B1E8-43F9F440D8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973F617-44D5-AAD8-88A8-1F4A9A9858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595E7F-A65E-D37A-DB44-0454E6D116DB}"/>
              </a:ext>
            </a:extLst>
          </p:cNvPr>
          <p:cNvSpPr>
            <a:spLocks noGrp="1"/>
          </p:cNvSpPr>
          <p:nvPr>
            <p:ph type="dt" sz="half" idx="10"/>
          </p:nvPr>
        </p:nvSpPr>
        <p:spPr/>
        <p:txBody>
          <a:bodyPr/>
          <a:lstStyle/>
          <a:p>
            <a:fld id="{FE40FC3A-446F-4982-8400-5DF668A75AE1}" type="datetime1">
              <a:rPr lang="en-IN" smtClean="0"/>
              <a:t>01-03-2025</a:t>
            </a:fld>
            <a:endParaRPr lang="en-IN"/>
          </a:p>
        </p:txBody>
      </p:sp>
      <p:sp>
        <p:nvSpPr>
          <p:cNvPr id="6" name="Footer Placeholder 5">
            <a:extLst>
              <a:ext uri="{FF2B5EF4-FFF2-40B4-BE49-F238E27FC236}">
                <a16:creationId xmlns:a16="http://schemas.microsoft.com/office/drawing/2014/main" id="{56EE5185-3EB2-0DDC-0461-2AF414D374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54C62E7-64A3-611D-31D4-4BB2D8B6AB9A}"/>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959847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3C0C-2B8C-532B-4415-BBECDF1620E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83272F-D1A3-081E-8AFB-02932B2545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0C50DA-047F-AC48-E8F3-1FE802F30B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E692788-54E2-ACEE-F508-C6DE5D293C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ADD88-39D5-1823-4480-934423A026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31076F-2025-CFDF-1EBF-ACFBDD27D317}"/>
              </a:ext>
            </a:extLst>
          </p:cNvPr>
          <p:cNvSpPr>
            <a:spLocks noGrp="1"/>
          </p:cNvSpPr>
          <p:nvPr>
            <p:ph type="dt" sz="half" idx="10"/>
          </p:nvPr>
        </p:nvSpPr>
        <p:spPr/>
        <p:txBody>
          <a:bodyPr/>
          <a:lstStyle/>
          <a:p>
            <a:fld id="{14FD4846-98C6-458B-8490-C0C80F81E432}" type="datetime1">
              <a:rPr lang="en-IN" smtClean="0"/>
              <a:t>01-03-2025</a:t>
            </a:fld>
            <a:endParaRPr lang="en-IN"/>
          </a:p>
        </p:txBody>
      </p:sp>
      <p:sp>
        <p:nvSpPr>
          <p:cNvPr id="8" name="Footer Placeholder 7">
            <a:extLst>
              <a:ext uri="{FF2B5EF4-FFF2-40B4-BE49-F238E27FC236}">
                <a16:creationId xmlns:a16="http://schemas.microsoft.com/office/drawing/2014/main" id="{8D3133C1-6E96-578A-6879-6E42643367E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1DF0124-1507-CC52-8E8B-BE2E68F1F1CA}"/>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1548912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56569-2EB4-D410-78CB-357EAA901A4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F412345-B231-22D9-4866-1BEA58D1B356}"/>
              </a:ext>
            </a:extLst>
          </p:cNvPr>
          <p:cNvSpPr>
            <a:spLocks noGrp="1"/>
          </p:cNvSpPr>
          <p:nvPr>
            <p:ph type="dt" sz="half" idx="10"/>
          </p:nvPr>
        </p:nvSpPr>
        <p:spPr/>
        <p:txBody>
          <a:bodyPr/>
          <a:lstStyle/>
          <a:p>
            <a:fld id="{52B825F4-A9C6-4EDF-9A40-F0F8B9A81546}" type="datetime1">
              <a:rPr lang="en-IN" smtClean="0"/>
              <a:t>01-03-2025</a:t>
            </a:fld>
            <a:endParaRPr lang="en-IN"/>
          </a:p>
        </p:txBody>
      </p:sp>
      <p:sp>
        <p:nvSpPr>
          <p:cNvPr id="4" name="Footer Placeholder 3">
            <a:extLst>
              <a:ext uri="{FF2B5EF4-FFF2-40B4-BE49-F238E27FC236}">
                <a16:creationId xmlns:a16="http://schemas.microsoft.com/office/drawing/2014/main" id="{B3374418-C8C6-BBDF-C007-F2F5B92AC8B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31A8CDD-6F3E-FFFD-66F1-9096FDB98424}"/>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3913840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F2F7B5-6AA3-7592-D498-5FC541CE6CF6}"/>
              </a:ext>
            </a:extLst>
          </p:cNvPr>
          <p:cNvSpPr>
            <a:spLocks noGrp="1"/>
          </p:cNvSpPr>
          <p:nvPr>
            <p:ph type="dt" sz="half" idx="10"/>
          </p:nvPr>
        </p:nvSpPr>
        <p:spPr/>
        <p:txBody>
          <a:bodyPr/>
          <a:lstStyle/>
          <a:p>
            <a:fld id="{7CA942CA-2A9F-48AE-892C-DD2E2594F964}" type="datetime1">
              <a:rPr lang="en-IN" smtClean="0"/>
              <a:t>01-03-2025</a:t>
            </a:fld>
            <a:endParaRPr lang="en-IN"/>
          </a:p>
        </p:txBody>
      </p:sp>
      <p:sp>
        <p:nvSpPr>
          <p:cNvPr id="3" name="Footer Placeholder 2">
            <a:extLst>
              <a:ext uri="{FF2B5EF4-FFF2-40B4-BE49-F238E27FC236}">
                <a16:creationId xmlns:a16="http://schemas.microsoft.com/office/drawing/2014/main" id="{603BEE9C-47A7-5C64-EF68-CF5829447F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7DBD666-7B70-EA52-2CBD-87AEC7C2101B}"/>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290266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2B89C-B477-87B1-F2FC-1A6893BC5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6D87F9-1171-8688-B6F0-235DD1A625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387B3D6-1572-4FF2-935A-96162222C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9110BF-C5E5-31DB-B247-CF40F16C0F35}"/>
              </a:ext>
            </a:extLst>
          </p:cNvPr>
          <p:cNvSpPr>
            <a:spLocks noGrp="1"/>
          </p:cNvSpPr>
          <p:nvPr>
            <p:ph type="dt" sz="half" idx="10"/>
          </p:nvPr>
        </p:nvSpPr>
        <p:spPr/>
        <p:txBody>
          <a:bodyPr/>
          <a:lstStyle/>
          <a:p>
            <a:fld id="{37383C99-7B79-4A2D-A08E-387B4A70EA0D}" type="datetime1">
              <a:rPr lang="en-IN" smtClean="0"/>
              <a:t>01-03-2025</a:t>
            </a:fld>
            <a:endParaRPr lang="en-IN"/>
          </a:p>
        </p:txBody>
      </p:sp>
      <p:sp>
        <p:nvSpPr>
          <p:cNvPr id="6" name="Footer Placeholder 5">
            <a:extLst>
              <a:ext uri="{FF2B5EF4-FFF2-40B4-BE49-F238E27FC236}">
                <a16:creationId xmlns:a16="http://schemas.microsoft.com/office/drawing/2014/main" id="{A286CBE1-D077-617B-9D69-73488337F2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F82474-D91A-00A9-1C7E-959AD77161AD}"/>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4282344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8C81-B8ED-382E-49C8-C7DD496382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ACE16ED-EE1B-8F26-001F-89B3EC2184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F085AA-0796-B111-A578-F6239B23F3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0EE9BA-A218-8BAA-4C23-8C5CB40974EB}"/>
              </a:ext>
            </a:extLst>
          </p:cNvPr>
          <p:cNvSpPr>
            <a:spLocks noGrp="1"/>
          </p:cNvSpPr>
          <p:nvPr>
            <p:ph type="dt" sz="half" idx="10"/>
          </p:nvPr>
        </p:nvSpPr>
        <p:spPr/>
        <p:txBody>
          <a:bodyPr/>
          <a:lstStyle/>
          <a:p>
            <a:fld id="{01CDC6A5-4168-4533-97B7-3B67A74FEB91}" type="datetime1">
              <a:rPr lang="en-IN" smtClean="0"/>
              <a:t>01-03-2025</a:t>
            </a:fld>
            <a:endParaRPr lang="en-IN"/>
          </a:p>
        </p:txBody>
      </p:sp>
      <p:sp>
        <p:nvSpPr>
          <p:cNvPr id="6" name="Footer Placeholder 5">
            <a:extLst>
              <a:ext uri="{FF2B5EF4-FFF2-40B4-BE49-F238E27FC236}">
                <a16:creationId xmlns:a16="http://schemas.microsoft.com/office/drawing/2014/main" id="{30FE49D1-8EAA-D062-4433-817692E8D6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7C9BAC-3956-22FA-8803-7A05741AB4F0}"/>
              </a:ext>
            </a:extLst>
          </p:cNvPr>
          <p:cNvSpPr>
            <a:spLocks noGrp="1"/>
          </p:cNvSpPr>
          <p:nvPr>
            <p:ph type="sldNum" sz="quarter" idx="12"/>
          </p:nvPr>
        </p:nvSpPr>
        <p:spPr/>
        <p:txBody>
          <a:bodyPr/>
          <a:lstStyle/>
          <a:p>
            <a:fld id="{04108F70-9701-4DDD-BF4D-45DF0AB7079E}" type="slidenum">
              <a:rPr lang="en-IN" smtClean="0"/>
              <a:t>‹#›</a:t>
            </a:fld>
            <a:endParaRPr lang="en-IN"/>
          </a:p>
        </p:txBody>
      </p:sp>
    </p:spTree>
    <p:extLst>
      <p:ext uri="{BB962C8B-B14F-4D97-AF65-F5344CB8AC3E}">
        <p14:creationId xmlns:p14="http://schemas.microsoft.com/office/powerpoint/2010/main" val="257083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A16684-BA47-1364-399A-AE66008500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D24076-D5A4-E686-60C8-4F74149CE0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5DB6DE-5805-1F59-7B95-417A338C4E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3F94ECC-B0D6-4BEA-8E95-0D2AB5C4BBE1}" type="datetime1">
              <a:rPr lang="en-IN" smtClean="0"/>
              <a:t>01-03-2025</a:t>
            </a:fld>
            <a:endParaRPr lang="en-IN"/>
          </a:p>
        </p:txBody>
      </p:sp>
      <p:sp>
        <p:nvSpPr>
          <p:cNvPr id="5" name="Footer Placeholder 4">
            <a:extLst>
              <a:ext uri="{FF2B5EF4-FFF2-40B4-BE49-F238E27FC236}">
                <a16:creationId xmlns:a16="http://schemas.microsoft.com/office/drawing/2014/main" id="{11C26D2F-9195-9D12-75A9-9E2DD15FA1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5DCEC1FB-007C-403B-EBA5-1559A06DF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4108F70-9701-4DDD-BF4D-45DF0AB7079E}" type="slidenum">
              <a:rPr lang="en-IN" smtClean="0"/>
              <a:t>‹#›</a:t>
            </a:fld>
            <a:endParaRPr lang="en-IN"/>
          </a:p>
        </p:txBody>
      </p:sp>
    </p:spTree>
    <p:extLst>
      <p:ext uri="{BB962C8B-B14F-4D97-AF65-F5344CB8AC3E}">
        <p14:creationId xmlns:p14="http://schemas.microsoft.com/office/powerpoint/2010/main" val="1094979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Frontiers_Media#cite_note-ForbNF-1" TargetMode="External"/><Relationship Id="rId3" Type="http://schemas.openxmlformats.org/officeDocument/2006/relationships/hyperlink" Target="https://en.wikipedia.org/wiki/Open_access" TargetMode="External"/><Relationship Id="rId7" Type="http://schemas.openxmlformats.org/officeDocument/2006/relationships/hyperlink" Target="https://en.wikipedia.org/wiki/Technology" TargetMode="External"/><Relationship Id="rId2" Type="http://schemas.openxmlformats.org/officeDocument/2006/relationships/hyperlink" Target="https://en.wikipedia.org/wiki/Lausanne" TargetMode="External"/><Relationship Id="rId1" Type="http://schemas.openxmlformats.org/officeDocument/2006/relationships/slideLayout" Target="../slideLayouts/slideLayout2.xml"/><Relationship Id="rId6" Type="http://schemas.openxmlformats.org/officeDocument/2006/relationships/hyperlink" Target="https://en.wikipedia.org/wiki/Life_sciences" TargetMode="External"/><Relationship Id="rId5" Type="http://schemas.openxmlformats.org/officeDocument/2006/relationships/hyperlink" Target="https://en.wikipedia.org/wiki/Medicine" TargetMode="External"/><Relationship Id="rId4" Type="http://schemas.openxmlformats.org/officeDocument/2006/relationships/hyperlink" Target="https://en.wikipedia.org/wiki/Scientific_journal" TargetMode="External"/><Relationship Id="rId9" Type="http://schemas.openxmlformats.org/officeDocument/2006/relationships/hyperlink" Target="http://www.frontiersin.org/"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F1C57-F90D-2F05-8205-38761EDBE27D}"/>
              </a:ext>
            </a:extLst>
          </p:cNvPr>
          <p:cNvSpPr>
            <a:spLocks noGrp="1"/>
          </p:cNvSpPr>
          <p:nvPr>
            <p:ph type="ctrTitle"/>
          </p:nvPr>
        </p:nvSpPr>
        <p:spPr/>
        <p:txBody>
          <a:bodyPr/>
          <a:lstStyle/>
          <a:p>
            <a:r>
              <a:rPr lang="en-IN" dirty="0"/>
              <a:t>Frontiers Data</a:t>
            </a:r>
          </a:p>
        </p:txBody>
      </p:sp>
    </p:spTree>
    <p:extLst>
      <p:ext uri="{BB962C8B-B14F-4D97-AF65-F5344CB8AC3E}">
        <p14:creationId xmlns:p14="http://schemas.microsoft.com/office/powerpoint/2010/main" val="2794573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Rectangle 2">
            <a:extLst>
              <a:ext uri="{FF2B5EF4-FFF2-40B4-BE49-F238E27FC236}">
                <a16:creationId xmlns:a16="http://schemas.microsoft.com/office/drawing/2014/main" id="{16934E89-7EDB-BF1E-11A5-4DC6F8F03077}"/>
              </a:ext>
            </a:extLst>
          </p:cNvPr>
          <p:cNvSpPr>
            <a:spLocks noGrp="1" noChangeArrowheads="1"/>
          </p:cNvSpPr>
          <p:nvPr>
            <p:ph type="title"/>
          </p:nvPr>
        </p:nvSpPr>
        <p:spPr>
          <a:xfrm>
            <a:off x="1934716" y="660648"/>
            <a:ext cx="8489721" cy="337487"/>
          </a:xfrm>
          <a:solidFill>
            <a:srgbClr val="A87DFF"/>
          </a:solidFill>
        </p:spPr>
        <p:txBody>
          <a:bodyPr>
            <a:normAutofit fontScale="90000"/>
          </a:bodyPr>
          <a:lstStyle/>
          <a:p>
            <a:pPr algn="l">
              <a:lnSpc>
                <a:spcPct val="50000"/>
              </a:lnSpc>
            </a:pPr>
            <a:r>
              <a:rPr lang="fr-FR" altLang="en-US" sz="3209" b="1">
                <a:latin typeface="Tahoma" panose="020B0604030504040204" pitchFamily="34" charset="0"/>
              </a:rPr>
              <a:t>#7</a:t>
            </a:r>
            <a:r>
              <a:rPr lang="fr-FR" altLang="en-US" sz="3209" b="1"/>
              <a:t>           </a:t>
            </a:r>
            <a:r>
              <a:rPr lang="fr-FR" altLang="en-US" sz="3209" b="1">
                <a:latin typeface="Tahoma" panose="020B0604030504040204" pitchFamily="34" charset="0"/>
              </a:rPr>
              <a:t>Paris, the headquarters hot spot</a:t>
            </a:r>
          </a:p>
        </p:txBody>
      </p:sp>
      <p:sp>
        <p:nvSpPr>
          <p:cNvPr id="464901" name="Text Box 5">
            <a:extLst>
              <a:ext uri="{FF2B5EF4-FFF2-40B4-BE49-F238E27FC236}">
                <a16:creationId xmlns:a16="http://schemas.microsoft.com/office/drawing/2014/main" id="{2E9DCBE6-3CBC-6B91-E5BE-C64A5C4EB798}"/>
              </a:ext>
            </a:extLst>
          </p:cNvPr>
          <p:cNvSpPr txBox="1">
            <a:spLocks noChangeArrowheads="1"/>
          </p:cNvSpPr>
          <p:nvPr/>
        </p:nvSpPr>
        <p:spPr bwMode="auto">
          <a:xfrm>
            <a:off x="1447588" y="5934685"/>
            <a:ext cx="9381197" cy="587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1604"/>
              <a:t>Data source: Cushman &amp; Wakefield, 2006. Results from an opinion poll obtained from chief executives.</a:t>
            </a:r>
          </a:p>
          <a:p>
            <a:r>
              <a:rPr lang="fr-FR" altLang="en-US" sz="1604"/>
              <a:t>Rating: from 0 to 1</a:t>
            </a:r>
          </a:p>
        </p:txBody>
      </p:sp>
      <p:sp>
        <p:nvSpPr>
          <p:cNvPr id="464902" name="Text Box 6">
            <a:extLst>
              <a:ext uri="{FF2B5EF4-FFF2-40B4-BE49-F238E27FC236}">
                <a16:creationId xmlns:a16="http://schemas.microsoft.com/office/drawing/2014/main" id="{783CCBAC-6E20-8A73-0504-D5EBC49F5506}"/>
              </a:ext>
            </a:extLst>
          </p:cNvPr>
          <p:cNvSpPr txBox="1">
            <a:spLocks noChangeArrowheads="1"/>
          </p:cNvSpPr>
          <p:nvPr/>
        </p:nvSpPr>
        <p:spPr bwMode="auto">
          <a:xfrm>
            <a:off x="1511265" y="1426363"/>
            <a:ext cx="9284089" cy="402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fr-FR" altLang="en-US" sz="2006"/>
              <a:t>            Best European capitals to set up a company</a:t>
            </a:r>
            <a:endParaRPr lang="fr-FR" altLang="en-US" sz="1604"/>
          </a:p>
        </p:txBody>
      </p:sp>
      <p:grpSp>
        <p:nvGrpSpPr>
          <p:cNvPr id="464906" name="Group 10">
            <a:extLst>
              <a:ext uri="{FF2B5EF4-FFF2-40B4-BE49-F238E27FC236}">
                <a16:creationId xmlns:a16="http://schemas.microsoft.com/office/drawing/2014/main" id="{A54960D8-52B8-90FA-EE68-4CBC6A934601}"/>
              </a:ext>
            </a:extLst>
          </p:cNvPr>
          <p:cNvGrpSpPr>
            <a:grpSpLocks noChangeAspect="1"/>
          </p:cNvGrpSpPr>
          <p:nvPr/>
        </p:nvGrpSpPr>
        <p:grpSpPr bwMode="auto">
          <a:xfrm>
            <a:off x="1361624" y="1951696"/>
            <a:ext cx="9583370" cy="3967070"/>
            <a:chOff x="168" y="1226"/>
            <a:chExt cx="6020" cy="2492"/>
          </a:xfrm>
        </p:grpSpPr>
        <p:sp>
          <p:nvSpPr>
            <p:cNvPr id="464905" name="AutoShape 9">
              <a:extLst>
                <a:ext uri="{FF2B5EF4-FFF2-40B4-BE49-F238E27FC236}">
                  <a16:creationId xmlns:a16="http://schemas.microsoft.com/office/drawing/2014/main" id="{60623723-D334-029F-1246-14F692C847CF}"/>
                </a:ext>
              </a:extLst>
            </p:cNvPr>
            <p:cNvSpPr>
              <a:spLocks noChangeAspect="1" noChangeArrowheads="1" noTextEdit="1"/>
            </p:cNvSpPr>
            <p:nvPr/>
          </p:nvSpPr>
          <p:spPr bwMode="auto">
            <a:xfrm>
              <a:off x="168" y="1226"/>
              <a:ext cx="6020" cy="2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4907" name="Rectangle 11">
              <a:extLst>
                <a:ext uri="{FF2B5EF4-FFF2-40B4-BE49-F238E27FC236}">
                  <a16:creationId xmlns:a16="http://schemas.microsoft.com/office/drawing/2014/main" id="{51F9D478-499E-CC7C-E2A7-E8AB6BC0E3E5}"/>
                </a:ext>
              </a:extLst>
            </p:cNvPr>
            <p:cNvSpPr>
              <a:spLocks noChangeArrowheads="1"/>
            </p:cNvSpPr>
            <p:nvPr/>
          </p:nvSpPr>
          <p:spPr bwMode="auto">
            <a:xfrm>
              <a:off x="217" y="1279"/>
              <a:ext cx="5913" cy="2386"/>
            </a:xfrm>
            <a:prstGeom prst="rect">
              <a:avLst/>
            </a:prstGeom>
            <a:solidFill>
              <a:srgbClr val="FFFFFF"/>
            </a:solidFill>
            <a:ln w="0">
              <a:solidFill>
                <a:srgbClr val="000000"/>
              </a:solidFill>
              <a:miter lim="800000"/>
              <a:headEnd/>
              <a:tailEnd/>
            </a:ln>
          </p:spPr>
          <p:txBody>
            <a:bodyPr/>
            <a:lstStyle/>
            <a:p>
              <a:endParaRPr lang="en-IN" sz="1805"/>
            </a:p>
          </p:txBody>
        </p:sp>
        <p:sp>
          <p:nvSpPr>
            <p:cNvPr id="464908" name="Rectangle 12">
              <a:extLst>
                <a:ext uri="{FF2B5EF4-FFF2-40B4-BE49-F238E27FC236}">
                  <a16:creationId xmlns:a16="http://schemas.microsoft.com/office/drawing/2014/main" id="{4B99091F-BA66-306A-D2FA-C94DF628BEC9}"/>
                </a:ext>
              </a:extLst>
            </p:cNvPr>
            <p:cNvSpPr>
              <a:spLocks noChangeArrowheads="1"/>
            </p:cNvSpPr>
            <p:nvPr/>
          </p:nvSpPr>
          <p:spPr bwMode="auto">
            <a:xfrm>
              <a:off x="605" y="1502"/>
              <a:ext cx="5428" cy="127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4909" name="Line 13">
              <a:extLst>
                <a:ext uri="{FF2B5EF4-FFF2-40B4-BE49-F238E27FC236}">
                  <a16:creationId xmlns:a16="http://schemas.microsoft.com/office/drawing/2014/main" id="{78EE318B-8345-4194-6A6A-9910C739ABAA}"/>
                </a:ext>
              </a:extLst>
            </p:cNvPr>
            <p:cNvSpPr>
              <a:spLocks noChangeShapeType="1"/>
            </p:cNvSpPr>
            <p:nvPr/>
          </p:nvSpPr>
          <p:spPr bwMode="auto">
            <a:xfrm>
              <a:off x="605" y="2647"/>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0" name="Line 14">
              <a:extLst>
                <a:ext uri="{FF2B5EF4-FFF2-40B4-BE49-F238E27FC236}">
                  <a16:creationId xmlns:a16="http://schemas.microsoft.com/office/drawing/2014/main" id="{A909DCDD-4D93-7100-9868-9D7886B80C88}"/>
                </a:ext>
              </a:extLst>
            </p:cNvPr>
            <p:cNvSpPr>
              <a:spLocks noChangeShapeType="1"/>
            </p:cNvSpPr>
            <p:nvPr/>
          </p:nvSpPr>
          <p:spPr bwMode="auto">
            <a:xfrm>
              <a:off x="605" y="2520"/>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1" name="Line 15">
              <a:extLst>
                <a:ext uri="{FF2B5EF4-FFF2-40B4-BE49-F238E27FC236}">
                  <a16:creationId xmlns:a16="http://schemas.microsoft.com/office/drawing/2014/main" id="{907C06F6-86F5-8D3E-675C-2E40F9220F2A}"/>
                </a:ext>
              </a:extLst>
            </p:cNvPr>
            <p:cNvSpPr>
              <a:spLocks noChangeShapeType="1"/>
            </p:cNvSpPr>
            <p:nvPr/>
          </p:nvSpPr>
          <p:spPr bwMode="auto">
            <a:xfrm>
              <a:off x="605" y="2392"/>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2" name="Line 16">
              <a:extLst>
                <a:ext uri="{FF2B5EF4-FFF2-40B4-BE49-F238E27FC236}">
                  <a16:creationId xmlns:a16="http://schemas.microsoft.com/office/drawing/2014/main" id="{BFD32270-EA24-F7B6-763B-633F77CA8C4A}"/>
                </a:ext>
              </a:extLst>
            </p:cNvPr>
            <p:cNvSpPr>
              <a:spLocks noChangeShapeType="1"/>
            </p:cNvSpPr>
            <p:nvPr/>
          </p:nvSpPr>
          <p:spPr bwMode="auto">
            <a:xfrm>
              <a:off x="605" y="2265"/>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3" name="Line 17">
              <a:extLst>
                <a:ext uri="{FF2B5EF4-FFF2-40B4-BE49-F238E27FC236}">
                  <a16:creationId xmlns:a16="http://schemas.microsoft.com/office/drawing/2014/main" id="{064681A7-5F65-786B-FA22-341E5107A355}"/>
                </a:ext>
              </a:extLst>
            </p:cNvPr>
            <p:cNvSpPr>
              <a:spLocks noChangeShapeType="1"/>
            </p:cNvSpPr>
            <p:nvPr/>
          </p:nvSpPr>
          <p:spPr bwMode="auto">
            <a:xfrm>
              <a:off x="605" y="2138"/>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4" name="Line 18">
              <a:extLst>
                <a:ext uri="{FF2B5EF4-FFF2-40B4-BE49-F238E27FC236}">
                  <a16:creationId xmlns:a16="http://schemas.microsoft.com/office/drawing/2014/main" id="{9A07F95D-D811-D712-4ED1-5A137E3B9E3E}"/>
                </a:ext>
              </a:extLst>
            </p:cNvPr>
            <p:cNvSpPr>
              <a:spLocks noChangeShapeType="1"/>
            </p:cNvSpPr>
            <p:nvPr/>
          </p:nvSpPr>
          <p:spPr bwMode="auto">
            <a:xfrm>
              <a:off x="605" y="2011"/>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5" name="Line 19">
              <a:extLst>
                <a:ext uri="{FF2B5EF4-FFF2-40B4-BE49-F238E27FC236}">
                  <a16:creationId xmlns:a16="http://schemas.microsoft.com/office/drawing/2014/main" id="{4FC519DF-29FE-9A6F-C78E-6489E2F1C125}"/>
                </a:ext>
              </a:extLst>
            </p:cNvPr>
            <p:cNvSpPr>
              <a:spLocks noChangeShapeType="1"/>
            </p:cNvSpPr>
            <p:nvPr/>
          </p:nvSpPr>
          <p:spPr bwMode="auto">
            <a:xfrm>
              <a:off x="605" y="1883"/>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6" name="Line 20">
              <a:extLst>
                <a:ext uri="{FF2B5EF4-FFF2-40B4-BE49-F238E27FC236}">
                  <a16:creationId xmlns:a16="http://schemas.microsoft.com/office/drawing/2014/main" id="{B325DCDD-ED9F-089C-8B77-8B1D08C90A1A}"/>
                </a:ext>
              </a:extLst>
            </p:cNvPr>
            <p:cNvSpPr>
              <a:spLocks noChangeShapeType="1"/>
            </p:cNvSpPr>
            <p:nvPr/>
          </p:nvSpPr>
          <p:spPr bwMode="auto">
            <a:xfrm>
              <a:off x="605" y="1756"/>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7" name="Line 21">
              <a:extLst>
                <a:ext uri="{FF2B5EF4-FFF2-40B4-BE49-F238E27FC236}">
                  <a16:creationId xmlns:a16="http://schemas.microsoft.com/office/drawing/2014/main" id="{606078B6-A621-575A-2E77-5A6D96E320FE}"/>
                </a:ext>
              </a:extLst>
            </p:cNvPr>
            <p:cNvSpPr>
              <a:spLocks noChangeShapeType="1"/>
            </p:cNvSpPr>
            <p:nvPr/>
          </p:nvSpPr>
          <p:spPr bwMode="auto">
            <a:xfrm>
              <a:off x="605" y="1629"/>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8" name="Line 22">
              <a:extLst>
                <a:ext uri="{FF2B5EF4-FFF2-40B4-BE49-F238E27FC236}">
                  <a16:creationId xmlns:a16="http://schemas.microsoft.com/office/drawing/2014/main" id="{311CC61F-4098-E55B-D21A-98DD054F2069}"/>
                </a:ext>
              </a:extLst>
            </p:cNvPr>
            <p:cNvSpPr>
              <a:spLocks noChangeShapeType="1"/>
            </p:cNvSpPr>
            <p:nvPr/>
          </p:nvSpPr>
          <p:spPr bwMode="auto">
            <a:xfrm>
              <a:off x="605" y="1502"/>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19" name="Rectangle 23">
              <a:extLst>
                <a:ext uri="{FF2B5EF4-FFF2-40B4-BE49-F238E27FC236}">
                  <a16:creationId xmlns:a16="http://schemas.microsoft.com/office/drawing/2014/main" id="{36F33D33-E8C7-5D41-EE39-41CA8D89D2C2}"/>
                </a:ext>
              </a:extLst>
            </p:cNvPr>
            <p:cNvSpPr>
              <a:spLocks noChangeArrowheads="1"/>
            </p:cNvSpPr>
            <p:nvPr/>
          </p:nvSpPr>
          <p:spPr bwMode="auto">
            <a:xfrm>
              <a:off x="605" y="1502"/>
              <a:ext cx="5428" cy="1272"/>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64920" name="Rectangle 24">
              <a:extLst>
                <a:ext uri="{FF2B5EF4-FFF2-40B4-BE49-F238E27FC236}">
                  <a16:creationId xmlns:a16="http://schemas.microsoft.com/office/drawing/2014/main" id="{73668DA6-1880-693B-BB3E-EA138979F6C5}"/>
                </a:ext>
              </a:extLst>
            </p:cNvPr>
            <p:cNvSpPr>
              <a:spLocks noChangeArrowheads="1"/>
            </p:cNvSpPr>
            <p:nvPr/>
          </p:nvSpPr>
          <p:spPr bwMode="auto">
            <a:xfrm>
              <a:off x="760" y="1618"/>
              <a:ext cx="224" cy="1156"/>
            </a:xfrm>
            <a:prstGeom prst="rect">
              <a:avLst/>
            </a:prstGeom>
            <a:solidFill>
              <a:srgbClr val="9999FF"/>
            </a:solidFill>
            <a:ln w="15875">
              <a:solidFill>
                <a:srgbClr val="000000"/>
              </a:solidFill>
              <a:miter lim="800000"/>
              <a:headEnd/>
              <a:tailEnd/>
            </a:ln>
          </p:spPr>
          <p:txBody>
            <a:bodyPr/>
            <a:lstStyle/>
            <a:p>
              <a:endParaRPr lang="en-IN" sz="1805"/>
            </a:p>
          </p:txBody>
        </p:sp>
        <p:sp>
          <p:nvSpPr>
            <p:cNvPr id="464921" name="Rectangle 25">
              <a:extLst>
                <a:ext uri="{FF2B5EF4-FFF2-40B4-BE49-F238E27FC236}">
                  <a16:creationId xmlns:a16="http://schemas.microsoft.com/office/drawing/2014/main" id="{93B9BC36-ED51-C4D0-AAD0-BA2809CACC1F}"/>
                </a:ext>
              </a:extLst>
            </p:cNvPr>
            <p:cNvSpPr>
              <a:spLocks noChangeArrowheads="1"/>
            </p:cNvSpPr>
            <p:nvPr/>
          </p:nvSpPr>
          <p:spPr bwMode="auto">
            <a:xfrm>
              <a:off x="1304" y="2021"/>
              <a:ext cx="223" cy="753"/>
            </a:xfrm>
            <a:prstGeom prst="rect">
              <a:avLst/>
            </a:prstGeom>
            <a:solidFill>
              <a:srgbClr val="FF6600"/>
            </a:solidFill>
            <a:ln w="15875">
              <a:solidFill>
                <a:srgbClr val="000000"/>
              </a:solidFill>
              <a:miter lim="800000"/>
              <a:headEnd/>
              <a:tailEnd/>
            </a:ln>
          </p:spPr>
          <p:txBody>
            <a:bodyPr/>
            <a:lstStyle/>
            <a:p>
              <a:endParaRPr lang="en-IN" sz="1805"/>
            </a:p>
          </p:txBody>
        </p:sp>
        <p:sp>
          <p:nvSpPr>
            <p:cNvPr id="464922" name="Rectangle 26">
              <a:extLst>
                <a:ext uri="{FF2B5EF4-FFF2-40B4-BE49-F238E27FC236}">
                  <a16:creationId xmlns:a16="http://schemas.microsoft.com/office/drawing/2014/main" id="{0ED886C8-E70B-AE3A-1CF4-E31BEA95BA72}"/>
                </a:ext>
              </a:extLst>
            </p:cNvPr>
            <p:cNvSpPr>
              <a:spLocks noChangeArrowheads="1"/>
            </p:cNvSpPr>
            <p:nvPr/>
          </p:nvSpPr>
          <p:spPr bwMode="auto">
            <a:xfrm>
              <a:off x="1848" y="2318"/>
              <a:ext cx="223" cy="456"/>
            </a:xfrm>
            <a:prstGeom prst="rect">
              <a:avLst/>
            </a:prstGeom>
            <a:solidFill>
              <a:srgbClr val="9999FF"/>
            </a:solidFill>
            <a:ln w="15875">
              <a:solidFill>
                <a:srgbClr val="000000"/>
              </a:solidFill>
              <a:miter lim="800000"/>
              <a:headEnd/>
              <a:tailEnd/>
            </a:ln>
          </p:spPr>
          <p:txBody>
            <a:bodyPr/>
            <a:lstStyle/>
            <a:p>
              <a:endParaRPr lang="en-IN" sz="1805"/>
            </a:p>
          </p:txBody>
        </p:sp>
        <p:sp>
          <p:nvSpPr>
            <p:cNvPr id="464923" name="Rectangle 27">
              <a:extLst>
                <a:ext uri="{FF2B5EF4-FFF2-40B4-BE49-F238E27FC236}">
                  <a16:creationId xmlns:a16="http://schemas.microsoft.com/office/drawing/2014/main" id="{93BBDABF-EFD3-1E51-9AF9-92A3D489EEF8}"/>
                </a:ext>
              </a:extLst>
            </p:cNvPr>
            <p:cNvSpPr>
              <a:spLocks noChangeArrowheads="1"/>
            </p:cNvSpPr>
            <p:nvPr/>
          </p:nvSpPr>
          <p:spPr bwMode="auto">
            <a:xfrm>
              <a:off x="2392" y="2435"/>
              <a:ext cx="223" cy="339"/>
            </a:xfrm>
            <a:prstGeom prst="rect">
              <a:avLst/>
            </a:prstGeom>
            <a:solidFill>
              <a:srgbClr val="9999FF"/>
            </a:solidFill>
            <a:ln w="15875">
              <a:solidFill>
                <a:srgbClr val="000000"/>
              </a:solidFill>
              <a:miter lim="800000"/>
              <a:headEnd/>
              <a:tailEnd/>
            </a:ln>
          </p:spPr>
          <p:txBody>
            <a:bodyPr/>
            <a:lstStyle/>
            <a:p>
              <a:endParaRPr lang="en-IN" sz="1805"/>
            </a:p>
          </p:txBody>
        </p:sp>
        <p:sp>
          <p:nvSpPr>
            <p:cNvPr id="464924" name="Rectangle 28">
              <a:extLst>
                <a:ext uri="{FF2B5EF4-FFF2-40B4-BE49-F238E27FC236}">
                  <a16:creationId xmlns:a16="http://schemas.microsoft.com/office/drawing/2014/main" id="{68068AE2-2132-3FB9-A0C0-07681C624ED7}"/>
                </a:ext>
              </a:extLst>
            </p:cNvPr>
            <p:cNvSpPr>
              <a:spLocks noChangeArrowheads="1"/>
            </p:cNvSpPr>
            <p:nvPr/>
          </p:nvSpPr>
          <p:spPr bwMode="auto">
            <a:xfrm>
              <a:off x="2935" y="2467"/>
              <a:ext cx="224" cy="307"/>
            </a:xfrm>
            <a:prstGeom prst="rect">
              <a:avLst/>
            </a:prstGeom>
            <a:solidFill>
              <a:srgbClr val="9999FF"/>
            </a:solidFill>
            <a:ln w="15875">
              <a:solidFill>
                <a:srgbClr val="000000"/>
              </a:solidFill>
              <a:miter lim="800000"/>
              <a:headEnd/>
              <a:tailEnd/>
            </a:ln>
          </p:spPr>
          <p:txBody>
            <a:bodyPr/>
            <a:lstStyle/>
            <a:p>
              <a:endParaRPr lang="en-IN" sz="1805"/>
            </a:p>
          </p:txBody>
        </p:sp>
        <p:sp>
          <p:nvSpPr>
            <p:cNvPr id="464925" name="Rectangle 29">
              <a:extLst>
                <a:ext uri="{FF2B5EF4-FFF2-40B4-BE49-F238E27FC236}">
                  <a16:creationId xmlns:a16="http://schemas.microsoft.com/office/drawing/2014/main" id="{18385913-D2FE-D428-6F6D-CD01F7CC07DF}"/>
                </a:ext>
              </a:extLst>
            </p:cNvPr>
            <p:cNvSpPr>
              <a:spLocks noChangeArrowheads="1"/>
            </p:cNvSpPr>
            <p:nvPr/>
          </p:nvSpPr>
          <p:spPr bwMode="auto">
            <a:xfrm>
              <a:off x="3479" y="2477"/>
              <a:ext cx="214" cy="297"/>
            </a:xfrm>
            <a:prstGeom prst="rect">
              <a:avLst/>
            </a:prstGeom>
            <a:solidFill>
              <a:srgbClr val="9999FF"/>
            </a:solidFill>
            <a:ln w="15875">
              <a:solidFill>
                <a:srgbClr val="000000"/>
              </a:solidFill>
              <a:miter lim="800000"/>
              <a:headEnd/>
              <a:tailEnd/>
            </a:ln>
          </p:spPr>
          <p:txBody>
            <a:bodyPr/>
            <a:lstStyle/>
            <a:p>
              <a:endParaRPr lang="en-IN" sz="1805"/>
            </a:p>
          </p:txBody>
        </p:sp>
        <p:sp>
          <p:nvSpPr>
            <p:cNvPr id="464926" name="Rectangle 30">
              <a:extLst>
                <a:ext uri="{FF2B5EF4-FFF2-40B4-BE49-F238E27FC236}">
                  <a16:creationId xmlns:a16="http://schemas.microsoft.com/office/drawing/2014/main" id="{CB0C3EFD-267E-EE87-5CEC-77BACFEF1FD5}"/>
                </a:ext>
              </a:extLst>
            </p:cNvPr>
            <p:cNvSpPr>
              <a:spLocks noChangeArrowheads="1"/>
            </p:cNvSpPr>
            <p:nvPr/>
          </p:nvSpPr>
          <p:spPr bwMode="auto">
            <a:xfrm>
              <a:off x="4013" y="2520"/>
              <a:ext cx="223" cy="254"/>
            </a:xfrm>
            <a:prstGeom prst="rect">
              <a:avLst/>
            </a:prstGeom>
            <a:solidFill>
              <a:srgbClr val="9999FF"/>
            </a:solidFill>
            <a:ln w="15875">
              <a:solidFill>
                <a:srgbClr val="000000"/>
              </a:solidFill>
              <a:miter lim="800000"/>
              <a:headEnd/>
              <a:tailEnd/>
            </a:ln>
          </p:spPr>
          <p:txBody>
            <a:bodyPr/>
            <a:lstStyle/>
            <a:p>
              <a:endParaRPr lang="en-IN" sz="1805"/>
            </a:p>
          </p:txBody>
        </p:sp>
        <p:sp>
          <p:nvSpPr>
            <p:cNvPr id="464927" name="Rectangle 31">
              <a:extLst>
                <a:ext uri="{FF2B5EF4-FFF2-40B4-BE49-F238E27FC236}">
                  <a16:creationId xmlns:a16="http://schemas.microsoft.com/office/drawing/2014/main" id="{076C5256-4FFB-B594-BD14-3614A1E07AD7}"/>
                </a:ext>
              </a:extLst>
            </p:cNvPr>
            <p:cNvSpPr>
              <a:spLocks noChangeArrowheads="1"/>
            </p:cNvSpPr>
            <p:nvPr/>
          </p:nvSpPr>
          <p:spPr bwMode="auto">
            <a:xfrm>
              <a:off x="4557" y="2541"/>
              <a:ext cx="223" cy="233"/>
            </a:xfrm>
            <a:prstGeom prst="rect">
              <a:avLst/>
            </a:prstGeom>
            <a:solidFill>
              <a:srgbClr val="9999FF"/>
            </a:solidFill>
            <a:ln w="15875">
              <a:solidFill>
                <a:srgbClr val="000000"/>
              </a:solidFill>
              <a:miter lim="800000"/>
              <a:headEnd/>
              <a:tailEnd/>
            </a:ln>
          </p:spPr>
          <p:txBody>
            <a:bodyPr/>
            <a:lstStyle/>
            <a:p>
              <a:endParaRPr lang="en-IN" sz="1805"/>
            </a:p>
          </p:txBody>
        </p:sp>
        <p:sp>
          <p:nvSpPr>
            <p:cNvPr id="464928" name="Rectangle 32">
              <a:extLst>
                <a:ext uri="{FF2B5EF4-FFF2-40B4-BE49-F238E27FC236}">
                  <a16:creationId xmlns:a16="http://schemas.microsoft.com/office/drawing/2014/main" id="{89EBB083-E986-C043-4112-7ED2E0D99620}"/>
                </a:ext>
              </a:extLst>
            </p:cNvPr>
            <p:cNvSpPr>
              <a:spLocks noChangeArrowheads="1"/>
            </p:cNvSpPr>
            <p:nvPr/>
          </p:nvSpPr>
          <p:spPr bwMode="auto">
            <a:xfrm>
              <a:off x="5101" y="2541"/>
              <a:ext cx="223" cy="233"/>
            </a:xfrm>
            <a:prstGeom prst="rect">
              <a:avLst/>
            </a:prstGeom>
            <a:solidFill>
              <a:srgbClr val="9999FF"/>
            </a:solidFill>
            <a:ln w="15875">
              <a:solidFill>
                <a:srgbClr val="000000"/>
              </a:solidFill>
              <a:miter lim="800000"/>
              <a:headEnd/>
              <a:tailEnd/>
            </a:ln>
          </p:spPr>
          <p:txBody>
            <a:bodyPr/>
            <a:lstStyle/>
            <a:p>
              <a:endParaRPr lang="en-IN" sz="1805"/>
            </a:p>
          </p:txBody>
        </p:sp>
        <p:sp>
          <p:nvSpPr>
            <p:cNvPr id="464929" name="Rectangle 33">
              <a:extLst>
                <a:ext uri="{FF2B5EF4-FFF2-40B4-BE49-F238E27FC236}">
                  <a16:creationId xmlns:a16="http://schemas.microsoft.com/office/drawing/2014/main" id="{B9E6B6D1-EF9B-CBB5-CA1B-B97434ADC37C}"/>
                </a:ext>
              </a:extLst>
            </p:cNvPr>
            <p:cNvSpPr>
              <a:spLocks noChangeArrowheads="1"/>
            </p:cNvSpPr>
            <p:nvPr/>
          </p:nvSpPr>
          <p:spPr bwMode="auto">
            <a:xfrm>
              <a:off x="5644" y="2573"/>
              <a:ext cx="224" cy="201"/>
            </a:xfrm>
            <a:prstGeom prst="rect">
              <a:avLst/>
            </a:prstGeom>
            <a:solidFill>
              <a:srgbClr val="9999FF"/>
            </a:solidFill>
            <a:ln w="15875">
              <a:solidFill>
                <a:srgbClr val="000000"/>
              </a:solidFill>
              <a:miter lim="800000"/>
              <a:headEnd/>
              <a:tailEnd/>
            </a:ln>
          </p:spPr>
          <p:txBody>
            <a:bodyPr/>
            <a:lstStyle/>
            <a:p>
              <a:endParaRPr lang="en-IN" sz="1805"/>
            </a:p>
          </p:txBody>
        </p:sp>
        <p:sp>
          <p:nvSpPr>
            <p:cNvPr id="464930" name="Line 34">
              <a:extLst>
                <a:ext uri="{FF2B5EF4-FFF2-40B4-BE49-F238E27FC236}">
                  <a16:creationId xmlns:a16="http://schemas.microsoft.com/office/drawing/2014/main" id="{1B80E554-F9A8-1B0C-A46C-0B46F4DBEE9D}"/>
                </a:ext>
              </a:extLst>
            </p:cNvPr>
            <p:cNvSpPr>
              <a:spLocks noChangeShapeType="1"/>
            </p:cNvSpPr>
            <p:nvPr/>
          </p:nvSpPr>
          <p:spPr bwMode="auto">
            <a:xfrm>
              <a:off x="605" y="1502"/>
              <a:ext cx="1" cy="12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31" name="Line 35">
              <a:extLst>
                <a:ext uri="{FF2B5EF4-FFF2-40B4-BE49-F238E27FC236}">
                  <a16:creationId xmlns:a16="http://schemas.microsoft.com/office/drawing/2014/main" id="{785AD2BE-5E20-094D-21DA-D712F351A2E8}"/>
                </a:ext>
              </a:extLst>
            </p:cNvPr>
            <p:cNvSpPr>
              <a:spLocks noChangeShapeType="1"/>
            </p:cNvSpPr>
            <p:nvPr/>
          </p:nvSpPr>
          <p:spPr bwMode="auto">
            <a:xfrm>
              <a:off x="566" y="2774"/>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32" name="Line 36">
              <a:extLst>
                <a:ext uri="{FF2B5EF4-FFF2-40B4-BE49-F238E27FC236}">
                  <a16:creationId xmlns:a16="http://schemas.microsoft.com/office/drawing/2014/main" id="{60765036-363D-D96B-7803-FE2DCB796AE9}"/>
                </a:ext>
              </a:extLst>
            </p:cNvPr>
            <p:cNvSpPr>
              <a:spLocks noChangeShapeType="1"/>
            </p:cNvSpPr>
            <p:nvPr/>
          </p:nvSpPr>
          <p:spPr bwMode="auto">
            <a:xfrm>
              <a:off x="566" y="2647"/>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33" name="Line 37">
              <a:extLst>
                <a:ext uri="{FF2B5EF4-FFF2-40B4-BE49-F238E27FC236}">
                  <a16:creationId xmlns:a16="http://schemas.microsoft.com/office/drawing/2014/main" id="{39470799-779B-E8A4-9F5B-8764B63F5347}"/>
                </a:ext>
              </a:extLst>
            </p:cNvPr>
            <p:cNvSpPr>
              <a:spLocks noChangeShapeType="1"/>
            </p:cNvSpPr>
            <p:nvPr/>
          </p:nvSpPr>
          <p:spPr bwMode="auto">
            <a:xfrm>
              <a:off x="566" y="2520"/>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34" name="Line 38">
              <a:extLst>
                <a:ext uri="{FF2B5EF4-FFF2-40B4-BE49-F238E27FC236}">
                  <a16:creationId xmlns:a16="http://schemas.microsoft.com/office/drawing/2014/main" id="{EF6F556B-2D7F-D436-8954-5BA7113FC66F}"/>
                </a:ext>
              </a:extLst>
            </p:cNvPr>
            <p:cNvSpPr>
              <a:spLocks noChangeShapeType="1"/>
            </p:cNvSpPr>
            <p:nvPr/>
          </p:nvSpPr>
          <p:spPr bwMode="auto">
            <a:xfrm>
              <a:off x="566" y="2392"/>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35" name="Line 39">
              <a:extLst>
                <a:ext uri="{FF2B5EF4-FFF2-40B4-BE49-F238E27FC236}">
                  <a16:creationId xmlns:a16="http://schemas.microsoft.com/office/drawing/2014/main" id="{99B4AEE4-2A4D-D778-A710-2009FC51A078}"/>
                </a:ext>
              </a:extLst>
            </p:cNvPr>
            <p:cNvSpPr>
              <a:spLocks noChangeShapeType="1"/>
            </p:cNvSpPr>
            <p:nvPr/>
          </p:nvSpPr>
          <p:spPr bwMode="auto">
            <a:xfrm>
              <a:off x="566" y="2265"/>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36" name="Line 40">
              <a:extLst>
                <a:ext uri="{FF2B5EF4-FFF2-40B4-BE49-F238E27FC236}">
                  <a16:creationId xmlns:a16="http://schemas.microsoft.com/office/drawing/2014/main" id="{2DA6E966-FB75-6B2D-8692-5B446927FBE8}"/>
                </a:ext>
              </a:extLst>
            </p:cNvPr>
            <p:cNvSpPr>
              <a:spLocks noChangeShapeType="1"/>
            </p:cNvSpPr>
            <p:nvPr/>
          </p:nvSpPr>
          <p:spPr bwMode="auto">
            <a:xfrm>
              <a:off x="566" y="2138"/>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37" name="Line 41">
              <a:extLst>
                <a:ext uri="{FF2B5EF4-FFF2-40B4-BE49-F238E27FC236}">
                  <a16:creationId xmlns:a16="http://schemas.microsoft.com/office/drawing/2014/main" id="{EED77DAF-3879-901A-8E6F-C108F61EC362}"/>
                </a:ext>
              </a:extLst>
            </p:cNvPr>
            <p:cNvSpPr>
              <a:spLocks noChangeShapeType="1"/>
            </p:cNvSpPr>
            <p:nvPr/>
          </p:nvSpPr>
          <p:spPr bwMode="auto">
            <a:xfrm>
              <a:off x="566" y="2011"/>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38" name="Line 42">
              <a:extLst>
                <a:ext uri="{FF2B5EF4-FFF2-40B4-BE49-F238E27FC236}">
                  <a16:creationId xmlns:a16="http://schemas.microsoft.com/office/drawing/2014/main" id="{AA483DE0-8F55-3995-A4D8-61FBD92B4A82}"/>
                </a:ext>
              </a:extLst>
            </p:cNvPr>
            <p:cNvSpPr>
              <a:spLocks noChangeShapeType="1"/>
            </p:cNvSpPr>
            <p:nvPr/>
          </p:nvSpPr>
          <p:spPr bwMode="auto">
            <a:xfrm>
              <a:off x="566" y="1883"/>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39" name="Line 43">
              <a:extLst>
                <a:ext uri="{FF2B5EF4-FFF2-40B4-BE49-F238E27FC236}">
                  <a16:creationId xmlns:a16="http://schemas.microsoft.com/office/drawing/2014/main" id="{D69EB1EC-C7C7-AD4F-8640-C9D1AAB2539A}"/>
                </a:ext>
              </a:extLst>
            </p:cNvPr>
            <p:cNvSpPr>
              <a:spLocks noChangeShapeType="1"/>
            </p:cNvSpPr>
            <p:nvPr/>
          </p:nvSpPr>
          <p:spPr bwMode="auto">
            <a:xfrm>
              <a:off x="566" y="1756"/>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0" name="Line 44">
              <a:extLst>
                <a:ext uri="{FF2B5EF4-FFF2-40B4-BE49-F238E27FC236}">
                  <a16:creationId xmlns:a16="http://schemas.microsoft.com/office/drawing/2014/main" id="{A76F092D-7E8E-8D47-F223-EF0E5F69A9D2}"/>
                </a:ext>
              </a:extLst>
            </p:cNvPr>
            <p:cNvSpPr>
              <a:spLocks noChangeShapeType="1"/>
            </p:cNvSpPr>
            <p:nvPr/>
          </p:nvSpPr>
          <p:spPr bwMode="auto">
            <a:xfrm>
              <a:off x="566" y="1629"/>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1" name="Line 45">
              <a:extLst>
                <a:ext uri="{FF2B5EF4-FFF2-40B4-BE49-F238E27FC236}">
                  <a16:creationId xmlns:a16="http://schemas.microsoft.com/office/drawing/2014/main" id="{23FE7366-A229-E372-6CF0-C53C25089214}"/>
                </a:ext>
              </a:extLst>
            </p:cNvPr>
            <p:cNvSpPr>
              <a:spLocks noChangeShapeType="1"/>
            </p:cNvSpPr>
            <p:nvPr/>
          </p:nvSpPr>
          <p:spPr bwMode="auto">
            <a:xfrm>
              <a:off x="566" y="1502"/>
              <a:ext cx="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2" name="Line 46">
              <a:extLst>
                <a:ext uri="{FF2B5EF4-FFF2-40B4-BE49-F238E27FC236}">
                  <a16:creationId xmlns:a16="http://schemas.microsoft.com/office/drawing/2014/main" id="{4C6F2071-812C-29A1-790A-EE046A131494}"/>
                </a:ext>
              </a:extLst>
            </p:cNvPr>
            <p:cNvSpPr>
              <a:spLocks noChangeShapeType="1"/>
            </p:cNvSpPr>
            <p:nvPr/>
          </p:nvSpPr>
          <p:spPr bwMode="auto">
            <a:xfrm>
              <a:off x="605" y="2774"/>
              <a:ext cx="542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3" name="Line 47">
              <a:extLst>
                <a:ext uri="{FF2B5EF4-FFF2-40B4-BE49-F238E27FC236}">
                  <a16:creationId xmlns:a16="http://schemas.microsoft.com/office/drawing/2014/main" id="{FCB71EAA-88D3-B882-5A93-8EE9DBBF9A5A}"/>
                </a:ext>
              </a:extLst>
            </p:cNvPr>
            <p:cNvSpPr>
              <a:spLocks noChangeShapeType="1"/>
            </p:cNvSpPr>
            <p:nvPr/>
          </p:nvSpPr>
          <p:spPr bwMode="auto">
            <a:xfrm flipV="1">
              <a:off x="605"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4" name="Line 48">
              <a:extLst>
                <a:ext uri="{FF2B5EF4-FFF2-40B4-BE49-F238E27FC236}">
                  <a16:creationId xmlns:a16="http://schemas.microsoft.com/office/drawing/2014/main" id="{C58F408C-599D-C3FF-2777-C1CBE1822504}"/>
                </a:ext>
              </a:extLst>
            </p:cNvPr>
            <p:cNvSpPr>
              <a:spLocks noChangeShapeType="1"/>
            </p:cNvSpPr>
            <p:nvPr/>
          </p:nvSpPr>
          <p:spPr bwMode="auto">
            <a:xfrm flipV="1">
              <a:off x="1149"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5" name="Line 49">
              <a:extLst>
                <a:ext uri="{FF2B5EF4-FFF2-40B4-BE49-F238E27FC236}">
                  <a16:creationId xmlns:a16="http://schemas.microsoft.com/office/drawing/2014/main" id="{6B5DB3C7-C90A-C64F-A6BD-221EEC72E56E}"/>
                </a:ext>
              </a:extLst>
            </p:cNvPr>
            <p:cNvSpPr>
              <a:spLocks noChangeShapeType="1"/>
            </p:cNvSpPr>
            <p:nvPr/>
          </p:nvSpPr>
          <p:spPr bwMode="auto">
            <a:xfrm flipV="1">
              <a:off x="1692"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6" name="Line 50">
              <a:extLst>
                <a:ext uri="{FF2B5EF4-FFF2-40B4-BE49-F238E27FC236}">
                  <a16:creationId xmlns:a16="http://schemas.microsoft.com/office/drawing/2014/main" id="{53EEAA7F-AE5A-1A69-C40B-983EBF850584}"/>
                </a:ext>
              </a:extLst>
            </p:cNvPr>
            <p:cNvSpPr>
              <a:spLocks noChangeShapeType="1"/>
            </p:cNvSpPr>
            <p:nvPr/>
          </p:nvSpPr>
          <p:spPr bwMode="auto">
            <a:xfrm flipV="1">
              <a:off x="2236"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7" name="Line 51">
              <a:extLst>
                <a:ext uri="{FF2B5EF4-FFF2-40B4-BE49-F238E27FC236}">
                  <a16:creationId xmlns:a16="http://schemas.microsoft.com/office/drawing/2014/main" id="{733457C7-5D46-0252-5C0B-31334C24A90E}"/>
                </a:ext>
              </a:extLst>
            </p:cNvPr>
            <p:cNvSpPr>
              <a:spLocks noChangeShapeType="1"/>
            </p:cNvSpPr>
            <p:nvPr/>
          </p:nvSpPr>
          <p:spPr bwMode="auto">
            <a:xfrm flipV="1">
              <a:off x="2780"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8" name="Line 52">
              <a:extLst>
                <a:ext uri="{FF2B5EF4-FFF2-40B4-BE49-F238E27FC236}">
                  <a16:creationId xmlns:a16="http://schemas.microsoft.com/office/drawing/2014/main" id="{56EEBDF4-6F14-C19B-9918-1A2B5E009D04}"/>
                </a:ext>
              </a:extLst>
            </p:cNvPr>
            <p:cNvSpPr>
              <a:spLocks noChangeShapeType="1"/>
            </p:cNvSpPr>
            <p:nvPr/>
          </p:nvSpPr>
          <p:spPr bwMode="auto">
            <a:xfrm flipV="1">
              <a:off x="3324"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49" name="Line 53">
              <a:extLst>
                <a:ext uri="{FF2B5EF4-FFF2-40B4-BE49-F238E27FC236}">
                  <a16:creationId xmlns:a16="http://schemas.microsoft.com/office/drawing/2014/main" id="{F0E139E2-3CB8-7F94-806E-737E1544826B}"/>
                </a:ext>
              </a:extLst>
            </p:cNvPr>
            <p:cNvSpPr>
              <a:spLocks noChangeShapeType="1"/>
            </p:cNvSpPr>
            <p:nvPr/>
          </p:nvSpPr>
          <p:spPr bwMode="auto">
            <a:xfrm flipV="1">
              <a:off x="3858"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50" name="Line 54">
              <a:extLst>
                <a:ext uri="{FF2B5EF4-FFF2-40B4-BE49-F238E27FC236}">
                  <a16:creationId xmlns:a16="http://schemas.microsoft.com/office/drawing/2014/main" id="{01838315-4FCD-8DA2-6D51-3CE91E0F4AED}"/>
                </a:ext>
              </a:extLst>
            </p:cNvPr>
            <p:cNvSpPr>
              <a:spLocks noChangeShapeType="1"/>
            </p:cNvSpPr>
            <p:nvPr/>
          </p:nvSpPr>
          <p:spPr bwMode="auto">
            <a:xfrm flipV="1">
              <a:off x="4401"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51" name="Line 55">
              <a:extLst>
                <a:ext uri="{FF2B5EF4-FFF2-40B4-BE49-F238E27FC236}">
                  <a16:creationId xmlns:a16="http://schemas.microsoft.com/office/drawing/2014/main" id="{C81256DB-FC2F-CD00-513E-42EB1570B595}"/>
                </a:ext>
              </a:extLst>
            </p:cNvPr>
            <p:cNvSpPr>
              <a:spLocks noChangeShapeType="1"/>
            </p:cNvSpPr>
            <p:nvPr/>
          </p:nvSpPr>
          <p:spPr bwMode="auto">
            <a:xfrm flipV="1">
              <a:off x="4945"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52" name="Line 56">
              <a:extLst>
                <a:ext uri="{FF2B5EF4-FFF2-40B4-BE49-F238E27FC236}">
                  <a16:creationId xmlns:a16="http://schemas.microsoft.com/office/drawing/2014/main" id="{939F8AF3-E1F7-0A47-A8F6-A3464CC38931}"/>
                </a:ext>
              </a:extLst>
            </p:cNvPr>
            <p:cNvSpPr>
              <a:spLocks noChangeShapeType="1"/>
            </p:cNvSpPr>
            <p:nvPr/>
          </p:nvSpPr>
          <p:spPr bwMode="auto">
            <a:xfrm flipV="1">
              <a:off x="5489"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53" name="Line 57">
              <a:extLst>
                <a:ext uri="{FF2B5EF4-FFF2-40B4-BE49-F238E27FC236}">
                  <a16:creationId xmlns:a16="http://schemas.microsoft.com/office/drawing/2014/main" id="{E71EBF59-314F-3103-8670-DDEA95749A96}"/>
                </a:ext>
              </a:extLst>
            </p:cNvPr>
            <p:cNvSpPr>
              <a:spLocks noChangeShapeType="1"/>
            </p:cNvSpPr>
            <p:nvPr/>
          </p:nvSpPr>
          <p:spPr bwMode="auto">
            <a:xfrm flipV="1">
              <a:off x="6033" y="2774"/>
              <a:ext cx="1" cy="4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4954" name="Rectangle 58">
              <a:extLst>
                <a:ext uri="{FF2B5EF4-FFF2-40B4-BE49-F238E27FC236}">
                  <a16:creationId xmlns:a16="http://schemas.microsoft.com/office/drawing/2014/main" id="{DBB9D977-4C46-DD23-846E-58072B8A890F}"/>
                </a:ext>
              </a:extLst>
            </p:cNvPr>
            <p:cNvSpPr>
              <a:spLocks noChangeArrowheads="1"/>
            </p:cNvSpPr>
            <p:nvPr/>
          </p:nvSpPr>
          <p:spPr bwMode="auto">
            <a:xfrm>
              <a:off x="751" y="1385"/>
              <a:ext cx="2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0.91</a:t>
              </a:r>
              <a:endParaRPr lang="fr-FR" altLang="en-US" sz="4011"/>
            </a:p>
          </p:txBody>
        </p:sp>
        <p:sp>
          <p:nvSpPr>
            <p:cNvPr id="464955" name="Rectangle 59">
              <a:extLst>
                <a:ext uri="{FF2B5EF4-FFF2-40B4-BE49-F238E27FC236}">
                  <a16:creationId xmlns:a16="http://schemas.microsoft.com/office/drawing/2014/main" id="{F05441FD-6116-6EC6-80EE-BD97E46984B0}"/>
                </a:ext>
              </a:extLst>
            </p:cNvPr>
            <p:cNvSpPr>
              <a:spLocks noChangeArrowheads="1"/>
            </p:cNvSpPr>
            <p:nvPr/>
          </p:nvSpPr>
          <p:spPr bwMode="auto">
            <a:xfrm>
              <a:off x="1294" y="1788"/>
              <a:ext cx="2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0.59</a:t>
              </a:r>
              <a:endParaRPr lang="fr-FR" altLang="en-US" sz="4011"/>
            </a:p>
          </p:txBody>
        </p:sp>
        <p:sp>
          <p:nvSpPr>
            <p:cNvPr id="464956" name="Rectangle 60">
              <a:extLst>
                <a:ext uri="{FF2B5EF4-FFF2-40B4-BE49-F238E27FC236}">
                  <a16:creationId xmlns:a16="http://schemas.microsoft.com/office/drawing/2014/main" id="{7456B224-4C6F-A5A6-855A-74874A46307F}"/>
                </a:ext>
              </a:extLst>
            </p:cNvPr>
            <p:cNvSpPr>
              <a:spLocks noChangeArrowheads="1"/>
            </p:cNvSpPr>
            <p:nvPr/>
          </p:nvSpPr>
          <p:spPr bwMode="auto">
            <a:xfrm>
              <a:off x="1838" y="2085"/>
              <a:ext cx="2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0.36</a:t>
              </a:r>
              <a:endParaRPr lang="fr-FR" altLang="en-US" sz="4011"/>
            </a:p>
          </p:txBody>
        </p:sp>
        <p:sp>
          <p:nvSpPr>
            <p:cNvPr id="464957" name="Rectangle 61">
              <a:extLst>
                <a:ext uri="{FF2B5EF4-FFF2-40B4-BE49-F238E27FC236}">
                  <a16:creationId xmlns:a16="http://schemas.microsoft.com/office/drawing/2014/main" id="{34546B92-B6B0-7503-3554-05A6F356C3DC}"/>
                </a:ext>
              </a:extLst>
            </p:cNvPr>
            <p:cNvSpPr>
              <a:spLocks noChangeArrowheads="1"/>
            </p:cNvSpPr>
            <p:nvPr/>
          </p:nvSpPr>
          <p:spPr bwMode="auto">
            <a:xfrm>
              <a:off x="2382" y="2202"/>
              <a:ext cx="2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0.27</a:t>
              </a:r>
              <a:endParaRPr lang="fr-FR" altLang="en-US" sz="4011"/>
            </a:p>
          </p:txBody>
        </p:sp>
        <p:sp>
          <p:nvSpPr>
            <p:cNvPr id="464958" name="Rectangle 62">
              <a:extLst>
                <a:ext uri="{FF2B5EF4-FFF2-40B4-BE49-F238E27FC236}">
                  <a16:creationId xmlns:a16="http://schemas.microsoft.com/office/drawing/2014/main" id="{D2807207-B409-AD3A-81B2-0D8153541B64}"/>
                </a:ext>
              </a:extLst>
            </p:cNvPr>
            <p:cNvSpPr>
              <a:spLocks noChangeArrowheads="1"/>
            </p:cNvSpPr>
            <p:nvPr/>
          </p:nvSpPr>
          <p:spPr bwMode="auto">
            <a:xfrm>
              <a:off x="2926" y="2233"/>
              <a:ext cx="2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0.24</a:t>
              </a:r>
              <a:endParaRPr lang="fr-FR" altLang="en-US" sz="4011"/>
            </a:p>
          </p:txBody>
        </p:sp>
        <p:sp>
          <p:nvSpPr>
            <p:cNvPr id="464959" name="Rectangle 63">
              <a:extLst>
                <a:ext uri="{FF2B5EF4-FFF2-40B4-BE49-F238E27FC236}">
                  <a16:creationId xmlns:a16="http://schemas.microsoft.com/office/drawing/2014/main" id="{1E40BE80-F6E2-8B38-C7F1-8991810C2E42}"/>
                </a:ext>
              </a:extLst>
            </p:cNvPr>
            <p:cNvSpPr>
              <a:spLocks noChangeArrowheads="1"/>
            </p:cNvSpPr>
            <p:nvPr/>
          </p:nvSpPr>
          <p:spPr bwMode="auto">
            <a:xfrm>
              <a:off x="3469" y="2244"/>
              <a:ext cx="2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0.23</a:t>
              </a:r>
              <a:endParaRPr lang="fr-FR" altLang="en-US" sz="4011"/>
            </a:p>
          </p:txBody>
        </p:sp>
        <p:sp>
          <p:nvSpPr>
            <p:cNvPr id="464960" name="Rectangle 64">
              <a:extLst>
                <a:ext uri="{FF2B5EF4-FFF2-40B4-BE49-F238E27FC236}">
                  <a16:creationId xmlns:a16="http://schemas.microsoft.com/office/drawing/2014/main" id="{C6BC3B2A-77D2-3E06-EF61-2014EED37EA5}"/>
                </a:ext>
              </a:extLst>
            </p:cNvPr>
            <p:cNvSpPr>
              <a:spLocks noChangeArrowheads="1"/>
            </p:cNvSpPr>
            <p:nvPr/>
          </p:nvSpPr>
          <p:spPr bwMode="auto">
            <a:xfrm>
              <a:off x="4032" y="2286"/>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0.2</a:t>
              </a:r>
              <a:endParaRPr lang="fr-FR" altLang="en-US" sz="4011"/>
            </a:p>
          </p:txBody>
        </p:sp>
        <p:sp>
          <p:nvSpPr>
            <p:cNvPr id="464961" name="Rectangle 65">
              <a:extLst>
                <a:ext uri="{FF2B5EF4-FFF2-40B4-BE49-F238E27FC236}">
                  <a16:creationId xmlns:a16="http://schemas.microsoft.com/office/drawing/2014/main" id="{D25CFCE0-4A77-1CB6-6DE7-87BA4A4C83C1}"/>
                </a:ext>
              </a:extLst>
            </p:cNvPr>
            <p:cNvSpPr>
              <a:spLocks noChangeArrowheads="1"/>
            </p:cNvSpPr>
            <p:nvPr/>
          </p:nvSpPr>
          <p:spPr bwMode="auto">
            <a:xfrm>
              <a:off x="4547" y="2308"/>
              <a:ext cx="2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0.18</a:t>
              </a:r>
              <a:endParaRPr lang="fr-FR" altLang="en-US" sz="4011"/>
            </a:p>
          </p:txBody>
        </p:sp>
        <p:sp>
          <p:nvSpPr>
            <p:cNvPr id="464962" name="Rectangle 66">
              <a:extLst>
                <a:ext uri="{FF2B5EF4-FFF2-40B4-BE49-F238E27FC236}">
                  <a16:creationId xmlns:a16="http://schemas.microsoft.com/office/drawing/2014/main" id="{1EC98477-DC9A-4220-B107-2BEAC230D6E9}"/>
                </a:ext>
              </a:extLst>
            </p:cNvPr>
            <p:cNvSpPr>
              <a:spLocks noChangeArrowheads="1"/>
            </p:cNvSpPr>
            <p:nvPr/>
          </p:nvSpPr>
          <p:spPr bwMode="auto">
            <a:xfrm>
              <a:off x="5091" y="2308"/>
              <a:ext cx="2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0.18</a:t>
              </a:r>
              <a:endParaRPr lang="fr-FR" altLang="en-US" sz="4011"/>
            </a:p>
          </p:txBody>
        </p:sp>
        <p:sp>
          <p:nvSpPr>
            <p:cNvPr id="464963" name="Rectangle 67">
              <a:extLst>
                <a:ext uri="{FF2B5EF4-FFF2-40B4-BE49-F238E27FC236}">
                  <a16:creationId xmlns:a16="http://schemas.microsoft.com/office/drawing/2014/main" id="{0F5ACEFE-790F-E0C1-6A7D-9A63D9D704F0}"/>
                </a:ext>
              </a:extLst>
            </p:cNvPr>
            <p:cNvSpPr>
              <a:spLocks noChangeArrowheads="1"/>
            </p:cNvSpPr>
            <p:nvPr/>
          </p:nvSpPr>
          <p:spPr bwMode="auto">
            <a:xfrm>
              <a:off x="5635" y="2339"/>
              <a:ext cx="269"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0.16</a:t>
              </a:r>
              <a:endParaRPr lang="fr-FR" altLang="en-US" sz="4011"/>
            </a:p>
          </p:txBody>
        </p:sp>
        <p:sp>
          <p:nvSpPr>
            <p:cNvPr id="464964" name="Rectangle 68">
              <a:extLst>
                <a:ext uri="{FF2B5EF4-FFF2-40B4-BE49-F238E27FC236}">
                  <a16:creationId xmlns:a16="http://schemas.microsoft.com/office/drawing/2014/main" id="{F6AD0977-1150-E022-03FF-D0859C8C976A}"/>
                </a:ext>
              </a:extLst>
            </p:cNvPr>
            <p:cNvSpPr>
              <a:spLocks noChangeArrowheads="1"/>
            </p:cNvSpPr>
            <p:nvPr/>
          </p:nvSpPr>
          <p:spPr bwMode="auto">
            <a:xfrm>
              <a:off x="440" y="2689"/>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a:t>
              </a:r>
              <a:endParaRPr lang="fr-FR" altLang="en-US" sz="4011"/>
            </a:p>
          </p:txBody>
        </p:sp>
        <p:sp>
          <p:nvSpPr>
            <p:cNvPr id="464965" name="Rectangle 69">
              <a:extLst>
                <a:ext uri="{FF2B5EF4-FFF2-40B4-BE49-F238E27FC236}">
                  <a16:creationId xmlns:a16="http://schemas.microsoft.com/office/drawing/2014/main" id="{4F8B7F36-FA5A-E6F5-FCBF-C661D7469A65}"/>
                </a:ext>
              </a:extLst>
            </p:cNvPr>
            <p:cNvSpPr>
              <a:spLocks noChangeArrowheads="1"/>
            </p:cNvSpPr>
            <p:nvPr/>
          </p:nvSpPr>
          <p:spPr bwMode="auto">
            <a:xfrm>
              <a:off x="333" y="2562"/>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0,1</a:t>
              </a:r>
              <a:endParaRPr lang="fr-FR" altLang="en-US" sz="4011"/>
            </a:p>
          </p:txBody>
        </p:sp>
        <p:sp>
          <p:nvSpPr>
            <p:cNvPr id="464966" name="Rectangle 70">
              <a:extLst>
                <a:ext uri="{FF2B5EF4-FFF2-40B4-BE49-F238E27FC236}">
                  <a16:creationId xmlns:a16="http://schemas.microsoft.com/office/drawing/2014/main" id="{B6FF87EC-E557-87C5-9AFD-D68492C72884}"/>
                </a:ext>
              </a:extLst>
            </p:cNvPr>
            <p:cNvSpPr>
              <a:spLocks noChangeArrowheads="1"/>
            </p:cNvSpPr>
            <p:nvPr/>
          </p:nvSpPr>
          <p:spPr bwMode="auto">
            <a:xfrm>
              <a:off x="333" y="2435"/>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0,2</a:t>
              </a:r>
              <a:endParaRPr lang="fr-FR" altLang="en-US" sz="4011"/>
            </a:p>
          </p:txBody>
        </p:sp>
        <p:sp>
          <p:nvSpPr>
            <p:cNvPr id="464967" name="Rectangle 71">
              <a:extLst>
                <a:ext uri="{FF2B5EF4-FFF2-40B4-BE49-F238E27FC236}">
                  <a16:creationId xmlns:a16="http://schemas.microsoft.com/office/drawing/2014/main" id="{E842C53A-9FA0-F805-06C9-985AC6AC4658}"/>
                </a:ext>
              </a:extLst>
            </p:cNvPr>
            <p:cNvSpPr>
              <a:spLocks noChangeArrowheads="1"/>
            </p:cNvSpPr>
            <p:nvPr/>
          </p:nvSpPr>
          <p:spPr bwMode="auto">
            <a:xfrm>
              <a:off x="333" y="2308"/>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0,3</a:t>
              </a:r>
              <a:endParaRPr lang="fr-FR" altLang="en-US" sz="4011"/>
            </a:p>
          </p:txBody>
        </p:sp>
        <p:sp>
          <p:nvSpPr>
            <p:cNvPr id="464968" name="Rectangle 72">
              <a:extLst>
                <a:ext uri="{FF2B5EF4-FFF2-40B4-BE49-F238E27FC236}">
                  <a16:creationId xmlns:a16="http://schemas.microsoft.com/office/drawing/2014/main" id="{B664BA26-21CB-8F0B-672A-06048DCDBC4A}"/>
                </a:ext>
              </a:extLst>
            </p:cNvPr>
            <p:cNvSpPr>
              <a:spLocks noChangeArrowheads="1"/>
            </p:cNvSpPr>
            <p:nvPr/>
          </p:nvSpPr>
          <p:spPr bwMode="auto">
            <a:xfrm>
              <a:off x="333" y="2180"/>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0,4</a:t>
              </a:r>
              <a:endParaRPr lang="fr-FR" altLang="en-US" sz="4011"/>
            </a:p>
          </p:txBody>
        </p:sp>
        <p:sp>
          <p:nvSpPr>
            <p:cNvPr id="464969" name="Rectangle 73">
              <a:extLst>
                <a:ext uri="{FF2B5EF4-FFF2-40B4-BE49-F238E27FC236}">
                  <a16:creationId xmlns:a16="http://schemas.microsoft.com/office/drawing/2014/main" id="{DC93EEE6-FFC4-D51D-89FC-8ACEC4893031}"/>
                </a:ext>
              </a:extLst>
            </p:cNvPr>
            <p:cNvSpPr>
              <a:spLocks noChangeArrowheads="1"/>
            </p:cNvSpPr>
            <p:nvPr/>
          </p:nvSpPr>
          <p:spPr bwMode="auto">
            <a:xfrm>
              <a:off x="333" y="2053"/>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0,5</a:t>
              </a:r>
              <a:endParaRPr lang="fr-FR" altLang="en-US" sz="4011"/>
            </a:p>
          </p:txBody>
        </p:sp>
        <p:sp>
          <p:nvSpPr>
            <p:cNvPr id="464970" name="Rectangle 74">
              <a:extLst>
                <a:ext uri="{FF2B5EF4-FFF2-40B4-BE49-F238E27FC236}">
                  <a16:creationId xmlns:a16="http://schemas.microsoft.com/office/drawing/2014/main" id="{20BE91E7-9123-469A-3C08-F90053C5831D}"/>
                </a:ext>
              </a:extLst>
            </p:cNvPr>
            <p:cNvSpPr>
              <a:spLocks noChangeArrowheads="1"/>
            </p:cNvSpPr>
            <p:nvPr/>
          </p:nvSpPr>
          <p:spPr bwMode="auto">
            <a:xfrm>
              <a:off x="333" y="1926"/>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0,6</a:t>
              </a:r>
              <a:endParaRPr lang="fr-FR" altLang="en-US" sz="4011"/>
            </a:p>
          </p:txBody>
        </p:sp>
        <p:sp>
          <p:nvSpPr>
            <p:cNvPr id="464971" name="Rectangle 75">
              <a:extLst>
                <a:ext uri="{FF2B5EF4-FFF2-40B4-BE49-F238E27FC236}">
                  <a16:creationId xmlns:a16="http://schemas.microsoft.com/office/drawing/2014/main" id="{302EBE23-F37C-6640-7C2D-E2B1BCC7CAD8}"/>
                </a:ext>
              </a:extLst>
            </p:cNvPr>
            <p:cNvSpPr>
              <a:spLocks noChangeArrowheads="1"/>
            </p:cNvSpPr>
            <p:nvPr/>
          </p:nvSpPr>
          <p:spPr bwMode="auto">
            <a:xfrm>
              <a:off x="333" y="1799"/>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0,7</a:t>
              </a:r>
              <a:endParaRPr lang="fr-FR" altLang="en-US" sz="4011"/>
            </a:p>
          </p:txBody>
        </p:sp>
        <p:sp>
          <p:nvSpPr>
            <p:cNvPr id="464972" name="Rectangle 76">
              <a:extLst>
                <a:ext uri="{FF2B5EF4-FFF2-40B4-BE49-F238E27FC236}">
                  <a16:creationId xmlns:a16="http://schemas.microsoft.com/office/drawing/2014/main" id="{CD84423D-880E-F58C-C321-C5D292A3D685}"/>
                </a:ext>
              </a:extLst>
            </p:cNvPr>
            <p:cNvSpPr>
              <a:spLocks noChangeArrowheads="1"/>
            </p:cNvSpPr>
            <p:nvPr/>
          </p:nvSpPr>
          <p:spPr bwMode="auto">
            <a:xfrm>
              <a:off x="333" y="1671"/>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0,8</a:t>
              </a:r>
              <a:endParaRPr lang="fr-FR" altLang="en-US" sz="4011"/>
            </a:p>
          </p:txBody>
        </p:sp>
        <p:sp>
          <p:nvSpPr>
            <p:cNvPr id="464973" name="Rectangle 77">
              <a:extLst>
                <a:ext uri="{FF2B5EF4-FFF2-40B4-BE49-F238E27FC236}">
                  <a16:creationId xmlns:a16="http://schemas.microsoft.com/office/drawing/2014/main" id="{2EC70F55-C403-C9B5-E177-DCDAB634D9CF}"/>
                </a:ext>
              </a:extLst>
            </p:cNvPr>
            <p:cNvSpPr>
              <a:spLocks noChangeArrowheads="1"/>
            </p:cNvSpPr>
            <p:nvPr/>
          </p:nvSpPr>
          <p:spPr bwMode="auto">
            <a:xfrm>
              <a:off x="333" y="1544"/>
              <a:ext cx="19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0,9</a:t>
              </a:r>
              <a:endParaRPr lang="fr-FR" altLang="en-US" sz="4011"/>
            </a:p>
          </p:txBody>
        </p:sp>
        <p:sp>
          <p:nvSpPr>
            <p:cNvPr id="464974" name="Rectangle 78">
              <a:extLst>
                <a:ext uri="{FF2B5EF4-FFF2-40B4-BE49-F238E27FC236}">
                  <a16:creationId xmlns:a16="http://schemas.microsoft.com/office/drawing/2014/main" id="{D774546C-436F-C7DC-2375-EBA17E5E68A6}"/>
                </a:ext>
              </a:extLst>
            </p:cNvPr>
            <p:cNvSpPr>
              <a:spLocks noChangeArrowheads="1"/>
            </p:cNvSpPr>
            <p:nvPr/>
          </p:nvSpPr>
          <p:spPr bwMode="auto">
            <a:xfrm>
              <a:off x="440" y="1417"/>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1</a:t>
              </a:r>
              <a:endParaRPr lang="fr-FR" altLang="en-US" sz="4011"/>
            </a:p>
          </p:txBody>
        </p:sp>
        <p:sp>
          <p:nvSpPr>
            <p:cNvPr id="464975" name="Rectangle 79">
              <a:extLst>
                <a:ext uri="{FF2B5EF4-FFF2-40B4-BE49-F238E27FC236}">
                  <a16:creationId xmlns:a16="http://schemas.microsoft.com/office/drawing/2014/main" id="{6986FFB8-ACBC-B97C-3525-A9A294BD3489}"/>
                </a:ext>
              </a:extLst>
            </p:cNvPr>
            <p:cNvSpPr>
              <a:spLocks noChangeArrowheads="1"/>
            </p:cNvSpPr>
            <p:nvPr/>
          </p:nvSpPr>
          <p:spPr bwMode="auto">
            <a:xfrm rot="18900000">
              <a:off x="402" y="3058"/>
              <a:ext cx="46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London</a:t>
              </a:r>
              <a:endParaRPr lang="fr-FR" altLang="en-US" sz="4011"/>
            </a:p>
          </p:txBody>
        </p:sp>
        <p:sp>
          <p:nvSpPr>
            <p:cNvPr id="464976" name="Rectangle 80">
              <a:extLst>
                <a:ext uri="{FF2B5EF4-FFF2-40B4-BE49-F238E27FC236}">
                  <a16:creationId xmlns:a16="http://schemas.microsoft.com/office/drawing/2014/main" id="{8F19AAB1-FA84-B361-36EA-4BEFC9E40BBA}"/>
                </a:ext>
              </a:extLst>
            </p:cNvPr>
            <p:cNvSpPr>
              <a:spLocks noChangeArrowheads="1"/>
            </p:cNvSpPr>
            <p:nvPr/>
          </p:nvSpPr>
          <p:spPr bwMode="auto">
            <a:xfrm rot="18900000">
              <a:off x="1126" y="2981"/>
              <a:ext cx="3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Paris</a:t>
              </a:r>
              <a:endParaRPr lang="fr-FR" altLang="en-US" sz="4011"/>
            </a:p>
          </p:txBody>
        </p:sp>
        <p:sp>
          <p:nvSpPr>
            <p:cNvPr id="464977" name="Rectangle 81">
              <a:extLst>
                <a:ext uri="{FF2B5EF4-FFF2-40B4-BE49-F238E27FC236}">
                  <a16:creationId xmlns:a16="http://schemas.microsoft.com/office/drawing/2014/main" id="{8F026247-349D-AFF4-B09F-966FACADEB4B}"/>
                </a:ext>
              </a:extLst>
            </p:cNvPr>
            <p:cNvSpPr>
              <a:spLocks noChangeArrowheads="1"/>
            </p:cNvSpPr>
            <p:nvPr/>
          </p:nvSpPr>
          <p:spPr bwMode="auto">
            <a:xfrm rot="18900000">
              <a:off x="1448" y="3058"/>
              <a:ext cx="55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Frankfurt</a:t>
              </a:r>
              <a:endParaRPr lang="fr-FR" altLang="en-US" sz="4011"/>
            </a:p>
          </p:txBody>
        </p:sp>
        <p:sp>
          <p:nvSpPr>
            <p:cNvPr id="464978" name="Rectangle 82">
              <a:extLst>
                <a:ext uri="{FF2B5EF4-FFF2-40B4-BE49-F238E27FC236}">
                  <a16:creationId xmlns:a16="http://schemas.microsoft.com/office/drawing/2014/main" id="{40A8E3C2-1075-A4C9-A5ED-8E291B8400F9}"/>
                </a:ext>
              </a:extLst>
            </p:cNvPr>
            <p:cNvSpPr>
              <a:spLocks noChangeArrowheads="1"/>
            </p:cNvSpPr>
            <p:nvPr/>
          </p:nvSpPr>
          <p:spPr bwMode="auto">
            <a:xfrm rot="18900000">
              <a:off x="1932" y="3088"/>
              <a:ext cx="62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Barcelona</a:t>
              </a:r>
              <a:endParaRPr lang="fr-FR" altLang="en-US" sz="4011"/>
            </a:p>
          </p:txBody>
        </p:sp>
        <p:sp>
          <p:nvSpPr>
            <p:cNvPr id="464979" name="Rectangle 83">
              <a:extLst>
                <a:ext uri="{FF2B5EF4-FFF2-40B4-BE49-F238E27FC236}">
                  <a16:creationId xmlns:a16="http://schemas.microsoft.com/office/drawing/2014/main" id="{849B5F15-5437-A115-9CEF-1457AB83FCA9}"/>
                </a:ext>
              </a:extLst>
            </p:cNvPr>
            <p:cNvSpPr>
              <a:spLocks noChangeArrowheads="1"/>
            </p:cNvSpPr>
            <p:nvPr/>
          </p:nvSpPr>
          <p:spPr bwMode="auto">
            <a:xfrm rot="18900000">
              <a:off x="2551" y="3076"/>
              <a:ext cx="56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Bruxelles</a:t>
              </a:r>
              <a:endParaRPr lang="fr-FR" altLang="en-US" sz="4011"/>
            </a:p>
          </p:txBody>
        </p:sp>
        <p:sp>
          <p:nvSpPr>
            <p:cNvPr id="464980" name="Rectangle 84">
              <a:extLst>
                <a:ext uri="{FF2B5EF4-FFF2-40B4-BE49-F238E27FC236}">
                  <a16:creationId xmlns:a16="http://schemas.microsoft.com/office/drawing/2014/main" id="{5F420232-C801-68E2-6BCF-A139E5DBBA5B}"/>
                </a:ext>
              </a:extLst>
            </p:cNvPr>
            <p:cNvSpPr>
              <a:spLocks noChangeArrowheads="1"/>
            </p:cNvSpPr>
            <p:nvPr/>
          </p:nvSpPr>
          <p:spPr bwMode="auto">
            <a:xfrm rot="18900000">
              <a:off x="2977" y="3123"/>
              <a:ext cx="705"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Amsterdam</a:t>
              </a:r>
              <a:endParaRPr lang="fr-FR" altLang="en-US" sz="4011"/>
            </a:p>
          </p:txBody>
        </p:sp>
        <p:sp>
          <p:nvSpPr>
            <p:cNvPr id="464981" name="Rectangle 85">
              <a:extLst>
                <a:ext uri="{FF2B5EF4-FFF2-40B4-BE49-F238E27FC236}">
                  <a16:creationId xmlns:a16="http://schemas.microsoft.com/office/drawing/2014/main" id="{429DE268-C0FF-8855-D7E9-BA2583AEA950}"/>
                </a:ext>
              </a:extLst>
            </p:cNvPr>
            <p:cNvSpPr>
              <a:spLocks noChangeArrowheads="1"/>
            </p:cNvSpPr>
            <p:nvPr/>
          </p:nvSpPr>
          <p:spPr bwMode="auto">
            <a:xfrm rot="18900000">
              <a:off x="3750" y="3018"/>
              <a:ext cx="42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Madrid</a:t>
              </a:r>
              <a:endParaRPr lang="fr-FR" altLang="en-US" sz="4011"/>
            </a:p>
          </p:txBody>
        </p:sp>
        <p:sp>
          <p:nvSpPr>
            <p:cNvPr id="464982" name="Rectangle 86">
              <a:extLst>
                <a:ext uri="{FF2B5EF4-FFF2-40B4-BE49-F238E27FC236}">
                  <a16:creationId xmlns:a16="http://schemas.microsoft.com/office/drawing/2014/main" id="{3B472140-B91D-8AB3-C0B6-FCE38994BF84}"/>
                </a:ext>
              </a:extLst>
            </p:cNvPr>
            <p:cNvSpPr>
              <a:spLocks noChangeArrowheads="1"/>
            </p:cNvSpPr>
            <p:nvPr/>
          </p:nvSpPr>
          <p:spPr bwMode="auto">
            <a:xfrm rot="18900000">
              <a:off x="4353" y="2989"/>
              <a:ext cx="35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Berlin</a:t>
              </a:r>
              <a:endParaRPr lang="fr-FR" altLang="en-US" sz="4011"/>
            </a:p>
          </p:txBody>
        </p:sp>
        <p:sp>
          <p:nvSpPr>
            <p:cNvPr id="464983" name="Rectangle 87">
              <a:extLst>
                <a:ext uri="{FF2B5EF4-FFF2-40B4-BE49-F238E27FC236}">
                  <a16:creationId xmlns:a16="http://schemas.microsoft.com/office/drawing/2014/main" id="{242096AE-DF2E-C3AF-114A-2310FD499151}"/>
                </a:ext>
              </a:extLst>
            </p:cNvPr>
            <p:cNvSpPr>
              <a:spLocks noChangeArrowheads="1"/>
            </p:cNvSpPr>
            <p:nvPr/>
          </p:nvSpPr>
          <p:spPr bwMode="auto">
            <a:xfrm rot="18900000">
              <a:off x="4813" y="3033"/>
              <a:ext cx="4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Munich</a:t>
              </a:r>
              <a:endParaRPr lang="fr-FR" altLang="en-US" sz="4011"/>
            </a:p>
          </p:txBody>
        </p:sp>
        <p:sp>
          <p:nvSpPr>
            <p:cNvPr id="464984" name="Rectangle 88">
              <a:extLst>
                <a:ext uri="{FF2B5EF4-FFF2-40B4-BE49-F238E27FC236}">
                  <a16:creationId xmlns:a16="http://schemas.microsoft.com/office/drawing/2014/main" id="{426BAE87-BD20-1910-4E5C-2187EDD4F9D0}"/>
                </a:ext>
              </a:extLst>
            </p:cNvPr>
            <p:cNvSpPr>
              <a:spLocks noChangeArrowheads="1"/>
            </p:cNvSpPr>
            <p:nvPr/>
          </p:nvSpPr>
          <p:spPr bwMode="auto">
            <a:xfrm rot="18900000">
              <a:off x="5417" y="3000"/>
              <a:ext cx="382"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00"/>
                  </a:solidFill>
                  <a:latin typeface="Arial" panose="020B0604020202020204" pitchFamily="34" charset="0"/>
                </a:rPr>
                <a:t>Zürich</a:t>
              </a:r>
              <a:endParaRPr lang="fr-FR" altLang="en-US" sz="4011"/>
            </a:p>
          </p:txBody>
        </p:sp>
        <p:sp>
          <p:nvSpPr>
            <p:cNvPr id="464985" name="Rectangle 89">
              <a:extLst>
                <a:ext uri="{FF2B5EF4-FFF2-40B4-BE49-F238E27FC236}">
                  <a16:creationId xmlns:a16="http://schemas.microsoft.com/office/drawing/2014/main" id="{E6BCDB18-AE54-EB90-3E0E-51DAAAF63775}"/>
                </a:ext>
              </a:extLst>
            </p:cNvPr>
            <p:cNvSpPr>
              <a:spLocks noChangeArrowheads="1"/>
            </p:cNvSpPr>
            <p:nvPr/>
          </p:nvSpPr>
          <p:spPr bwMode="auto">
            <a:xfrm>
              <a:off x="217" y="1279"/>
              <a:ext cx="5913" cy="2386"/>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grpSp>
      <p:sp>
        <p:nvSpPr>
          <p:cNvPr id="3" name="Slide Number Placeholder 2">
            <a:extLst>
              <a:ext uri="{FF2B5EF4-FFF2-40B4-BE49-F238E27FC236}">
                <a16:creationId xmlns:a16="http://schemas.microsoft.com/office/drawing/2014/main" id="{3B6BD819-EE84-FB8D-2789-4B52F0933A21}"/>
              </a:ext>
            </a:extLst>
          </p:cNvPr>
          <p:cNvSpPr>
            <a:spLocks noGrp="1"/>
          </p:cNvSpPr>
          <p:nvPr>
            <p:ph type="sldNum" sz="quarter" idx="12"/>
          </p:nvPr>
        </p:nvSpPr>
        <p:spPr/>
        <p:txBody>
          <a:bodyPr/>
          <a:lstStyle/>
          <a:p>
            <a:fld id="{04108F70-9701-4DDD-BF4D-45DF0AB7079E}" type="slidenum">
              <a:rPr lang="en-IN" smtClean="0"/>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a:extLst>
              <a:ext uri="{FF2B5EF4-FFF2-40B4-BE49-F238E27FC236}">
                <a16:creationId xmlns:a16="http://schemas.microsoft.com/office/drawing/2014/main" id="{8726E7B0-6B7C-0634-9871-C06BFE2C5C6C}"/>
              </a:ext>
            </a:extLst>
          </p:cNvPr>
          <p:cNvSpPr>
            <a:spLocks noGrp="1" noChangeArrowheads="1"/>
          </p:cNvSpPr>
          <p:nvPr>
            <p:ph type="title"/>
          </p:nvPr>
        </p:nvSpPr>
        <p:spPr>
          <a:xfrm>
            <a:off x="1934716" y="569908"/>
            <a:ext cx="8706222" cy="522150"/>
          </a:xfrm>
          <a:solidFill>
            <a:srgbClr val="A87DFF"/>
          </a:solidFill>
        </p:spPr>
        <p:txBody>
          <a:bodyPr>
            <a:normAutofit fontScale="90000"/>
          </a:bodyPr>
          <a:lstStyle/>
          <a:p>
            <a:pPr algn="l">
              <a:lnSpc>
                <a:spcPct val="50000"/>
              </a:lnSpc>
            </a:pPr>
            <a:br>
              <a:rPr lang="fr-FR" altLang="en-US" sz="2808">
                <a:latin typeface="Tahoma" panose="020B0604030504040204" pitchFamily="34" charset="0"/>
              </a:rPr>
            </a:br>
            <a:r>
              <a:rPr lang="fr-FR" altLang="en-US" sz="2808">
                <a:latin typeface="Tahoma" panose="020B0604030504040204" pitchFamily="34" charset="0"/>
              </a:rPr>
              <a:t>#</a:t>
            </a:r>
            <a:r>
              <a:rPr lang="fr-FR" altLang="en-US" sz="2808" b="1">
                <a:latin typeface="Tahoma" panose="020B0604030504040204" pitchFamily="34" charset="0"/>
              </a:rPr>
              <a:t>8    Production costs lower than its neighbors</a:t>
            </a:r>
          </a:p>
        </p:txBody>
      </p:sp>
      <p:sp>
        <p:nvSpPr>
          <p:cNvPr id="465930" name="Text Box 10">
            <a:extLst>
              <a:ext uri="{FF2B5EF4-FFF2-40B4-BE49-F238E27FC236}">
                <a16:creationId xmlns:a16="http://schemas.microsoft.com/office/drawing/2014/main" id="{4FE05ADB-80A5-A83E-7E34-0B84C1543CF0}"/>
              </a:ext>
            </a:extLst>
          </p:cNvPr>
          <p:cNvSpPr txBox="1">
            <a:spLocks noChangeArrowheads="1"/>
          </p:cNvSpPr>
          <p:nvPr/>
        </p:nvSpPr>
        <p:spPr bwMode="auto">
          <a:xfrm>
            <a:off x="1676825" y="6019058"/>
            <a:ext cx="8975256" cy="456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nSpc>
                <a:spcPct val="45000"/>
              </a:lnSpc>
            </a:pPr>
            <a:r>
              <a:rPr lang="fr-FR" altLang="en-US" sz="1604"/>
              <a:t>Data source: KPMG, 2006.</a:t>
            </a:r>
          </a:p>
          <a:p>
            <a:pPr>
              <a:lnSpc>
                <a:spcPct val="45000"/>
              </a:lnSpc>
            </a:pPr>
            <a:endParaRPr lang="fr-FR" altLang="en-US" sz="1604"/>
          </a:p>
          <a:p>
            <a:pPr>
              <a:lnSpc>
                <a:spcPct val="45000"/>
              </a:lnSpc>
            </a:pPr>
            <a:r>
              <a:rPr lang="fr-FR" altLang="en-US" sz="1604"/>
              <a:t>General index corresponding to a sample of production sites (manufacturing and assembling lines)</a:t>
            </a:r>
            <a:endParaRPr lang="fr-FR" altLang="en-US" sz="4011"/>
          </a:p>
        </p:txBody>
      </p:sp>
      <p:sp>
        <p:nvSpPr>
          <p:cNvPr id="465932" name="Text Box 12">
            <a:extLst>
              <a:ext uri="{FF2B5EF4-FFF2-40B4-BE49-F238E27FC236}">
                <a16:creationId xmlns:a16="http://schemas.microsoft.com/office/drawing/2014/main" id="{DDC4CF54-5BA2-CB85-EBD9-6637C725583F}"/>
              </a:ext>
            </a:extLst>
          </p:cNvPr>
          <p:cNvSpPr txBox="1">
            <a:spLocks noChangeArrowheads="1"/>
          </p:cNvSpPr>
          <p:nvPr/>
        </p:nvSpPr>
        <p:spPr bwMode="auto">
          <a:xfrm>
            <a:off x="1094181" y="1184390"/>
            <a:ext cx="10003638" cy="7771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fr-FR" altLang="en-US" sz="2006"/>
              <a:t>                  Cost advantages for a medium-size production site,</a:t>
            </a:r>
          </a:p>
          <a:p>
            <a:pPr algn="ctr">
              <a:lnSpc>
                <a:spcPct val="50000"/>
              </a:lnSpc>
            </a:pPr>
            <a:r>
              <a:rPr lang="fr-FR" altLang="en-US" sz="2006"/>
              <a:t>                     in comparison to the USA. </a:t>
            </a:r>
            <a:r>
              <a:rPr lang="fr-FR" altLang="en-US" sz="4011"/>
              <a:t> </a:t>
            </a:r>
          </a:p>
        </p:txBody>
      </p:sp>
      <p:grpSp>
        <p:nvGrpSpPr>
          <p:cNvPr id="466147" name="Group 227">
            <a:extLst>
              <a:ext uri="{FF2B5EF4-FFF2-40B4-BE49-F238E27FC236}">
                <a16:creationId xmlns:a16="http://schemas.microsoft.com/office/drawing/2014/main" id="{FFBF6989-D8EA-E6E0-5147-48B398A19827}"/>
              </a:ext>
            </a:extLst>
          </p:cNvPr>
          <p:cNvGrpSpPr>
            <a:grpSpLocks noChangeAspect="1"/>
          </p:cNvGrpSpPr>
          <p:nvPr/>
        </p:nvGrpSpPr>
        <p:grpSpPr bwMode="auto">
          <a:xfrm>
            <a:off x="1687969" y="1797281"/>
            <a:ext cx="9000727" cy="4180387"/>
            <a:chOff x="389" y="1185"/>
            <a:chExt cx="5654" cy="2626"/>
          </a:xfrm>
        </p:grpSpPr>
        <p:sp>
          <p:nvSpPr>
            <p:cNvPr id="466146" name="AutoShape 226">
              <a:extLst>
                <a:ext uri="{FF2B5EF4-FFF2-40B4-BE49-F238E27FC236}">
                  <a16:creationId xmlns:a16="http://schemas.microsoft.com/office/drawing/2014/main" id="{69A1CDAE-D8F3-3EE8-9B11-431C05317E85}"/>
                </a:ext>
              </a:extLst>
            </p:cNvPr>
            <p:cNvSpPr>
              <a:spLocks noChangeAspect="1" noChangeArrowheads="1" noTextEdit="1"/>
            </p:cNvSpPr>
            <p:nvPr/>
          </p:nvSpPr>
          <p:spPr bwMode="auto">
            <a:xfrm>
              <a:off x="389" y="1185"/>
              <a:ext cx="5654" cy="2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6148" name="Rectangle 228">
              <a:extLst>
                <a:ext uri="{FF2B5EF4-FFF2-40B4-BE49-F238E27FC236}">
                  <a16:creationId xmlns:a16="http://schemas.microsoft.com/office/drawing/2014/main" id="{AC489425-53C5-ACBD-D6B4-75FBCF0E1C57}"/>
                </a:ext>
              </a:extLst>
            </p:cNvPr>
            <p:cNvSpPr>
              <a:spLocks noChangeArrowheads="1"/>
            </p:cNvSpPr>
            <p:nvPr/>
          </p:nvSpPr>
          <p:spPr bwMode="auto">
            <a:xfrm>
              <a:off x="432" y="1223"/>
              <a:ext cx="5559" cy="2550"/>
            </a:xfrm>
            <a:prstGeom prst="rect">
              <a:avLst/>
            </a:prstGeom>
            <a:solidFill>
              <a:srgbClr val="FFFFFF"/>
            </a:solidFill>
            <a:ln w="0">
              <a:solidFill>
                <a:srgbClr val="000000"/>
              </a:solidFill>
              <a:miter lim="800000"/>
              <a:headEnd/>
              <a:tailEnd/>
            </a:ln>
          </p:spPr>
          <p:txBody>
            <a:bodyPr/>
            <a:lstStyle/>
            <a:p>
              <a:endParaRPr lang="en-IN" sz="1805"/>
            </a:p>
          </p:txBody>
        </p:sp>
        <p:sp>
          <p:nvSpPr>
            <p:cNvPr id="466149" name="Rectangle 229">
              <a:extLst>
                <a:ext uri="{FF2B5EF4-FFF2-40B4-BE49-F238E27FC236}">
                  <a16:creationId xmlns:a16="http://schemas.microsoft.com/office/drawing/2014/main" id="{B90D4C2F-30E4-7FE4-5D23-99F51D8591CC}"/>
                </a:ext>
              </a:extLst>
            </p:cNvPr>
            <p:cNvSpPr>
              <a:spLocks noChangeArrowheads="1"/>
            </p:cNvSpPr>
            <p:nvPr/>
          </p:nvSpPr>
          <p:spPr bwMode="auto">
            <a:xfrm>
              <a:off x="1024" y="1354"/>
              <a:ext cx="4941" cy="228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6150" name="Line 230">
              <a:extLst>
                <a:ext uri="{FF2B5EF4-FFF2-40B4-BE49-F238E27FC236}">
                  <a16:creationId xmlns:a16="http://schemas.microsoft.com/office/drawing/2014/main" id="{5CFF7551-28D3-2B00-D270-0352DB52BA3B}"/>
                </a:ext>
              </a:extLst>
            </p:cNvPr>
            <p:cNvSpPr>
              <a:spLocks noChangeShapeType="1"/>
            </p:cNvSpPr>
            <p:nvPr/>
          </p:nvSpPr>
          <p:spPr bwMode="auto">
            <a:xfrm>
              <a:off x="1024" y="3634"/>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51" name="Line 231">
              <a:extLst>
                <a:ext uri="{FF2B5EF4-FFF2-40B4-BE49-F238E27FC236}">
                  <a16:creationId xmlns:a16="http://schemas.microsoft.com/office/drawing/2014/main" id="{7E105FF0-8134-B222-3B2E-2B644988AB24}"/>
                </a:ext>
              </a:extLst>
            </p:cNvPr>
            <p:cNvSpPr>
              <a:spLocks noChangeShapeType="1"/>
            </p:cNvSpPr>
            <p:nvPr/>
          </p:nvSpPr>
          <p:spPr bwMode="auto">
            <a:xfrm>
              <a:off x="1024" y="3381"/>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52" name="Line 232">
              <a:extLst>
                <a:ext uri="{FF2B5EF4-FFF2-40B4-BE49-F238E27FC236}">
                  <a16:creationId xmlns:a16="http://schemas.microsoft.com/office/drawing/2014/main" id="{FFA935BD-5B8F-3BD3-A6C6-5E20AD4C9650}"/>
                </a:ext>
              </a:extLst>
            </p:cNvPr>
            <p:cNvSpPr>
              <a:spLocks noChangeShapeType="1"/>
            </p:cNvSpPr>
            <p:nvPr/>
          </p:nvSpPr>
          <p:spPr bwMode="auto">
            <a:xfrm>
              <a:off x="1024" y="3128"/>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53" name="Line 233">
              <a:extLst>
                <a:ext uri="{FF2B5EF4-FFF2-40B4-BE49-F238E27FC236}">
                  <a16:creationId xmlns:a16="http://schemas.microsoft.com/office/drawing/2014/main" id="{DCFFCE62-F20A-B2CA-25E8-26B6ABA30055}"/>
                </a:ext>
              </a:extLst>
            </p:cNvPr>
            <p:cNvSpPr>
              <a:spLocks noChangeShapeType="1"/>
            </p:cNvSpPr>
            <p:nvPr/>
          </p:nvSpPr>
          <p:spPr bwMode="auto">
            <a:xfrm>
              <a:off x="1024" y="2874"/>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54" name="Line 234">
              <a:extLst>
                <a:ext uri="{FF2B5EF4-FFF2-40B4-BE49-F238E27FC236}">
                  <a16:creationId xmlns:a16="http://schemas.microsoft.com/office/drawing/2014/main" id="{C93EB337-2C63-7B94-E033-1E577478AF6D}"/>
                </a:ext>
              </a:extLst>
            </p:cNvPr>
            <p:cNvSpPr>
              <a:spLocks noChangeShapeType="1"/>
            </p:cNvSpPr>
            <p:nvPr/>
          </p:nvSpPr>
          <p:spPr bwMode="auto">
            <a:xfrm>
              <a:off x="1024" y="2621"/>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55" name="Line 235">
              <a:extLst>
                <a:ext uri="{FF2B5EF4-FFF2-40B4-BE49-F238E27FC236}">
                  <a16:creationId xmlns:a16="http://schemas.microsoft.com/office/drawing/2014/main" id="{F7315B07-6274-85B4-648A-98374914FBA1}"/>
                </a:ext>
              </a:extLst>
            </p:cNvPr>
            <p:cNvSpPr>
              <a:spLocks noChangeShapeType="1"/>
            </p:cNvSpPr>
            <p:nvPr/>
          </p:nvSpPr>
          <p:spPr bwMode="auto">
            <a:xfrm>
              <a:off x="1024" y="2114"/>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56" name="Line 236">
              <a:extLst>
                <a:ext uri="{FF2B5EF4-FFF2-40B4-BE49-F238E27FC236}">
                  <a16:creationId xmlns:a16="http://schemas.microsoft.com/office/drawing/2014/main" id="{FA2434D8-9882-349F-84DF-E7E9F6747E70}"/>
                </a:ext>
              </a:extLst>
            </p:cNvPr>
            <p:cNvSpPr>
              <a:spLocks noChangeShapeType="1"/>
            </p:cNvSpPr>
            <p:nvPr/>
          </p:nvSpPr>
          <p:spPr bwMode="auto">
            <a:xfrm>
              <a:off x="1024" y="1861"/>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57" name="Line 237">
              <a:extLst>
                <a:ext uri="{FF2B5EF4-FFF2-40B4-BE49-F238E27FC236}">
                  <a16:creationId xmlns:a16="http://schemas.microsoft.com/office/drawing/2014/main" id="{991103F7-59F7-F705-B49E-70338743A832}"/>
                </a:ext>
              </a:extLst>
            </p:cNvPr>
            <p:cNvSpPr>
              <a:spLocks noChangeShapeType="1"/>
            </p:cNvSpPr>
            <p:nvPr/>
          </p:nvSpPr>
          <p:spPr bwMode="auto">
            <a:xfrm>
              <a:off x="1024" y="1607"/>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58" name="Line 238">
              <a:extLst>
                <a:ext uri="{FF2B5EF4-FFF2-40B4-BE49-F238E27FC236}">
                  <a16:creationId xmlns:a16="http://schemas.microsoft.com/office/drawing/2014/main" id="{8DCAB151-DE55-F12A-0722-3676F962DC9C}"/>
                </a:ext>
              </a:extLst>
            </p:cNvPr>
            <p:cNvSpPr>
              <a:spLocks noChangeShapeType="1"/>
            </p:cNvSpPr>
            <p:nvPr/>
          </p:nvSpPr>
          <p:spPr bwMode="auto">
            <a:xfrm>
              <a:off x="1024" y="1354"/>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59" name="Rectangle 239">
              <a:extLst>
                <a:ext uri="{FF2B5EF4-FFF2-40B4-BE49-F238E27FC236}">
                  <a16:creationId xmlns:a16="http://schemas.microsoft.com/office/drawing/2014/main" id="{31B42B3F-325F-AEF7-30B8-7C81911EBBA0}"/>
                </a:ext>
              </a:extLst>
            </p:cNvPr>
            <p:cNvSpPr>
              <a:spLocks noChangeArrowheads="1"/>
            </p:cNvSpPr>
            <p:nvPr/>
          </p:nvSpPr>
          <p:spPr bwMode="auto">
            <a:xfrm>
              <a:off x="1024" y="1354"/>
              <a:ext cx="4941" cy="2280"/>
            </a:xfrm>
            <a:prstGeom prst="rect">
              <a:avLst/>
            </a:prstGeom>
            <a:noFill/>
            <a:ln w="14288">
              <a:solidFill>
                <a:srgbClr val="FFFFFF"/>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66160" name="Rectangle 240">
              <a:extLst>
                <a:ext uri="{FF2B5EF4-FFF2-40B4-BE49-F238E27FC236}">
                  <a16:creationId xmlns:a16="http://schemas.microsoft.com/office/drawing/2014/main" id="{555CE285-E392-01B6-65CB-0E3EED472BCE}"/>
                </a:ext>
              </a:extLst>
            </p:cNvPr>
            <p:cNvSpPr>
              <a:spLocks noChangeArrowheads="1"/>
            </p:cNvSpPr>
            <p:nvPr/>
          </p:nvSpPr>
          <p:spPr bwMode="auto">
            <a:xfrm>
              <a:off x="1154" y="1669"/>
              <a:ext cx="183" cy="698"/>
            </a:xfrm>
            <a:prstGeom prst="rect">
              <a:avLst/>
            </a:prstGeom>
            <a:solidFill>
              <a:srgbClr val="99CCFF"/>
            </a:solidFill>
            <a:ln w="14288">
              <a:solidFill>
                <a:srgbClr val="000000"/>
              </a:solidFill>
              <a:miter lim="800000"/>
              <a:headEnd/>
              <a:tailEnd/>
            </a:ln>
          </p:spPr>
          <p:txBody>
            <a:bodyPr/>
            <a:lstStyle/>
            <a:p>
              <a:endParaRPr lang="en-IN" sz="1805"/>
            </a:p>
          </p:txBody>
        </p:sp>
        <p:sp>
          <p:nvSpPr>
            <p:cNvPr id="466161" name="Rectangle 241">
              <a:extLst>
                <a:ext uri="{FF2B5EF4-FFF2-40B4-BE49-F238E27FC236}">
                  <a16:creationId xmlns:a16="http://schemas.microsoft.com/office/drawing/2014/main" id="{BA2CBF5F-E797-20AF-E7C9-1B35E741B234}"/>
                </a:ext>
              </a:extLst>
            </p:cNvPr>
            <p:cNvSpPr>
              <a:spLocks noChangeArrowheads="1"/>
            </p:cNvSpPr>
            <p:nvPr/>
          </p:nvSpPr>
          <p:spPr bwMode="auto">
            <a:xfrm>
              <a:off x="1772" y="1807"/>
              <a:ext cx="183" cy="560"/>
            </a:xfrm>
            <a:prstGeom prst="rect">
              <a:avLst/>
            </a:prstGeom>
            <a:solidFill>
              <a:srgbClr val="FF6600"/>
            </a:solidFill>
            <a:ln w="14288">
              <a:solidFill>
                <a:srgbClr val="000000"/>
              </a:solidFill>
              <a:miter lim="800000"/>
              <a:headEnd/>
              <a:tailEnd/>
            </a:ln>
          </p:spPr>
          <p:txBody>
            <a:bodyPr/>
            <a:lstStyle/>
            <a:p>
              <a:endParaRPr lang="en-IN" sz="1805"/>
            </a:p>
          </p:txBody>
        </p:sp>
        <p:sp>
          <p:nvSpPr>
            <p:cNvPr id="466162" name="Rectangle 242">
              <a:extLst>
                <a:ext uri="{FF2B5EF4-FFF2-40B4-BE49-F238E27FC236}">
                  <a16:creationId xmlns:a16="http://schemas.microsoft.com/office/drawing/2014/main" id="{03E57982-5061-C15B-1185-F0ABA60C86AF}"/>
                </a:ext>
              </a:extLst>
            </p:cNvPr>
            <p:cNvSpPr>
              <a:spLocks noChangeArrowheads="1"/>
            </p:cNvSpPr>
            <p:nvPr/>
          </p:nvSpPr>
          <p:spPr bwMode="auto">
            <a:xfrm>
              <a:off x="2390" y="1822"/>
              <a:ext cx="182" cy="545"/>
            </a:xfrm>
            <a:prstGeom prst="rect">
              <a:avLst/>
            </a:prstGeom>
            <a:solidFill>
              <a:srgbClr val="99CCFF"/>
            </a:solidFill>
            <a:ln w="14288">
              <a:solidFill>
                <a:srgbClr val="000000"/>
              </a:solidFill>
              <a:miter lim="800000"/>
              <a:headEnd/>
              <a:tailEnd/>
            </a:ln>
          </p:spPr>
          <p:txBody>
            <a:bodyPr/>
            <a:lstStyle/>
            <a:p>
              <a:endParaRPr lang="en-IN" sz="1805"/>
            </a:p>
          </p:txBody>
        </p:sp>
        <p:sp>
          <p:nvSpPr>
            <p:cNvPr id="466163" name="Rectangle 243">
              <a:extLst>
                <a:ext uri="{FF2B5EF4-FFF2-40B4-BE49-F238E27FC236}">
                  <a16:creationId xmlns:a16="http://schemas.microsoft.com/office/drawing/2014/main" id="{B302A2BA-A87E-0A6D-37E6-1EF6E238FF3A}"/>
                </a:ext>
              </a:extLst>
            </p:cNvPr>
            <p:cNvSpPr>
              <a:spLocks noChangeArrowheads="1"/>
            </p:cNvSpPr>
            <p:nvPr/>
          </p:nvSpPr>
          <p:spPr bwMode="auto">
            <a:xfrm>
              <a:off x="3007" y="2091"/>
              <a:ext cx="183" cy="276"/>
            </a:xfrm>
            <a:prstGeom prst="rect">
              <a:avLst/>
            </a:prstGeom>
            <a:solidFill>
              <a:srgbClr val="99CCFF"/>
            </a:solidFill>
            <a:ln w="14288">
              <a:solidFill>
                <a:srgbClr val="000000"/>
              </a:solidFill>
              <a:miter lim="800000"/>
              <a:headEnd/>
              <a:tailEnd/>
            </a:ln>
          </p:spPr>
          <p:txBody>
            <a:bodyPr/>
            <a:lstStyle/>
            <a:p>
              <a:endParaRPr lang="en-IN" sz="1805"/>
            </a:p>
          </p:txBody>
        </p:sp>
        <p:sp>
          <p:nvSpPr>
            <p:cNvPr id="466164" name="Rectangle 244">
              <a:extLst>
                <a:ext uri="{FF2B5EF4-FFF2-40B4-BE49-F238E27FC236}">
                  <a16:creationId xmlns:a16="http://schemas.microsoft.com/office/drawing/2014/main" id="{93F11319-5E9E-16DD-FAD1-50EC70B49E3A}"/>
                </a:ext>
              </a:extLst>
            </p:cNvPr>
            <p:cNvSpPr>
              <a:spLocks noChangeArrowheads="1"/>
            </p:cNvSpPr>
            <p:nvPr/>
          </p:nvSpPr>
          <p:spPr bwMode="auto">
            <a:xfrm>
              <a:off x="3625" y="2129"/>
              <a:ext cx="182" cy="238"/>
            </a:xfrm>
            <a:prstGeom prst="rect">
              <a:avLst/>
            </a:prstGeom>
            <a:solidFill>
              <a:srgbClr val="99CCFF"/>
            </a:solidFill>
            <a:ln w="14288">
              <a:solidFill>
                <a:srgbClr val="000000"/>
              </a:solidFill>
              <a:miter lim="800000"/>
              <a:headEnd/>
              <a:tailEnd/>
            </a:ln>
          </p:spPr>
          <p:txBody>
            <a:bodyPr/>
            <a:lstStyle/>
            <a:p>
              <a:endParaRPr lang="en-IN" sz="1805"/>
            </a:p>
          </p:txBody>
        </p:sp>
        <p:sp>
          <p:nvSpPr>
            <p:cNvPr id="466165" name="Rectangle 245">
              <a:extLst>
                <a:ext uri="{FF2B5EF4-FFF2-40B4-BE49-F238E27FC236}">
                  <a16:creationId xmlns:a16="http://schemas.microsoft.com/office/drawing/2014/main" id="{394F2330-A756-F5EF-A272-F449362F6F90}"/>
                </a:ext>
              </a:extLst>
            </p:cNvPr>
            <p:cNvSpPr>
              <a:spLocks noChangeArrowheads="1"/>
            </p:cNvSpPr>
            <p:nvPr/>
          </p:nvSpPr>
          <p:spPr bwMode="auto">
            <a:xfrm>
              <a:off x="4860" y="2367"/>
              <a:ext cx="183" cy="876"/>
            </a:xfrm>
            <a:prstGeom prst="rect">
              <a:avLst/>
            </a:prstGeom>
            <a:solidFill>
              <a:srgbClr val="99CCFF"/>
            </a:solidFill>
            <a:ln w="14288">
              <a:solidFill>
                <a:srgbClr val="000000"/>
              </a:solidFill>
              <a:miter lim="800000"/>
              <a:headEnd/>
              <a:tailEnd/>
            </a:ln>
          </p:spPr>
          <p:txBody>
            <a:bodyPr/>
            <a:lstStyle/>
            <a:p>
              <a:endParaRPr lang="en-IN" sz="1805"/>
            </a:p>
          </p:txBody>
        </p:sp>
        <p:sp>
          <p:nvSpPr>
            <p:cNvPr id="466166" name="Rectangle 246">
              <a:extLst>
                <a:ext uri="{FF2B5EF4-FFF2-40B4-BE49-F238E27FC236}">
                  <a16:creationId xmlns:a16="http://schemas.microsoft.com/office/drawing/2014/main" id="{A85255D2-046B-7D8F-0255-8A006D5D578A}"/>
                </a:ext>
              </a:extLst>
            </p:cNvPr>
            <p:cNvSpPr>
              <a:spLocks noChangeArrowheads="1"/>
            </p:cNvSpPr>
            <p:nvPr/>
          </p:nvSpPr>
          <p:spPr bwMode="auto">
            <a:xfrm>
              <a:off x="5478" y="2367"/>
              <a:ext cx="182" cy="937"/>
            </a:xfrm>
            <a:prstGeom prst="rect">
              <a:avLst/>
            </a:prstGeom>
            <a:solidFill>
              <a:srgbClr val="99CCFF"/>
            </a:solidFill>
            <a:ln w="14288">
              <a:solidFill>
                <a:srgbClr val="000000"/>
              </a:solidFill>
              <a:miter lim="800000"/>
              <a:headEnd/>
              <a:tailEnd/>
            </a:ln>
          </p:spPr>
          <p:txBody>
            <a:bodyPr/>
            <a:lstStyle/>
            <a:p>
              <a:endParaRPr lang="en-IN" sz="1805"/>
            </a:p>
          </p:txBody>
        </p:sp>
        <p:sp>
          <p:nvSpPr>
            <p:cNvPr id="466167" name="Line 247">
              <a:extLst>
                <a:ext uri="{FF2B5EF4-FFF2-40B4-BE49-F238E27FC236}">
                  <a16:creationId xmlns:a16="http://schemas.microsoft.com/office/drawing/2014/main" id="{117A61F1-07FB-CE1A-3498-7161E9286204}"/>
                </a:ext>
              </a:extLst>
            </p:cNvPr>
            <p:cNvSpPr>
              <a:spLocks noChangeShapeType="1"/>
            </p:cNvSpPr>
            <p:nvPr/>
          </p:nvSpPr>
          <p:spPr bwMode="auto">
            <a:xfrm>
              <a:off x="1024" y="1354"/>
              <a:ext cx="1" cy="228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68" name="Line 248">
              <a:extLst>
                <a:ext uri="{FF2B5EF4-FFF2-40B4-BE49-F238E27FC236}">
                  <a16:creationId xmlns:a16="http://schemas.microsoft.com/office/drawing/2014/main" id="{F29DC9B2-662E-11BD-EC5E-D2821EF1CAE9}"/>
                </a:ext>
              </a:extLst>
            </p:cNvPr>
            <p:cNvSpPr>
              <a:spLocks noChangeShapeType="1"/>
            </p:cNvSpPr>
            <p:nvPr/>
          </p:nvSpPr>
          <p:spPr bwMode="auto">
            <a:xfrm>
              <a:off x="998" y="3634"/>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69" name="Line 249">
              <a:extLst>
                <a:ext uri="{FF2B5EF4-FFF2-40B4-BE49-F238E27FC236}">
                  <a16:creationId xmlns:a16="http://schemas.microsoft.com/office/drawing/2014/main" id="{F6216BD7-F5C3-D3BB-E9EC-C3DB4BD45757}"/>
                </a:ext>
              </a:extLst>
            </p:cNvPr>
            <p:cNvSpPr>
              <a:spLocks noChangeShapeType="1"/>
            </p:cNvSpPr>
            <p:nvPr/>
          </p:nvSpPr>
          <p:spPr bwMode="auto">
            <a:xfrm>
              <a:off x="998" y="3381"/>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0" name="Line 250">
              <a:extLst>
                <a:ext uri="{FF2B5EF4-FFF2-40B4-BE49-F238E27FC236}">
                  <a16:creationId xmlns:a16="http://schemas.microsoft.com/office/drawing/2014/main" id="{D9BEFFE6-3120-F670-D3A9-D8FFE24450FE}"/>
                </a:ext>
              </a:extLst>
            </p:cNvPr>
            <p:cNvSpPr>
              <a:spLocks noChangeShapeType="1"/>
            </p:cNvSpPr>
            <p:nvPr/>
          </p:nvSpPr>
          <p:spPr bwMode="auto">
            <a:xfrm>
              <a:off x="998" y="3128"/>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1" name="Line 251">
              <a:extLst>
                <a:ext uri="{FF2B5EF4-FFF2-40B4-BE49-F238E27FC236}">
                  <a16:creationId xmlns:a16="http://schemas.microsoft.com/office/drawing/2014/main" id="{1FF8531E-6CE0-1381-B7E6-6B6CF284E5A0}"/>
                </a:ext>
              </a:extLst>
            </p:cNvPr>
            <p:cNvSpPr>
              <a:spLocks noChangeShapeType="1"/>
            </p:cNvSpPr>
            <p:nvPr/>
          </p:nvSpPr>
          <p:spPr bwMode="auto">
            <a:xfrm>
              <a:off x="998" y="2874"/>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2" name="Line 252">
              <a:extLst>
                <a:ext uri="{FF2B5EF4-FFF2-40B4-BE49-F238E27FC236}">
                  <a16:creationId xmlns:a16="http://schemas.microsoft.com/office/drawing/2014/main" id="{A5413286-EDD4-CF14-930C-97536435FB5E}"/>
                </a:ext>
              </a:extLst>
            </p:cNvPr>
            <p:cNvSpPr>
              <a:spLocks noChangeShapeType="1"/>
            </p:cNvSpPr>
            <p:nvPr/>
          </p:nvSpPr>
          <p:spPr bwMode="auto">
            <a:xfrm>
              <a:off x="998" y="2621"/>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3" name="Line 253">
              <a:extLst>
                <a:ext uri="{FF2B5EF4-FFF2-40B4-BE49-F238E27FC236}">
                  <a16:creationId xmlns:a16="http://schemas.microsoft.com/office/drawing/2014/main" id="{FE608751-17D7-EF0D-DA96-DCCB872070AE}"/>
                </a:ext>
              </a:extLst>
            </p:cNvPr>
            <p:cNvSpPr>
              <a:spLocks noChangeShapeType="1"/>
            </p:cNvSpPr>
            <p:nvPr/>
          </p:nvSpPr>
          <p:spPr bwMode="auto">
            <a:xfrm>
              <a:off x="998" y="2367"/>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4" name="Line 254">
              <a:extLst>
                <a:ext uri="{FF2B5EF4-FFF2-40B4-BE49-F238E27FC236}">
                  <a16:creationId xmlns:a16="http://schemas.microsoft.com/office/drawing/2014/main" id="{6B5252FA-45D2-2BEE-0302-B51F355FE09C}"/>
                </a:ext>
              </a:extLst>
            </p:cNvPr>
            <p:cNvSpPr>
              <a:spLocks noChangeShapeType="1"/>
            </p:cNvSpPr>
            <p:nvPr/>
          </p:nvSpPr>
          <p:spPr bwMode="auto">
            <a:xfrm>
              <a:off x="998" y="2114"/>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5" name="Line 255">
              <a:extLst>
                <a:ext uri="{FF2B5EF4-FFF2-40B4-BE49-F238E27FC236}">
                  <a16:creationId xmlns:a16="http://schemas.microsoft.com/office/drawing/2014/main" id="{8D28C7DC-CA7F-C951-32D0-566DFFF21E9A}"/>
                </a:ext>
              </a:extLst>
            </p:cNvPr>
            <p:cNvSpPr>
              <a:spLocks noChangeShapeType="1"/>
            </p:cNvSpPr>
            <p:nvPr/>
          </p:nvSpPr>
          <p:spPr bwMode="auto">
            <a:xfrm>
              <a:off x="998" y="1861"/>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6" name="Line 256">
              <a:extLst>
                <a:ext uri="{FF2B5EF4-FFF2-40B4-BE49-F238E27FC236}">
                  <a16:creationId xmlns:a16="http://schemas.microsoft.com/office/drawing/2014/main" id="{B2294393-ACA2-56C5-7408-29F3E0EF8582}"/>
                </a:ext>
              </a:extLst>
            </p:cNvPr>
            <p:cNvSpPr>
              <a:spLocks noChangeShapeType="1"/>
            </p:cNvSpPr>
            <p:nvPr/>
          </p:nvSpPr>
          <p:spPr bwMode="auto">
            <a:xfrm>
              <a:off x="998" y="1607"/>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7" name="Line 257">
              <a:extLst>
                <a:ext uri="{FF2B5EF4-FFF2-40B4-BE49-F238E27FC236}">
                  <a16:creationId xmlns:a16="http://schemas.microsoft.com/office/drawing/2014/main" id="{10025EB5-CB07-EF71-D807-433D4E327C76}"/>
                </a:ext>
              </a:extLst>
            </p:cNvPr>
            <p:cNvSpPr>
              <a:spLocks noChangeShapeType="1"/>
            </p:cNvSpPr>
            <p:nvPr/>
          </p:nvSpPr>
          <p:spPr bwMode="auto">
            <a:xfrm>
              <a:off x="998" y="1354"/>
              <a:ext cx="2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8" name="Line 258">
              <a:extLst>
                <a:ext uri="{FF2B5EF4-FFF2-40B4-BE49-F238E27FC236}">
                  <a16:creationId xmlns:a16="http://schemas.microsoft.com/office/drawing/2014/main" id="{F2310F46-7299-7D53-8530-079A483F2677}"/>
                </a:ext>
              </a:extLst>
            </p:cNvPr>
            <p:cNvSpPr>
              <a:spLocks noChangeShapeType="1"/>
            </p:cNvSpPr>
            <p:nvPr/>
          </p:nvSpPr>
          <p:spPr bwMode="auto">
            <a:xfrm>
              <a:off x="1024" y="2367"/>
              <a:ext cx="49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79" name="Line 259">
              <a:extLst>
                <a:ext uri="{FF2B5EF4-FFF2-40B4-BE49-F238E27FC236}">
                  <a16:creationId xmlns:a16="http://schemas.microsoft.com/office/drawing/2014/main" id="{01D70A27-E86C-FBB3-E0EE-B03FA951B1BA}"/>
                </a:ext>
              </a:extLst>
            </p:cNvPr>
            <p:cNvSpPr>
              <a:spLocks noChangeShapeType="1"/>
            </p:cNvSpPr>
            <p:nvPr/>
          </p:nvSpPr>
          <p:spPr bwMode="auto">
            <a:xfrm flipV="1">
              <a:off x="1024" y="2367"/>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80" name="Line 260">
              <a:extLst>
                <a:ext uri="{FF2B5EF4-FFF2-40B4-BE49-F238E27FC236}">
                  <a16:creationId xmlns:a16="http://schemas.microsoft.com/office/drawing/2014/main" id="{EBC5C02D-5158-D186-3CA8-C322015B70A1}"/>
                </a:ext>
              </a:extLst>
            </p:cNvPr>
            <p:cNvSpPr>
              <a:spLocks noChangeShapeType="1"/>
            </p:cNvSpPr>
            <p:nvPr/>
          </p:nvSpPr>
          <p:spPr bwMode="auto">
            <a:xfrm flipV="1">
              <a:off x="1642" y="2367"/>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81" name="Line 261">
              <a:extLst>
                <a:ext uri="{FF2B5EF4-FFF2-40B4-BE49-F238E27FC236}">
                  <a16:creationId xmlns:a16="http://schemas.microsoft.com/office/drawing/2014/main" id="{E7A06DBB-3E14-942D-CD93-8C25C3EC8028}"/>
                </a:ext>
              </a:extLst>
            </p:cNvPr>
            <p:cNvSpPr>
              <a:spLocks noChangeShapeType="1"/>
            </p:cNvSpPr>
            <p:nvPr/>
          </p:nvSpPr>
          <p:spPr bwMode="auto">
            <a:xfrm flipV="1">
              <a:off x="2259" y="2367"/>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82" name="Line 262">
              <a:extLst>
                <a:ext uri="{FF2B5EF4-FFF2-40B4-BE49-F238E27FC236}">
                  <a16:creationId xmlns:a16="http://schemas.microsoft.com/office/drawing/2014/main" id="{ADF81C8C-5ECB-6D14-02C5-31E91DBD2E31}"/>
                </a:ext>
              </a:extLst>
            </p:cNvPr>
            <p:cNvSpPr>
              <a:spLocks noChangeShapeType="1"/>
            </p:cNvSpPr>
            <p:nvPr/>
          </p:nvSpPr>
          <p:spPr bwMode="auto">
            <a:xfrm flipV="1">
              <a:off x="2877" y="2367"/>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83" name="Line 263">
              <a:extLst>
                <a:ext uri="{FF2B5EF4-FFF2-40B4-BE49-F238E27FC236}">
                  <a16:creationId xmlns:a16="http://schemas.microsoft.com/office/drawing/2014/main" id="{8836C11E-5640-1448-9D36-AAF5841730B9}"/>
                </a:ext>
              </a:extLst>
            </p:cNvPr>
            <p:cNvSpPr>
              <a:spLocks noChangeShapeType="1"/>
            </p:cNvSpPr>
            <p:nvPr/>
          </p:nvSpPr>
          <p:spPr bwMode="auto">
            <a:xfrm flipV="1">
              <a:off x="3494" y="2367"/>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84" name="Line 264">
              <a:extLst>
                <a:ext uri="{FF2B5EF4-FFF2-40B4-BE49-F238E27FC236}">
                  <a16:creationId xmlns:a16="http://schemas.microsoft.com/office/drawing/2014/main" id="{3CAAFAE6-F68D-C8FE-32E3-7F5A39920E27}"/>
                </a:ext>
              </a:extLst>
            </p:cNvPr>
            <p:cNvSpPr>
              <a:spLocks noChangeShapeType="1"/>
            </p:cNvSpPr>
            <p:nvPr/>
          </p:nvSpPr>
          <p:spPr bwMode="auto">
            <a:xfrm flipV="1">
              <a:off x="4112" y="2367"/>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85" name="Line 265">
              <a:extLst>
                <a:ext uri="{FF2B5EF4-FFF2-40B4-BE49-F238E27FC236}">
                  <a16:creationId xmlns:a16="http://schemas.microsoft.com/office/drawing/2014/main" id="{01430EE7-B6D1-1A01-E5BE-3D3E379819EA}"/>
                </a:ext>
              </a:extLst>
            </p:cNvPr>
            <p:cNvSpPr>
              <a:spLocks noChangeShapeType="1"/>
            </p:cNvSpPr>
            <p:nvPr/>
          </p:nvSpPr>
          <p:spPr bwMode="auto">
            <a:xfrm flipV="1">
              <a:off x="4730" y="2367"/>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86" name="Line 266">
              <a:extLst>
                <a:ext uri="{FF2B5EF4-FFF2-40B4-BE49-F238E27FC236}">
                  <a16:creationId xmlns:a16="http://schemas.microsoft.com/office/drawing/2014/main" id="{4E54868A-F7AE-B037-6AAF-4BCDB6A8E6BA}"/>
                </a:ext>
              </a:extLst>
            </p:cNvPr>
            <p:cNvSpPr>
              <a:spLocks noChangeShapeType="1"/>
            </p:cNvSpPr>
            <p:nvPr/>
          </p:nvSpPr>
          <p:spPr bwMode="auto">
            <a:xfrm flipV="1">
              <a:off x="5347" y="2367"/>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87" name="Line 267">
              <a:extLst>
                <a:ext uri="{FF2B5EF4-FFF2-40B4-BE49-F238E27FC236}">
                  <a16:creationId xmlns:a16="http://schemas.microsoft.com/office/drawing/2014/main" id="{7CCE8DCF-4153-8786-0CA4-ED9C386C798D}"/>
                </a:ext>
              </a:extLst>
            </p:cNvPr>
            <p:cNvSpPr>
              <a:spLocks noChangeShapeType="1"/>
            </p:cNvSpPr>
            <p:nvPr/>
          </p:nvSpPr>
          <p:spPr bwMode="auto">
            <a:xfrm flipV="1">
              <a:off x="5965" y="2367"/>
              <a:ext cx="1" cy="2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6188" name="Rectangle 268">
              <a:extLst>
                <a:ext uri="{FF2B5EF4-FFF2-40B4-BE49-F238E27FC236}">
                  <a16:creationId xmlns:a16="http://schemas.microsoft.com/office/drawing/2014/main" id="{5F38972E-34E7-512C-1063-B5CCCF33907E}"/>
                </a:ext>
              </a:extLst>
            </p:cNvPr>
            <p:cNvSpPr>
              <a:spLocks noChangeArrowheads="1"/>
            </p:cNvSpPr>
            <p:nvPr/>
          </p:nvSpPr>
          <p:spPr bwMode="auto">
            <a:xfrm>
              <a:off x="1067" y="1500"/>
              <a:ext cx="29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304">
                  <a:solidFill>
                    <a:srgbClr val="000000"/>
                  </a:solidFill>
                  <a:latin typeface="Arial" panose="020B0604020202020204" pitchFamily="34" charset="0"/>
                </a:rPr>
                <a:t>5.50%</a:t>
              </a:r>
              <a:endParaRPr lang="fr-FR" altLang="en-US" sz="4011"/>
            </a:p>
          </p:txBody>
        </p:sp>
        <p:sp>
          <p:nvSpPr>
            <p:cNvPr id="466189" name="Rectangle 269">
              <a:extLst>
                <a:ext uri="{FF2B5EF4-FFF2-40B4-BE49-F238E27FC236}">
                  <a16:creationId xmlns:a16="http://schemas.microsoft.com/office/drawing/2014/main" id="{B76DE5DC-EF4C-7B68-92C4-2630073909CB}"/>
                </a:ext>
              </a:extLst>
            </p:cNvPr>
            <p:cNvSpPr>
              <a:spLocks noChangeArrowheads="1"/>
            </p:cNvSpPr>
            <p:nvPr/>
          </p:nvSpPr>
          <p:spPr bwMode="auto">
            <a:xfrm>
              <a:off x="1685" y="1638"/>
              <a:ext cx="29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304">
                  <a:solidFill>
                    <a:srgbClr val="000000"/>
                  </a:solidFill>
                  <a:latin typeface="Arial" panose="020B0604020202020204" pitchFamily="34" charset="0"/>
                </a:rPr>
                <a:t>4.40%</a:t>
              </a:r>
              <a:endParaRPr lang="fr-FR" altLang="en-US" sz="4011"/>
            </a:p>
          </p:txBody>
        </p:sp>
        <p:sp>
          <p:nvSpPr>
            <p:cNvPr id="466190" name="Rectangle 270">
              <a:extLst>
                <a:ext uri="{FF2B5EF4-FFF2-40B4-BE49-F238E27FC236}">
                  <a16:creationId xmlns:a16="http://schemas.microsoft.com/office/drawing/2014/main" id="{7290C68D-38C2-8C29-BFC8-B9F0F8E2ACFD}"/>
                </a:ext>
              </a:extLst>
            </p:cNvPr>
            <p:cNvSpPr>
              <a:spLocks noChangeArrowheads="1"/>
            </p:cNvSpPr>
            <p:nvPr/>
          </p:nvSpPr>
          <p:spPr bwMode="auto">
            <a:xfrm>
              <a:off x="2303" y="1653"/>
              <a:ext cx="29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304">
                  <a:solidFill>
                    <a:srgbClr val="000000"/>
                  </a:solidFill>
                  <a:latin typeface="Arial" panose="020B0604020202020204" pitchFamily="34" charset="0"/>
                </a:rPr>
                <a:t>4.30%</a:t>
              </a:r>
              <a:endParaRPr lang="fr-FR" altLang="en-US" sz="4011"/>
            </a:p>
          </p:txBody>
        </p:sp>
        <p:sp>
          <p:nvSpPr>
            <p:cNvPr id="466191" name="Rectangle 271">
              <a:extLst>
                <a:ext uri="{FF2B5EF4-FFF2-40B4-BE49-F238E27FC236}">
                  <a16:creationId xmlns:a16="http://schemas.microsoft.com/office/drawing/2014/main" id="{56C016BE-7A80-BF93-9AEA-AAB0EBC7F0B3}"/>
                </a:ext>
              </a:extLst>
            </p:cNvPr>
            <p:cNvSpPr>
              <a:spLocks noChangeArrowheads="1"/>
            </p:cNvSpPr>
            <p:nvPr/>
          </p:nvSpPr>
          <p:spPr bwMode="auto">
            <a:xfrm>
              <a:off x="2920" y="1922"/>
              <a:ext cx="29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304">
                  <a:solidFill>
                    <a:srgbClr val="000000"/>
                  </a:solidFill>
                  <a:latin typeface="Arial" panose="020B0604020202020204" pitchFamily="34" charset="0"/>
                </a:rPr>
                <a:t>2.20%</a:t>
              </a:r>
              <a:endParaRPr lang="fr-FR" altLang="en-US" sz="4011"/>
            </a:p>
          </p:txBody>
        </p:sp>
        <p:sp>
          <p:nvSpPr>
            <p:cNvPr id="466192" name="Rectangle 272">
              <a:extLst>
                <a:ext uri="{FF2B5EF4-FFF2-40B4-BE49-F238E27FC236}">
                  <a16:creationId xmlns:a16="http://schemas.microsoft.com/office/drawing/2014/main" id="{373DCE8A-5076-7586-FC38-F2999E35F184}"/>
                </a:ext>
              </a:extLst>
            </p:cNvPr>
            <p:cNvSpPr>
              <a:spLocks noChangeArrowheads="1"/>
            </p:cNvSpPr>
            <p:nvPr/>
          </p:nvSpPr>
          <p:spPr bwMode="auto">
            <a:xfrm>
              <a:off x="3538" y="1961"/>
              <a:ext cx="29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304">
                  <a:solidFill>
                    <a:srgbClr val="000000"/>
                  </a:solidFill>
                  <a:latin typeface="Arial" panose="020B0604020202020204" pitchFamily="34" charset="0"/>
                </a:rPr>
                <a:t>1.90%</a:t>
              </a:r>
              <a:endParaRPr lang="fr-FR" altLang="en-US" sz="4011"/>
            </a:p>
          </p:txBody>
        </p:sp>
        <p:sp>
          <p:nvSpPr>
            <p:cNvPr id="466193" name="Rectangle 273">
              <a:extLst>
                <a:ext uri="{FF2B5EF4-FFF2-40B4-BE49-F238E27FC236}">
                  <a16:creationId xmlns:a16="http://schemas.microsoft.com/office/drawing/2014/main" id="{3AABDD58-6EE6-81D7-4853-869A634C41C4}"/>
                </a:ext>
              </a:extLst>
            </p:cNvPr>
            <p:cNvSpPr>
              <a:spLocks noChangeArrowheads="1"/>
            </p:cNvSpPr>
            <p:nvPr/>
          </p:nvSpPr>
          <p:spPr bwMode="auto">
            <a:xfrm>
              <a:off x="4242" y="2199"/>
              <a:ext cx="152"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304">
                  <a:solidFill>
                    <a:srgbClr val="000000"/>
                  </a:solidFill>
                  <a:latin typeface="Arial" panose="020B0604020202020204" pitchFamily="34" charset="0"/>
                </a:rPr>
                <a:t>0%</a:t>
              </a:r>
              <a:endParaRPr lang="fr-FR" altLang="en-US" sz="4011"/>
            </a:p>
          </p:txBody>
        </p:sp>
        <p:sp>
          <p:nvSpPr>
            <p:cNvPr id="466194" name="Rectangle 274">
              <a:extLst>
                <a:ext uri="{FF2B5EF4-FFF2-40B4-BE49-F238E27FC236}">
                  <a16:creationId xmlns:a16="http://schemas.microsoft.com/office/drawing/2014/main" id="{55BA609D-95E6-9C36-2F95-92284468D6B3}"/>
                </a:ext>
              </a:extLst>
            </p:cNvPr>
            <p:cNvSpPr>
              <a:spLocks noChangeArrowheads="1"/>
            </p:cNvSpPr>
            <p:nvPr/>
          </p:nvSpPr>
          <p:spPr bwMode="auto">
            <a:xfrm>
              <a:off x="4756" y="3289"/>
              <a:ext cx="33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304">
                  <a:solidFill>
                    <a:srgbClr val="000000"/>
                  </a:solidFill>
                  <a:latin typeface="Arial" panose="020B0604020202020204" pitchFamily="34" charset="0"/>
                </a:rPr>
                <a:t>-6.90%</a:t>
              </a:r>
              <a:endParaRPr lang="fr-FR" altLang="en-US" sz="4011"/>
            </a:p>
          </p:txBody>
        </p:sp>
        <p:sp>
          <p:nvSpPr>
            <p:cNvPr id="466195" name="Rectangle 275">
              <a:extLst>
                <a:ext uri="{FF2B5EF4-FFF2-40B4-BE49-F238E27FC236}">
                  <a16:creationId xmlns:a16="http://schemas.microsoft.com/office/drawing/2014/main" id="{504342FD-4034-6318-EFF3-38794528C7FD}"/>
                </a:ext>
              </a:extLst>
            </p:cNvPr>
            <p:cNvSpPr>
              <a:spLocks noChangeArrowheads="1"/>
            </p:cNvSpPr>
            <p:nvPr/>
          </p:nvSpPr>
          <p:spPr bwMode="auto">
            <a:xfrm>
              <a:off x="5373" y="3350"/>
              <a:ext cx="334"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304">
                  <a:solidFill>
                    <a:srgbClr val="000000"/>
                  </a:solidFill>
                  <a:latin typeface="Arial" panose="020B0604020202020204" pitchFamily="34" charset="0"/>
                </a:rPr>
                <a:t>-7.40%</a:t>
              </a:r>
              <a:endParaRPr lang="fr-FR" altLang="en-US" sz="4011"/>
            </a:p>
          </p:txBody>
        </p:sp>
        <p:sp>
          <p:nvSpPr>
            <p:cNvPr id="466196" name="Rectangle 276">
              <a:extLst>
                <a:ext uri="{FF2B5EF4-FFF2-40B4-BE49-F238E27FC236}">
                  <a16:creationId xmlns:a16="http://schemas.microsoft.com/office/drawing/2014/main" id="{FF70CC45-F639-AE43-BF96-906E002E09C4}"/>
                </a:ext>
              </a:extLst>
            </p:cNvPr>
            <p:cNvSpPr>
              <a:spLocks noChangeArrowheads="1"/>
            </p:cNvSpPr>
            <p:nvPr/>
          </p:nvSpPr>
          <p:spPr bwMode="auto">
            <a:xfrm>
              <a:off x="1389" y="2199"/>
              <a:ext cx="59"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304">
                  <a:solidFill>
                    <a:srgbClr val="000000"/>
                  </a:solidFill>
                  <a:latin typeface="Arial" panose="020B0604020202020204" pitchFamily="34" charset="0"/>
                </a:rPr>
                <a:t>0</a:t>
              </a:r>
              <a:endParaRPr lang="fr-FR" altLang="en-US" sz="4011"/>
            </a:p>
          </p:txBody>
        </p:sp>
        <p:sp>
          <p:nvSpPr>
            <p:cNvPr id="466197" name="Rectangle 277">
              <a:extLst>
                <a:ext uri="{FF2B5EF4-FFF2-40B4-BE49-F238E27FC236}">
                  <a16:creationId xmlns:a16="http://schemas.microsoft.com/office/drawing/2014/main" id="{DA37CA04-D4AA-34C3-9791-1B43E10920CD}"/>
                </a:ext>
              </a:extLst>
            </p:cNvPr>
            <p:cNvSpPr>
              <a:spLocks noChangeArrowheads="1"/>
            </p:cNvSpPr>
            <p:nvPr/>
          </p:nvSpPr>
          <p:spPr bwMode="auto">
            <a:xfrm>
              <a:off x="598" y="3581"/>
              <a:ext cx="33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-10,00%</a:t>
              </a:r>
              <a:endParaRPr lang="fr-FR" altLang="en-US" sz="4011"/>
            </a:p>
          </p:txBody>
        </p:sp>
        <p:sp>
          <p:nvSpPr>
            <p:cNvPr id="466198" name="Rectangle 278">
              <a:extLst>
                <a:ext uri="{FF2B5EF4-FFF2-40B4-BE49-F238E27FC236}">
                  <a16:creationId xmlns:a16="http://schemas.microsoft.com/office/drawing/2014/main" id="{FDBDA56B-973C-FAF4-741F-B274DA4462AE}"/>
                </a:ext>
              </a:extLst>
            </p:cNvPr>
            <p:cNvSpPr>
              <a:spLocks noChangeArrowheads="1"/>
            </p:cNvSpPr>
            <p:nvPr/>
          </p:nvSpPr>
          <p:spPr bwMode="auto">
            <a:xfrm>
              <a:off x="650" y="3327"/>
              <a:ext cx="28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-8,00%</a:t>
              </a:r>
              <a:endParaRPr lang="fr-FR" altLang="en-US" sz="4011"/>
            </a:p>
          </p:txBody>
        </p:sp>
        <p:sp>
          <p:nvSpPr>
            <p:cNvPr id="466199" name="Rectangle 279">
              <a:extLst>
                <a:ext uri="{FF2B5EF4-FFF2-40B4-BE49-F238E27FC236}">
                  <a16:creationId xmlns:a16="http://schemas.microsoft.com/office/drawing/2014/main" id="{02AF12EF-5A64-2319-3DED-345D2672B531}"/>
                </a:ext>
              </a:extLst>
            </p:cNvPr>
            <p:cNvSpPr>
              <a:spLocks noChangeArrowheads="1"/>
            </p:cNvSpPr>
            <p:nvPr/>
          </p:nvSpPr>
          <p:spPr bwMode="auto">
            <a:xfrm>
              <a:off x="650" y="3074"/>
              <a:ext cx="28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-6,00%</a:t>
              </a:r>
              <a:endParaRPr lang="fr-FR" altLang="en-US" sz="4011"/>
            </a:p>
          </p:txBody>
        </p:sp>
        <p:sp>
          <p:nvSpPr>
            <p:cNvPr id="466200" name="Rectangle 280">
              <a:extLst>
                <a:ext uri="{FF2B5EF4-FFF2-40B4-BE49-F238E27FC236}">
                  <a16:creationId xmlns:a16="http://schemas.microsoft.com/office/drawing/2014/main" id="{46362BB3-7B9D-E37A-593B-2C7618DC4DFA}"/>
                </a:ext>
              </a:extLst>
            </p:cNvPr>
            <p:cNvSpPr>
              <a:spLocks noChangeArrowheads="1"/>
            </p:cNvSpPr>
            <p:nvPr/>
          </p:nvSpPr>
          <p:spPr bwMode="auto">
            <a:xfrm>
              <a:off x="650" y="2820"/>
              <a:ext cx="28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-4,00%</a:t>
              </a:r>
              <a:endParaRPr lang="fr-FR" altLang="en-US" sz="4011"/>
            </a:p>
          </p:txBody>
        </p:sp>
        <p:sp>
          <p:nvSpPr>
            <p:cNvPr id="466201" name="Rectangle 281">
              <a:extLst>
                <a:ext uri="{FF2B5EF4-FFF2-40B4-BE49-F238E27FC236}">
                  <a16:creationId xmlns:a16="http://schemas.microsoft.com/office/drawing/2014/main" id="{019E2E8C-727B-D34B-0108-63017D60C265}"/>
                </a:ext>
              </a:extLst>
            </p:cNvPr>
            <p:cNvSpPr>
              <a:spLocks noChangeArrowheads="1"/>
            </p:cNvSpPr>
            <p:nvPr/>
          </p:nvSpPr>
          <p:spPr bwMode="auto">
            <a:xfrm>
              <a:off x="650" y="2567"/>
              <a:ext cx="28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-2,00%</a:t>
              </a:r>
              <a:endParaRPr lang="fr-FR" altLang="en-US" sz="4011"/>
            </a:p>
          </p:txBody>
        </p:sp>
        <p:sp>
          <p:nvSpPr>
            <p:cNvPr id="466202" name="Rectangle 282">
              <a:extLst>
                <a:ext uri="{FF2B5EF4-FFF2-40B4-BE49-F238E27FC236}">
                  <a16:creationId xmlns:a16="http://schemas.microsoft.com/office/drawing/2014/main" id="{ABCF184A-61BA-CA86-3E6C-10B8197B66D0}"/>
                </a:ext>
              </a:extLst>
            </p:cNvPr>
            <p:cNvSpPr>
              <a:spLocks noChangeArrowheads="1"/>
            </p:cNvSpPr>
            <p:nvPr/>
          </p:nvSpPr>
          <p:spPr bwMode="auto">
            <a:xfrm>
              <a:off x="685" y="2314"/>
              <a:ext cx="2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0,00%</a:t>
              </a:r>
              <a:endParaRPr lang="fr-FR" altLang="en-US" sz="4011"/>
            </a:p>
          </p:txBody>
        </p:sp>
        <p:sp>
          <p:nvSpPr>
            <p:cNvPr id="466203" name="Rectangle 283">
              <a:extLst>
                <a:ext uri="{FF2B5EF4-FFF2-40B4-BE49-F238E27FC236}">
                  <a16:creationId xmlns:a16="http://schemas.microsoft.com/office/drawing/2014/main" id="{87F5AD6D-262B-D682-FE80-5D5D7CE0CDAE}"/>
                </a:ext>
              </a:extLst>
            </p:cNvPr>
            <p:cNvSpPr>
              <a:spLocks noChangeArrowheads="1"/>
            </p:cNvSpPr>
            <p:nvPr/>
          </p:nvSpPr>
          <p:spPr bwMode="auto">
            <a:xfrm>
              <a:off x="685" y="2060"/>
              <a:ext cx="2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2,00%</a:t>
              </a:r>
              <a:endParaRPr lang="fr-FR" altLang="en-US" sz="4011"/>
            </a:p>
          </p:txBody>
        </p:sp>
        <p:sp>
          <p:nvSpPr>
            <p:cNvPr id="466204" name="Rectangle 284">
              <a:extLst>
                <a:ext uri="{FF2B5EF4-FFF2-40B4-BE49-F238E27FC236}">
                  <a16:creationId xmlns:a16="http://schemas.microsoft.com/office/drawing/2014/main" id="{CEC6A065-96A9-9367-FF86-588C0A0CBA64}"/>
                </a:ext>
              </a:extLst>
            </p:cNvPr>
            <p:cNvSpPr>
              <a:spLocks noChangeArrowheads="1"/>
            </p:cNvSpPr>
            <p:nvPr/>
          </p:nvSpPr>
          <p:spPr bwMode="auto">
            <a:xfrm>
              <a:off x="685" y="1807"/>
              <a:ext cx="2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4,00%</a:t>
              </a:r>
              <a:endParaRPr lang="fr-FR" altLang="en-US" sz="4011"/>
            </a:p>
          </p:txBody>
        </p:sp>
        <p:sp>
          <p:nvSpPr>
            <p:cNvPr id="466205" name="Rectangle 285">
              <a:extLst>
                <a:ext uri="{FF2B5EF4-FFF2-40B4-BE49-F238E27FC236}">
                  <a16:creationId xmlns:a16="http://schemas.microsoft.com/office/drawing/2014/main" id="{C7A0104D-FF37-4B57-BD8E-79BF634047F2}"/>
                </a:ext>
              </a:extLst>
            </p:cNvPr>
            <p:cNvSpPr>
              <a:spLocks noChangeArrowheads="1"/>
            </p:cNvSpPr>
            <p:nvPr/>
          </p:nvSpPr>
          <p:spPr bwMode="auto">
            <a:xfrm>
              <a:off x="685" y="1554"/>
              <a:ext cx="2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6,00%</a:t>
              </a:r>
              <a:endParaRPr lang="fr-FR" altLang="en-US" sz="4011"/>
            </a:p>
          </p:txBody>
        </p:sp>
        <p:sp>
          <p:nvSpPr>
            <p:cNvPr id="466206" name="Rectangle 286">
              <a:extLst>
                <a:ext uri="{FF2B5EF4-FFF2-40B4-BE49-F238E27FC236}">
                  <a16:creationId xmlns:a16="http://schemas.microsoft.com/office/drawing/2014/main" id="{BB571EA5-D47F-86F7-201C-6075C5C56984}"/>
                </a:ext>
              </a:extLst>
            </p:cNvPr>
            <p:cNvSpPr>
              <a:spLocks noChangeArrowheads="1"/>
            </p:cNvSpPr>
            <p:nvPr/>
          </p:nvSpPr>
          <p:spPr bwMode="auto">
            <a:xfrm>
              <a:off x="685" y="1300"/>
              <a:ext cx="2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8,00%</a:t>
              </a:r>
              <a:endParaRPr lang="fr-FR" altLang="en-US" sz="4011"/>
            </a:p>
          </p:txBody>
        </p:sp>
        <p:sp>
          <p:nvSpPr>
            <p:cNvPr id="466207" name="Rectangle 287">
              <a:extLst>
                <a:ext uri="{FF2B5EF4-FFF2-40B4-BE49-F238E27FC236}">
                  <a16:creationId xmlns:a16="http://schemas.microsoft.com/office/drawing/2014/main" id="{6E410297-666A-481A-DF3C-F1C792832BCC}"/>
                </a:ext>
              </a:extLst>
            </p:cNvPr>
            <p:cNvSpPr>
              <a:spLocks noChangeArrowheads="1"/>
            </p:cNvSpPr>
            <p:nvPr/>
          </p:nvSpPr>
          <p:spPr bwMode="auto">
            <a:xfrm>
              <a:off x="1181" y="2437"/>
              <a:ext cx="31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Canada</a:t>
              </a:r>
              <a:endParaRPr lang="fr-FR" altLang="en-US" sz="4011"/>
            </a:p>
          </p:txBody>
        </p:sp>
        <p:sp>
          <p:nvSpPr>
            <p:cNvPr id="466208" name="Rectangle 288">
              <a:extLst>
                <a:ext uri="{FF2B5EF4-FFF2-40B4-BE49-F238E27FC236}">
                  <a16:creationId xmlns:a16="http://schemas.microsoft.com/office/drawing/2014/main" id="{3A8C86DD-E3FF-0E5E-44D0-4F0F6AEFDD19}"/>
                </a:ext>
              </a:extLst>
            </p:cNvPr>
            <p:cNvSpPr>
              <a:spLocks noChangeArrowheads="1"/>
            </p:cNvSpPr>
            <p:nvPr/>
          </p:nvSpPr>
          <p:spPr bwMode="auto">
            <a:xfrm>
              <a:off x="1807" y="2437"/>
              <a:ext cx="27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France</a:t>
              </a:r>
              <a:endParaRPr lang="fr-FR" altLang="en-US" sz="4011"/>
            </a:p>
          </p:txBody>
        </p:sp>
        <p:sp>
          <p:nvSpPr>
            <p:cNvPr id="466209" name="Rectangle 289">
              <a:extLst>
                <a:ext uri="{FF2B5EF4-FFF2-40B4-BE49-F238E27FC236}">
                  <a16:creationId xmlns:a16="http://schemas.microsoft.com/office/drawing/2014/main" id="{CE931E7D-6BCB-1B38-D18D-D41BBA00AE54}"/>
                </a:ext>
              </a:extLst>
            </p:cNvPr>
            <p:cNvSpPr>
              <a:spLocks noChangeArrowheads="1"/>
            </p:cNvSpPr>
            <p:nvPr/>
          </p:nvSpPr>
          <p:spPr bwMode="auto">
            <a:xfrm>
              <a:off x="2355" y="2437"/>
              <a:ext cx="481"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Netherlands</a:t>
              </a:r>
              <a:endParaRPr lang="fr-FR" altLang="en-US" sz="4011"/>
            </a:p>
          </p:txBody>
        </p:sp>
        <p:sp>
          <p:nvSpPr>
            <p:cNvPr id="466210" name="Rectangle 290">
              <a:extLst>
                <a:ext uri="{FF2B5EF4-FFF2-40B4-BE49-F238E27FC236}">
                  <a16:creationId xmlns:a16="http://schemas.microsoft.com/office/drawing/2014/main" id="{813D2526-C7A7-0182-218D-B13FF8338101}"/>
                </a:ext>
              </a:extLst>
            </p:cNvPr>
            <p:cNvSpPr>
              <a:spLocks noChangeArrowheads="1"/>
            </p:cNvSpPr>
            <p:nvPr/>
          </p:nvSpPr>
          <p:spPr bwMode="auto">
            <a:xfrm>
              <a:off x="3103" y="2437"/>
              <a:ext cx="16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Italy</a:t>
              </a:r>
              <a:endParaRPr lang="fr-FR" altLang="en-US" sz="4011"/>
            </a:p>
          </p:txBody>
        </p:sp>
        <p:sp>
          <p:nvSpPr>
            <p:cNvPr id="466211" name="Rectangle 291">
              <a:extLst>
                <a:ext uri="{FF2B5EF4-FFF2-40B4-BE49-F238E27FC236}">
                  <a16:creationId xmlns:a16="http://schemas.microsoft.com/office/drawing/2014/main" id="{5AF3FAA2-0404-D62F-1D67-2E7385004C34}"/>
                </a:ext>
              </a:extLst>
            </p:cNvPr>
            <p:cNvSpPr>
              <a:spLocks noChangeArrowheads="1"/>
            </p:cNvSpPr>
            <p:nvPr/>
          </p:nvSpPr>
          <p:spPr bwMode="auto">
            <a:xfrm>
              <a:off x="3634" y="2437"/>
              <a:ext cx="259"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United</a:t>
              </a:r>
              <a:endParaRPr lang="fr-FR" altLang="en-US" sz="4011"/>
            </a:p>
          </p:txBody>
        </p:sp>
        <p:sp>
          <p:nvSpPr>
            <p:cNvPr id="466212" name="Rectangle 292">
              <a:extLst>
                <a:ext uri="{FF2B5EF4-FFF2-40B4-BE49-F238E27FC236}">
                  <a16:creationId xmlns:a16="http://schemas.microsoft.com/office/drawing/2014/main" id="{47A16077-B8F4-9198-D797-8488CC3B9100}"/>
                </a:ext>
              </a:extLst>
            </p:cNvPr>
            <p:cNvSpPr>
              <a:spLocks noChangeArrowheads="1"/>
            </p:cNvSpPr>
            <p:nvPr/>
          </p:nvSpPr>
          <p:spPr bwMode="auto">
            <a:xfrm>
              <a:off x="3616" y="2552"/>
              <a:ext cx="35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Kingdom</a:t>
              </a:r>
              <a:endParaRPr lang="fr-FR" altLang="en-US" sz="4011"/>
            </a:p>
          </p:txBody>
        </p:sp>
        <p:sp>
          <p:nvSpPr>
            <p:cNvPr id="466213" name="Rectangle 293">
              <a:extLst>
                <a:ext uri="{FF2B5EF4-FFF2-40B4-BE49-F238E27FC236}">
                  <a16:creationId xmlns:a16="http://schemas.microsoft.com/office/drawing/2014/main" id="{45FECF74-5960-D6A0-3746-3C43356C4701}"/>
                </a:ext>
              </a:extLst>
            </p:cNvPr>
            <p:cNvSpPr>
              <a:spLocks noChangeArrowheads="1"/>
            </p:cNvSpPr>
            <p:nvPr/>
          </p:nvSpPr>
          <p:spPr bwMode="auto">
            <a:xfrm>
              <a:off x="4216" y="2437"/>
              <a:ext cx="184"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USA</a:t>
              </a:r>
              <a:endParaRPr lang="fr-FR" altLang="en-US" sz="4011"/>
            </a:p>
          </p:txBody>
        </p:sp>
        <p:sp>
          <p:nvSpPr>
            <p:cNvPr id="466214" name="Rectangle 294">
              <a:extLst>
                <a:ext uri="{FF2B5EF4-FFF2-40B4-BE49-F238E27FC236}">
                  <a16:creationId xmlns:a16="http://schemas.microsoft.com/office/drawing/2014/main" id="{C359D7E0-2C88-DA01-A7DF-FF7FD68A0A4D}"/>
                </a:ext>
              </a:extLst>
            </p:cNvPr>
            <p:cNvSpPr>
              <a:spLocks noChangeArrowheads="1"/>
            </p:cNvSpPr>
            <p:nvPr/>
          </p:nvSpPr>
          <p:spPr bwMode="auto">
            <a:xfrm>
              <a:off x="4921" y="2437"/>
              <a:ext cx="242"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Japan</a:t>
              </a:r>
              <a:endParaRPr lang="fr-FR" altLang="en-US" sz="4011"/>
            </a:p>
          </p:txBody>
        </p:sp>
        <p:sp>
          <p:nvSpPr>
            <p:cNvPr id="466215" name="Rectangle 295">
              <a:extLst>
                <a:ext uri="{FF2B5EF4-FFF2-40B4-BE49-F238E27FC236}">
                  <a16:creationId xmlns:a16="http://schemas.microsoft.com/office/drawing/2014/main" id="{D0F64DB4-4C15-DC9A-9D59-C1F7934BDD22}"/>
                </a:ext>
              </a:extLst>
            </p:cNvPr>
            <p:cNvSpPr>
              <a:spLocks noChangeArrowheads="1"/>
            </p:cNvSpPr>
            <p:nvPr/>
          </p:nvSpPr>
          <p:spPr bwMode="auto">
            <a:xfrm>
              <a:off x="5443" y="2437"/>
              <a:ext cx="367"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103">
                  <a:solidFill>
                    <a:srgbClr val="000000"/>
                  </a:solidFill>
                  <a:latin typeface="Arial" panose="020B0604020202020204" pitchFamily="34" charset="0"/>
                </a:rPr>
                <a:t>Germany</a:t>
              </a:r>
              <a:endParaRPr lang="fr-FR" altLang="en-US" sz="4011"/>
            </a:p>
          </p:txBody>
        </p:sp>
        <p:sp>
          <p:nvSpPr>
            <p:cNvPr id="466216" name="Rectangle 296">
              <a:extLst>
                <a:ext uri="{FF2B5EF4-FFF2-40B4-BE49-F238E27FC236}">
                  <a16:creationId xmlns:a16="http://schemas.microsoft.com/office/drawing/2014/main" id="{689951E9-E9B9-A125-EEF0-75DEC6B38925}"/>
                </a:ext>
              </a:extLst>
            </p:cNvPr>
            <p:cNvSpPr>
              <a:spLocks noChangeArrowheads="1"/>
            </p:cNvSpPr>
            <p:nvPr/>
          </p:nvSpPr>
          <p:spPr bwMode="auto">
            <a:xfrm>
              <a:off x="432" y="1223"/>
              <a:ext cx="5559" cy="255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grpSp>
      <p:sp>
        <p:nvSpPr>
          <p:cNvPr id="3" name="Slide Number Placeholder 2">
            <a:extLst>
              <a:ext uri="{FF2B5EF4-FFF2-40B4-BE49-F238E27FC236}">
                <a16:creationId xmlns:a16="http://schemas.microsoft.com/office/drawing/2014/main" id="{A8723A5A-03A6-4AB8-A887-9B4346E9E3DC}"/>
              </a:ext>
            </a:extLst>
          </p:cNvPr>
          <p:cNvSpPr>
            <a:spLocks noGrp="1"/>
          </p:cNvSpPr>
          <p:nvPr>
            <p:ph type="sldNum" sz="quarter" idx="12"/>
          </p:nvPr>
        </p:nvSpPr>
        <p:spPr/>
        <p:txBody>
          <a:bodyPr/>
          <a:lstStyle/>
          <a:p>
            <a:fld id="{04108F70-9701-4DDD-BF4D-45DF0AB7079E}" type="slidenum">
              <a:rPr lang="en-IN" smtClean="0"/>
              <a:t>11</a:t>
            </a:fld>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4" name="Rectangle 4">
            <a:extLst>
              <a:ext uri="{FF2B5EF4-FFF2-40B4-BE49-F238E27FC236}">
                <a16:creationId xmlns:a16="http://schemas.microsoft.com/office/drawing/2014/main" id="{2152A295-B5E6-5C6F-8D86-BFE557C767A1}"/>
              </a:ext>
            </a:extLst>
          </p:cNvPr>
          <p:cNvSpPr>
            <a:spLocks noGrp="1" noChangeArrowheads="1"/>
          </p:cNvSpPr>
          <p:nvPr>
            <p:ph type="title"/>
          </p:nvPr>
        </p:nvSpPr>
        <p:spPr>
          <a:xfrm>
            <a:off x="1934716" y="592196"/>
            <a:ext cx="8413308" cy="475985"/>
          </a:xfrm>
          <a:solidFill>
            <a:srgbClr val="A87DFF"/>
          </a:solidFill>
        </p:spPr>
        <p:txBody>
          <a:bodyPr>
            <a:normAutofit fontScale="90000"/>
          </a:bodyPr>
          <a:lstStyle/>
          <a:p>
            <a:pPr algn="l">
              <a:lnSpc>
                <a:spcPct val="50000"/>
              </a:lnSpc>
            </a:pPr>
            <a:br>
              <a:rPr lang="fr-FR" altLang="en-US" sz="1805" b="1">
                <a:latin typeface="Tahoma" panose="020B0604030504040204" pitchFamily="34" charset="0"/>
              </a:rPr>
            </a:br>
            <a:r>
              <a:rPr lang="fr-FR" altLang="en-US" sz="1805" b="1">
                <a:latin typeface="Tahoma" panose="020B0604030504040204" pitchFamily="34" charset="0"/>
              </a:rPr>
              <a:t> </a:t>
            </a:r>
            <a:r>
              <a:rPr lang="fr-FR" altLang="en-US" sz="3209" b="1">
                <a:latin typeface="Tahoma" panose="020B0604030504040204" pitchFamily="34" charset="0"/>
              </a:rPr>
              <a:t>#9     Top-tier</a:t>
            </a:r>
            <a:r>
              <a:rPr lang="fr-FR" altLang="en-US" sz="3209" b="1"/>
              <a:t> </a:t>
            </a:r>
            <a:r>
              <a:rPr lang="fr-FR" altLang="en-US" sz="3209" b="1">
                <a:latin typeface="Tahoma" panose="020B0604030504040204" pitchFamily="34" charset="0"/>
              </a:rPr>
              <a:t>infrastructure</a:t>
            </a:r>
            <a:r>
              <a:rPr lang="fr-FR" altLang="en-US" sz="2006">
                <a:latin typeface="Tahoma" panose="020B0604030504040204" pitchFamily="34" charset="0"/>
              </a:rPr>
              <a:t> </a:t>
            </a:r>
          </a:p>
        </p:txBody>
      </p:sp>
      <p:sp>
        <p:nvSpPr>
          <p:cNvPr id="476170" name="Text Box 10">
            <a:extLst>
              <a:ext uri="{FF2B5EF4-FFF2-40B4-BE49-F238E27FC236}">
                <a16:creationId xmlns:a16="http://schemas.microsoft.com/office/drawing/2014/main" id="{408E643B-CAF4-67F1-D14A-BA28272A5E17}"/>
              </a:ext>
            </a:extLst>
          </p:cNvPr>
          <p:cNvSpPr txBox="1">
            <a:spLocks noChangeArrowheads="1"/>
          </p:cNvSpPr>
          <p:nvPr/>
        </p:nvSpPr>
        <p:spPr bwMode="auto">
          <a:xfrm>
            <a:off x="2339064" y="1321296"/>
            <a:ext cx="8051942" cy="3711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fr-FR" altLang="en-US" sz="1805"/>
              <a:t>High speed railways: in km, per million of habitants (2005)</a:t>
            </a:r>
          </a:p>
        </p:txBody>
      </p:sp>
      <p:sp>
        <p:nvSpPr>
          <p:cNvPr id="476171" name="Text Box 11">
            <a:extLst>
              <a:ext uri="{FF2B5EF4-FFF2-40B4-BE49-F238E27FC236}">
                <a16:creationId xmlns:a16="http://schemas.microsoft.com/office/drawing/2014/main" id="{C4FF5342-6FAE-98EC-C31F-16A454008A00}"/>
              </a:ext>
            </a:extLst>
          </p:cNvPr>
          <p:cNvSpPr txBox="1">
            <a:spLocks noChangeArrowheads="1"/>
          </p:cNvSpPr>
          <p:nvPr/>
        </p:nvSpPr>
        <p:spPr bwMode="auto">
          <a:xfrm>
            <a:off x="1511265" y="5952197"/>
            <a:ext cx="3358955" cy="34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1604"/>
              <a:t>Data source: UIC - February 2006</a:t>
            </a:r>
          </a:p>
        </p:txBody>
      </p:sp>
      <p:grpSp>
        <p:nvGrpSpPr>
          <p:cNvPr id="476173" name="Group 13">
            <a:extLst>
              <a:ext uri="{FF2B5EF4-FFF2-40B4-BE49-F238E27FC236}">
                <a16:creationId xmlns:a16="http://schemas.microsoft.com/office/drawing/2014/main" id="{339FEC3F-401E-F84B-1A51-5AFBB262D698}"/>
              </a:ext>
            </a:extLst>
          </p:cNvPr>
          <p:cNvGrpSpPr>
            <a:grpSpLocks noChangeAspect="1"/>
          </p:cNvGrpSpPr>
          <p:nvPr/>
        </p:nvGrpSpPr>
        <p:grpSpPr bwMode="auto">
          <a:xfrm>
            <a:off x="1546287" y="1735195"/>
            <a:ext cx="8645729" cy="4275903"/>
            <a:chOff x="332" y="1090"/>
            <a:chExt cx="5431" cy="2686"/>
          </a:xfrm>
        </p:grpSpPr>
        <p:sp>
          <p:nvSpPr>
            <p:cNvPr id="476172" name="AutoShape 12">
              <a:extLst>
                <a:ext uri="{FF2B5EF4-FFF2-40B4-BE49-F238E27FC236}">
                  <a16:creationId xmlns:a16="http://schemas.microsoft.com/office/drawing/2014/main" id="{51B4392E-88E6-3289-0ED9-B06F16646B5E}"/>
                </a:ext>
              </a:extLst>
            </p:cNvPr>
            <p:cNvSpPr>
              <a:spLocks noChangeAspect="1" noChangeArrowheads="1" noTextEdit="1"/>
            </p:cNvSpPr>
            <p:nvPr/>
          </p:nvSpPr>
          <p:spPr bwMode="auto">
            <a:xfrm>
              <a:off x="332" y="1090"/>
              <a:ext cx="5431" cy="2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76174" name="Rectangle 14">
              <a:extLst>
                <a:ext uri="{FF2B5EF4-FFF2-40B4-BE49-F238E27FC236}">
                  <a16:creationId xmlns:a16="http://schemas.microsoft.com/office/drawing/2014/main" id="{6BD7EA7E-4770-BD5C-DC0B-7211D246AAF7}"/>
                </a:ext>
              </a:extLst>
            </p:cNvPr>
            <p:cNvSpPr>
              <a:spLocks noChangeArrowheads="1"/>
            </p:cNvSpPr>
            <p:nvPr/>
          </p:nvSpPr>
          <p:spPr bwMode="auto">
            <a:xfrm>
              <a:off x="384" y="1142"/>
              <a:ext cx="5316" cy="2582"/>
            </a:xfrm>
            <a:prstGeom prst="rect">
              <a:avLst/>
            </a:prstGeom>
            <a:solidFill>
              <a:srgbClr val="FFFFFF"/>
            </a:solidFill>
            <a:ln w="0">
              <a:solidFill>
                <a:srgbClr val="000000"/>
              </a:solidFill>
              <a:miter lim="800000"/>
              <a:headEnd/>
              <a:tailEnd/>
            </a:ln>
          </p:spPr>
          <p:txBody>
            <a:bodyPr/>
            <a:lstStyle/>
            <a:p>
              <a:endParaRPr lang="en-IN" sz="1805"/>
            </a:p>
          </p:txBody>
        </p:sp>
        <p:sp>
          <p:nvSpPr>
            <p:cNvPr id="476175" name="Rectangle 15">
              <a:extLst>
                <a:ext uri="{FF2B5EF4-FFF2-40B4-BE49-F238E27FC236}">
                  <a16:creationId xmlns:a16="http://schemas.microsoft.com/office/drawing/2014/main" id="{762F5268-6A78-77B9-3D01-810F89CDE2E7}"/>
                </a:ext>
              </a:extLst>
            </p:cNvPr>
            <p:cNvSpPr>
              <a:spLocks noChangeArrowheads="1"/>
            </p:cNvSpPr>
            <p:nvPr/>
          </p:nvSpPr>
          <p:spPr bwMode="auto">
            <a:xfrm>
              <a:off x="843" y="1269"/>
              <a:ext cx="4856" cy="1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76176" name="Line 16">
              <a:extLst>
                <a:ext uri="{FF2B5EF4-FFF2-40B4-BE49-F238E27FC236}">
                  <a16:creationId xmlns:a16="http://schemas.microsoft.com/office/drawing/2014/main" id="{7745CB30-E838-92CF-8661-4632BBB854D7}"/>
                </a:ext>
              </a:extLst>
            </p:cNvPr>
            <p:cNvSpPr>
              <a:spLocks noChangeShapeType="1"/>
            </p:cNvSpPr>
            <p:nvPr/>
          </p:nvSpPr>
          <p:spPr bwMode="auto">
            <a:xfrm>
              <a:off x="843" y="2663"/>
              <a:ext cx="48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77" name="Line 17">
              <a:extLst>
                <a:ext uri="{FF2B5EF4-FFF2-40B4-BE49-F238E27FC236}">
                  <a16:creationId xmlns:a16="http://schemas.microsoft.com/office/drawing/2014/main" id="{DFCA2DBD-655F-138E-BFCF-7785E2208616}"/>
                </a:ext>
              </a:extLst>
            </p:cNvPr>
            <p:cNvSpPr>
              <a:spLocks noChangeShapeType="1"/>
            </p:cNvSpPr>
            <p:nvPr/>
          </p:nvSpPr>
          <p:spPr bwMode="auto">
            <a:xfrm>
              <a:off x="843" y="2380"/>
              <a:ext cx="48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78" name="Line 18">
              <a:extLst>
                <a:ext uri="{FF2B5EF4-FFF2-40B4-BE49-F238E27FC236}">
                  <a16:creationId xmlns:a16="http://schemas.microsoft.com/office/drawing/2014/main" id="{6E62E5D2-34C6-DE9A-0EA5-8FEE3599AACD}"/>
                </a:ext>
              </a:extLst>
            </p:cNvPr>
            <p:cNvSpPr>
              <a:spLocks noChangeShapeType="1"/>
            </p:cNvSpPr>
            <p:nvPr/>
          </p:nvSpPr>
          <p:spPr bwMode="auto">
            <a:xfrm>
              <a:off x="843" y="2107"/>
              <a:ext cx="48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79" name="Line 19">
              <a:extLst>
                <a:ext uri="{FF2B5EF4-FFF2-40B4-BE49-F238E27FC236}">
                  <a16:creationId xmlns:a16="http://schemas.microsoft.com/office/drawing/2014/main" id="{9B26F796-98BC-A878-80D0-80694C6F3544}"/>
                </a:ext>
              </a:extLst>
            </p:cNvPr>
            <p:cNvSpPr>
              <a:spLocks noChangeShapeType="1"/>
            </p:cNvSpPr>
            <p:nvPr/>
          </p:nvSpPr>
          <p:spPr bwMode="auto">
            <a:xfrm>
              <a:off x="843" y="1824"/>
              <a:ext cx="48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80" name="Line 20">
              <a:extLst>
                <a:ext uri="{FF2B5EF4-FFF2-40B4-BE49-F238E27FC236}">
                  <a16:creationId xmlns:a16="http://schemas.microsoft.com/office/drawing/2014/main" id="{2F66C6F5-F4FB-6A29-7A9D-8B1C0FB1C1CD}"/>
                </a:ext>
              </a:extLst>
            </p:cNvPr>
            <p:cNvSpPr>
              <a:spLocks noChangeShapeType="1"/>
            </p:cNvSpPr>
            <p:nvPr/>
          </p:nvSpPr>
          <p:spPr bwMode="auto">
            <a:xfrm>
              <a:off x="843" y="1551"/>
              <a:ext cx="48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81" name="Line 21">
              <a:extLst>
                <a:ext uri="{FF2B5EF4-FFF2-40B4-BE49-F238E27FC236}">
                  <a16:creationId xmlns:a16="http://schemas.microsoft.com/office/drawing/2014/main" id="{E4E2EA81-EBA6-A3B2-93F3-9BF5B747B178}"/>
                </a:ext>
              </a:extLst>
            </p:cNvPr>
            <p:cNvSpPr>
              <a:spLocks noChangeShapeType="1"/>
            </p:cNvSpPr>
            <p:nvPr/>
          </p:nvSpPr>
          <p:spPr bwMode="auto">
            <a:xfrm>
              <a:off x="843" y="1269"/>
              <a:ext cx="4847"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82" name="Rectangle 22">
              <a:extLst>
                <a:ext uri="{FF2B5EF4-FFF2-40B4-BE49-F238E27FC236}">
                  <a16:creationId xmlns:a16="http://schemas.microsoft.com/office/drawing/2014/main" id="{EFB25AD1-8EC3-8F30-9C1B-380E87A45EF6}"/>
                </a:ext>
              </a:extLst>
            </p:cNvPr>
            <p:cNvSpPr>
              <a:spLocks noChangeArrowheads="1"/>
            </p:cNvSpPr>
            <p:nvPr/>
          </p:nvSpPr>
          <p:spPr bwMode="auto">
            <a:xfrm>
              <a:off x="843" y="1269"/>
              <a:ext cx="4856" cy="1667"/>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76183" name="Rectangle 23">
              <a:extLst>
                <a:ext uri="{FF2B5EF4-FFF2-40B4-BE49-F238E27FC236}">
                  <a16:creationId xmlns:a16="http://schemas.microsoft.com/office/drawing/2014/main" id="{E4DB38FE-11DB-A075-7D1E-94FBEAAAC60C}"/>
                </a:ext>
              </a:extLst>
            </p:cNvPr>
            <p:cNvSpPr>
              <a:spLocks noChangeArrowheads="1"/>
            </p:cNvSpPr>
            <p:nvPr/>
          </p:nvSpPr>
          <p:spPr bwMode="auto">
            <a:xfrm>
              <a:off x="986" y="1489"/>
              <a:ext cx="204" cy="1447"/>
            </a:xfrm>
            <a:prstGeom prst="rect">
              <a:avLst/>
            </a:prstGeom>
            <a:solidFill>
              <a:srgbClr val="9999FF"/>
            </a:solidFill>
            <a:ln w="15875">
              <a:solidFill>
                <a:srgbClr val="000000"/>
              </a:solidFill>
              <a:miter lim="800000"/>
              <a:headEnd/>
              <a:tailEnd/>
            </a:ln>
          </p:spPr>
          <p:txBody>
            <a:bodyPr/>
            <a:lstStyle/>
            <a:p>
              <a:endParaRPr lang="en-IN" sz="1805"/>
            </a:p>
          </p:txBody>
        </p:sp>
        <p:sp>
          <p:nvSpPr>
            <p:cNvPr id="476184" name="Rectangle 24">
              <a:extLst>
                <a:ext uri="{FF2B5EF4-FFF2-40B4-BE49-F238E27FC236}">
                  <a16:creationId xmlns:a16="http://schemas.microsoft.com/office/drawing/2014/main" id="{2E11C19F-7F0D-34BE-6D46-AA98354DD7FB}"/>
                </a:ext>
              </a:extLst>
            </p:cNvPr>
            <p:cNvSpPr>
              <a:spLocks noChangeArrowheads="1"/>
            </p:cNvSpPr>
            <p:nvPr/>
          </p:nvSpPr>
          <p:spPr bwMode="auto">
            <a:xfrm>
              <a:off x="1476" y="1719"/>
              <a:ext cx="193" cy="1217"/>
            </a:xfrm>
            <a:prstGeom prst="rect">
              <a:avLst/>
            </a:prstGeom>
            <a:solidFill>
              <a:srgbClr val="9999FF"/>
            </a:solidFill>
            <a:ln w="15875">
              <a:solidFill>
                <a:srgbClr val="000000"/>
              </a:solidFill>
              <a:miter lim="800000"/>
              <a:headEnd/>
              <a:tailEnd/>
            </a:ln>
          </p:spPr>
          <p:txBody>
            <a:bodyPr/>
            <a:lstStyle/>
            <a:p>
              <a:endParaRPr lang="en-IN" sz="1805"/>
            </a:p>
          </p:txBody>
        </p:sp>
        <p:sp>
          <p:nvSpPr>
            <p:cNvPr id="476185" name="Rectangle 25">
              <a:extLst>
                <a:ext uri="{FF2B5EF4-FFF2-40B4-BE49-F238E27FC236}">
                  <a16:creationId xmlns:a16="http://schemas.microsoft.com/office/drawing/2014/main" id="{241E5A5B-79A6-B33F-EAAA-42279EECEA3F}"/>
                </a:ext>
              </a:extLst>
            </p:cNvPr>
            <p:cNvSpPr>
              <a:spLocks noChangeArrowheads="1"/>
            </p:cNvSpPr>
            <p:nvPr/>
          </p:nvSpPr>
          <p:spPr bwMode="auto">
            <a:xfrm>
              <a:off x="1956" y="1929"/>
              <a:ext cx="203" cy="1007"/>
            </a:xfrm>
            <a:prstGeom prst="rect">
              <a:avLst/>
            </a:prstGeom>
            <a:solidFill>
              <a:srgbClr val="9999FF"/>
            </a:solidFill>
            <a:ln w="15875">
              <a:solidFill>
                <a:srgbClr val="000000"/>
              </a:solidFill>
              <a:miter lim="800000"/>
              <a:headEnd/>
              <a:tailEnd/>
            </a:ln>
          </p:spPr>
          <p:txBody>
            <a:bodyPr/>
            <a:lstStyle/>
            <a:p>
              <a:endParaRPr lang="en-IN" sz="1805"/>
            </a:p>
          </p:txBody>
        </p:sp>
        <p:sp>
          <p:nvSpPr>
            <p:cNvPr id="476186" name="Rectangle 26">
              <a:extLst>
                <a:ext uri="{FF2B5EF4-FFF2-40B4-BE49-F238E27FC236}">
                  <a16:creationId xmlns:a16="http://schemas.microsoft.com/office/drawing/2014/main" id="{709FE9E9-D069-1D5F-3BA0-9F812EDDC987}"/>
                </a:ext>
              </a:extLst>
            </p:cNvPr>
            <p:cNvSpPr>
              <a:spLocks noChangeArrowheads="1"/>
            </p:cNvSpPr>
            <p:nvPr/>
          </p:nvSpPr>
          <p:spPr bwMode="auto">
            <a:xfrm>
              <a:off x="2445" y="2129"/>
              <a:ext cx="194" cy="807"/>
            </a:xfrm>
            <a:prstGeom prst="rect">
              <a:avLst/>
            </a:prstGeom>
            <a:solidFill>
              <a:srgbClr val="9999FF"/>
            </a:solidFill>
            <a:ln w="15875">
              <a:solidFill>
                <a:srgbClr val="000000"/>
              </a:solidFill>
              <a:miter lim="800000"/>
              <a:headEnd/>
              <a:tailEnd/>
            </a:ln>
          </p:spPr>
          <p:txBody>
            <a:bodyPr/>
            <a:lstStyle/>
            <a:p>
              <a:endParaRPr lang="en-IN" sz="1805"/>
            </a:p>
          </p:txBody>
        </p:sp>
        <p:sp>
          <p:nvSpPr>
            <p:cNvPr id="476187" name="Rectangle 27">
              <a:extLst>
                <a:ext uri="{FF2B5EF4-FFF2-40B4-BE49-F238E27FC236}">
                  <a16:creationId xmlns:a16="http://schemas.microsoft.com/office/drawing/2014/main" id="{B7A07A3B-DCBE-28BD-7CEF-E7F7C0273DD8}"/>
                </a:ext>
              </a:extLst>
            </p:cNvPr>
            <p:cNvSpPr>
              <a:spLocks noChangeArrowheads="1"/>
            </p:cNvSpPr>
            <p:nvPr/>
          </p:nvSpPr>
          <p:spPr bwMode="auto">
            <a:xfrm>
              <a:off x="2924" y="2296"/>
              <a:ext cx="205" cy="640"/>
            </a:xfrm>
            <a:prstGeom prst="rect">
              <a:avLst/>
            </a:prstGeom>
            <a:solidFill>
              <a:srgbClr val="9999FF"/>
            </a:solidFill>
            <a:ln w="15875">
              <a:solidFill>
                <a:srgbClr val="000000"/>
              </a:solidFill>
              <a:miter lim="800000"/>
              <a:headEnd/>
              <a:tailEnd/>
            </a:ln>
          </p:spPr>
          <p:txBody>
            <a:bodyPr/>
            <a:lstStyle/>
            <a:p>
              <a:endParaRPr lang="en-IN" sz="1805"/>
            </a:p>
          </p:txBody>
        </p:sp>
        <p:sp>
          <p:nvSpPr>
            <p:cNvPr id="476188" name="Rectangle 28">
              <a:extLst>
                <a:ext uri="{FF2B5EF4-FFF2-40B4-BE49-F238E27FC236}">
                  <a16:creationId xmlns:a16="http://schemas.microsoft.com/office/drawing/2014/main" id="{2B7DE429-52A7-A118-9A13-1E51D2AF5754}"/>
                </a:ext>
              </a:extLst>
            </p:cNvPr>
            <p:cNvSpPr>
              <a:spLocks noChangeArrowheads="1"/>
            </p:cNvSpPr>
            <p:nvPr/>
          </p:nvSpPr>
          <p:spPr bwMode="auto">
            <a:xfrm>
              <a:off x="3414" y="2705"/>
              <a:ext cx="204" cy="231"/>
            </a:xfrm>
            <a:prstGeom prst="rect">
              <a:avLst/>
            </a:prstGeom>
            <a:solidFill>
              <a:srgbClr val="9999FF"/>
            </a:solidFill>
            <a:ln w="15875">
              <a:solidFill>
                <a:srgbClr val="000000"/>
              </a:solidFill>
              <a:miter lim="800000"/>
              <a:headEnd/>
              <a:tailEnd/>
            </a:ln>
          </p:spPr>
          <p:txBody>
            <a:bodyPr/>
            <a:lstStyle/>
            <a:p>
              <a:endParaRPr lang="en-IN" sz="1805"/>
            </a:p>
          </p:txBody>
        </p:sp>
        <p:sp>
          <p:nvSpPr>
            <p:cNvPr id="476189" name="Rectangle 29">
              <a:extLst>
                <a:ext uri="{FF2B5EF4-FFF2-40B4-BE49-F238E27FC236}">
                  <a16:creationId xmlns:a16="http://schemas.microsoft.com/office/drawing/2014/main" id="{20478A20-AB3F-6A57-26E3-D799E3AED361}"/>
                </a:ext>
              </a:extLst>
            </p:cNvPr>
            <p:cNvSpPr>
              <a:spLocks noChangeArrowheads="1"/>
            </p:cNvSpPr>
            <p:nvPr/>
          </p:nvSpPr>
          <p:spPr bwMode="auto">
            <a:xfrm>
              <a:off x="3903" y="2863"/>
              <a:ext cx="195" cy="73"/>
            </a:xfrm>
            <a:prstGeom prst="rect">
              <a:avLst/>
            </a:prstGeom>
            <a:solidFill>
              <a:srgbClr val="9999FF"/>
            </a:solidFill>
            <a:ln w="15875">
              <a:solidFill>
                <a:srgbClr val="000000"/>
              </a:solidFill>
              <a:miter lim="800000"/>
              <a:headEnd/>
              <a:tailEnd/>
            </a:ln>
          </p:spPr>
          <p:txBody>
            <a:bodyPr/>
            <a:lstStyle/>
            <a:p>
              <a:endParaRPr lang="en-IN" sz="1805"/>
            </a:p>
          </p:txBody>
        </p:sp>
        <p:sp>
          <p:nvSpPr>
            <p:cNvPr id="476190" name="Line 30">
              <a:extLst>
                <a:ext uri="{FF2B5EF4-FFF2-40B4-BE49-F238E27FC236}">
                  <a16:creationId xmlns:a16="http://schemas.microsoft.com/office/drawing/2014/main" id="{8CA684D8-6311-E773-2102-2ADB0145BBEC}"/>
                </a:ext>
              </a:extLst>
            </p:cNvPr>
            <p:cNvSpPr>
              <a:spLocks noChangeShapeType="1"/>
            </p:cNvSpPr>
            <p:nvPr/>
          </p:nvSpPr>
          <p:spPr bwMode="auto">
            <a:xfrm>
              <a:off x="843" y="1269"/>
              <a:ext cx="1" cy="16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91" name="Line 31">
              <a:extLst>
                <a:ext uri="{FF2B5EF4-FFF2-40B4-BE49-F238E27FC236}">
                  <a16:creationId xmlns:a16="http://schemas.microsoft.com/office/drawing/2014/main" id="{6832883B-F6F3-D37D-FA6F-81AAEFACF6D1}"/>
                </a:ext>
              </a:extLst>
            </p:cNvPr>
            <p:cNvSpPr>
              <a:spLocks noChangeShapeType="1"/>
            </p:cNvSpPr>
            <p:nvPr/>
          </p:nvSpPr>
          <p:spPr bwMode="auto">
            <a:xfrm>
              <a:off x="793" y="2936"/>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92" name="Line 32">
              <a:extLst>
                <a:ext uri="{FF2B5EF4-FFF2-40B4-BE49-F238E27FC236}">
                  <a16:creationId xmlns:a16="http://schemas.microsoft.com/office/drawing/2014/main" id="{4DB9463F-45E0-AE8A-3D0B-D0616836960A}"/>
                </a:ext>
              </a:extLst>
            </p:cNvPr>
            <p:cNvSpPr>
              <a:spLocks noChangeShapeType="1"/>
            </p:cNvSpPr>
            <p:nvPr/>
          </p:nvSpPr>
          <p:spPr bwMode="auto">
            <a:xfrm>
              <a:off x="793" y="2663"/>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93" name="Line 33">
              <a:extLst>
                <a:ext uri="{FF2B5EF4-FFF2-40B4-BE49-F238E27FC236}">
                  <a16:creationId xmlns:a16="http://schemas.microsoft.com/office/drawing/2014/main" id="{F2D7DB3C-6284-3972-9B9D-179EE20FFF8A}"/>
                </a:ext>
              </a:extLst>
            </p:cNvPr>
            <p:cNvSpPr>
              <a:spLocks noChangeShapeType="1"/>
            </p:cNvSpPr>
            <p:nvPr/>
          </p:nvSpPr>
          <p:spPr bwMode="auto">
            <a:xfrm>
              <a:off x="793" y="2380"/>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94" name="Line 34">
              <a:extLst>
                <a:ext uri="{FF2B5EF4-FFF2-40B4-BE49-F238E27FC236}">
                  <a16:creationId xmlns:a16="http://schemas.microsoft.com/office/drawing/2014/main" id="{4C0F7AC1-8A2E-3A33-CE24-26DFE15F2C7B}"/>
                </a:ext>
              </a:extLst>
            </p:cNvPr>
            <p:cNvSpPr>
              <a:spLocks noChangeShapeType="1"/>
            </p:cNvSpPr>
            <p:nvPr/>
          </p:nvSpPr>
          <p:spPr bwMode="auto">
            <a:xfrm>
              <a:off x="793" y="2107"/>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95" name="Line 35">
              <a:extLst>
                <a:ext uri="{FF2B5EF4-FFF2-40B4-BE49-F238E27FC236}">
                  <a16:creationId xmlns:a16="http://schemas.microsoft.com/office/drawing/2014/main" id="{2C1034D5-473C-1254-7E13-BF83A7F7C7E6}"/>
                </a:ext>
              </a:extLst>
            </p:cNvPr>
            <p:cNvSpPr>
              <a:spLocks noChangeShapeType="1"/>
            </p:cNvSpPr>
            <p:nvPr/>
          </p:nvSpPr>
          <p:spPr bwMode="auto">
            <a:xfrm>
              <a:off x="793" y="1824"/>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96" name="Line 36">
              <a:extLst>
                <a:ext uri="{FF2B5EF4-FFF2-40B4-BE49-F238E27FC236}">
                  <a16:creationId xmlns:a16="http://schemas.microsoft.com/office/drawing/2014/main" id="{C76BEF32-45D9-F2C7-A717-5EE08FD45113}"/>
                </a:ext>
              </a:extLst>
            </p:cNvPr>
            <p:cNvSpPr>
              <a:spLocks noChangeShapeType="1"/>
            </p:cNvSpPr>
            <p:nvPr/>
          </p:nvSpPr>
          <p:spPr bwMode="auto">
            <a:xfrm>
              <a:off x="793" y="1551"/>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97" name="Line 37">
              <a:extLst>
                <a:ext uri="{FF2B5EF4-FFF2-40B4-BE49-F238E27FC236}">
                  <a16:creationId xmlns:a16="http://schemas.microsoft.com/office/drawing/2014/main" id="{8BF2689E-F14A-6717-9DDA-695D7533201F}"/>
                </a:ext>
              </a:extLst>
            </p:cNvPr>
            <p:cNvSpPr>
              <a:spLocks noChangeShapeType="1"/>
            </p:cNvSpPr>
            <p:nvPr/>
          </p:nvSpPr>
          <p:spPr bwMode="auto">
            <a:xfrm>
              <a:off x="793" y="1269"/>
              <a:ext cx="5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98" name="Line 38">
              <a:extLst>
                <a:ext uri="{FF2B5EF4-FFF2-40B4-BE49-F238E27FC236}">
                  <a16:creationId xmlns:a16="http://schemas.microsoft.com/office/drawing/2014/main" id="{EE0FCE68-80AC-36C6-4739-65899A0CD87D}"/>
                </a:ext>
              </a:extLst>
            </p:cNvPr>
            <p:cNvSpPr>
              <a:spLocks noChangeShapeType="1"/>
            </p:cNvSpPr>
            <p:nvPr/>
          </p:nvSpPr>
          <p:spPr bwMode="auto">
            <a:xfrm>
              <a:off x="843" y="2936"/>
              <a:ext cx="485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199" name="Line 39">
              <a:extLst>
                <a:ext uri="{FF2B5EF4-FFF2-40B4-BE49-F238E27FC236}">
                  <a16:creationId xmlns:a16="http://schemas.microsoft.com/office/drawing/2014/main" id="{51ADDBA1-3652-91A0-B68B-69E023DF3B61}"/>
                </a:ext>
              </a:extLst>
            </p:cNvPr>
            <p:cNvSpPr>
              <a:spLocks noChangeShapeType="1"/>
            </p:cNvSpPr>
            <p:nvPr/>
          </p:nvSpPr>
          <p:spPr bwMode="auto">
            <a:xfrm flipV="1">
              <a:off x="843"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0" name="Line 40">
              <a:extLst>
                <a:ext uri="{FF2B5EF4-FFF2-40B4-BE49-F238E27FC236}">
                  <a16:creationId xmlns:a16="http://schemas.microsoft.com/office/drawing/2014/main" id="{25F4B7F7-3CA1-B21E-E5FA-FD8DA3561C2C}"/>
                </a:ext>
              </a:extLst>
            </p:cNvPr>
            <p:cNvSpPr>
              <a:spLocks noChangeShapeType="1"/>
            </p:cNvSpPr>
            <p:nvPr/>
          </p:nvSpPr>
          <p:spPr bwMode="auto">
            <a:xfrm flipV="1">
              <a:off x="1333"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1" name="Line 41">
              <a:extLst>
                <a:ext uri="{FF2B5EF4-FFF2-40B4-BE49-F238E27FC236}">
                  <a16:creationId xmlns:a16="http://schemas.microsoft.com/office/drawing/2014/main" id="{396AD891-30E8-5504-B4C9-BA6DBCECA070}"/>
                </a:ext>
              </a:extLst>
            </p:cNvPr>
            <p:cNvSpPr>
              <a:spLocks noChangeShapeType="1"/>
            </p:cNvSpPr>
            <p:nvPr/>
          </p:nvSpPr>
          <p:spPr bwMode="auto">
            <a:xfrm flipV="1">
              <a:off x="1813"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2" name="Line 42">
              <a:extLst>
                <a:ext uri="{FF2B5EF4-FFF2-40B4-BE49-F238E27FC236}">
                  <a16:creationId xmlns:a16="http://schemas.microsoft.com/office/drawing/2014/main" id="{143336F6-C00D-906E-050F-9402FF531AA9}"/>
                </a:ext>
              </a:extLst>
            </p:cNvPr>
            <p:cNvSpPr>
              <a:spLocks noChangeShapeType="1"/>
            </p:cNvSpPr>
            <p:nvPr/>
          </p:nvSpPr>
          <p:spPr bwMode="auto">
            <a:xfrm flipV="1">
              <a:off x="2303"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3" name="Line 43">
              <a:extLst>
                <a:ext uri="{FF2B5EF4-FFF2-40B4-BE49-F238E27FC236}">
                  <a16:creationId xmlns:a16="http://schemas.microsoft.com/office/drawing/2014/main" id="{63A7336A-9346-5929-84F6-E15AECE39A03}"/>
                </a:ext>
              </a:extLst>
            </p:cNvPr>
            <p:cNvSpPr>
              <a:spLocks noChangeShapeType="1"/>
            </p:cNvSpPr>
            <p:nvPr/>
          </p:nvSpPr>
          <p:spPr bwMode="auto">
            <a:xfrm flipV="1">
              <a:off x="2782"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4" name="Line 44">
              <a:extLst>
                <a:ext uri="{FF2B5EF4-FFF2-40B4-BE49-F238E27FC236}">
                  <a16:creationId xmlns:a16="http://schemas.microsoft.com/office/drawing/2014/main" id="{BA8EAA48-F803-E66E-6A2D-C96DFEC00B4E}"/>
                </a:ext>
              </a:extLst>
            </p:cNvPr>
            <p:cNvSpPr>
              <a:spLocks noChangeShapeType="1"/>
            </p:cNvSpPr>
            <p:nvPr/>
          </p:nvSpPr>
          <p:spPr bwMode="auto">
            <a:xfrm flipV="1">
              <a:off x="3271"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5" name="Line 45">
              <a:extLst>
                <a:ext uri="{FF2B5EF4-FFF2-40B4-BE49-F238E27FC236}">
                  <a16:creationId xmlns:a16="http://schemas.microsoft.com/office/drawing/2014/main" id="{2ED69DC5-A03A-FF60-F5A4-E8A9EDE6E0F1}"/>
                </a:ext>
              </a:extLst>
            </p:cNvPr>
            <p:cNvSpPr>
              <a:spLocks noChangeShapeType="1"/>
            </p:cNvSpPr>
            <p:nvPr/>
          </p:nvSpPr>
          <p:spPr bwMode="auto">
            <a:xfrm flipV="1">
              <a:off x="3761"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6" name="Line 46">
              <a:extLst>
                <a:ext uri="{FF2B5EF4-FFF2-40B4-BE49-F238E27FC236}">
                  <a16:creationId xmlns:a16="http://schemas.microsoft.com/office/drawing/2014/main" id="{11F051B8-7D29-DD56-AA4F-E1CD83A8594D}"/>
                </a:ext>
              </a:extLst>
            </p:cNvPr>
            <p:cNvSpPr>
              <a:spLocks noChangeShapeType="1"/>
            </p:cNvSpPr>
            <p:nvPr/>
          </p:nvSpPr>
          <p:spPr bwMode="auto">
            <a:xfrm flipV="1">
              <a:off x="4241"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7" name="Line 47">
              <a:extLst>
                <a:ext uri="{FF2B5EF4-FFF2-40B4-BE49-F238E27FC236}">
                  <a16:creationId xmlns:a16="http://schemas.microsoft.com/office/drawing/2014/main" id="{58C54428-C073-3711-D017-4E64D40B881F}"/>
                </a:ext>
              </a:extLst>
            </p:cNvPr>
            <p:cNvSpPr>
              <a:spLocks noChangeShapeType="1"/>
            </p:cNvSpPr>
            <p:nvPr/>
          </p:nvSpPr>
          <p:spPr bwMode="auto">
            <a:xfrm flipV="1">
              <a:off x="4730"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8" name="Line 48">
              <a:extLst>
                <a:ext uri="{FF2B5EF4-FFF2-40B4-BE49-F238E27FC236}">
                  <a16:creationId xmlns:a16="http://schemas.microsoft.com/office/drawing/2014/main" id="{92096C8B-67D2-D6F7-A727-251FCCA7A982}"/>
                </a:ext>
              </a:extLst>
            </p:cNvPr>
            <p:cNvSpPr>
              <a:spLocks noChangeShapeType="1"/>
            </p:cNvSpPr>
            <p:nvPr/>
          </p:nvSpPr>
          <p:spPr bwMode="auto">
            <a:xfrm flipV="1">
              <a:off x="5209"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09" name="Line 49">
              <a:extLst>
                <a:ext uri="{FF2B5EF4-FFF2-40B4-BE49-F238E27FC236}">
                  <a16:creationId xmlns:a16="http://schemas.microsoft.com/office/drawing/2014/main" id="{C52D7F4D-4086-A9C1-F8D6-CB7E34702669}"/>
                </a:ext>
              </a:extLst>
            </p:cNvPr>
            <p:cNvSpPr>
              <a:spLocks noChangeShapeType="1"/>
            </p:cNvSpPr>
            <p:nvPr/>
          </p:nvSpPr>
          <p:spPr bwMode="auto">
            <a:xfrm flipV="1">
              <a:off x="5699" y="2936"/>
              <a:ext cx="1" cy="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76210" name="Rectangle 50">
              <a:extLst>
                <a:ext uri="{FF2B5EF4-FFF2-40B4-BE49-F238E27FC236}">
                  <a16:creationId xmlns:a16="http://schemas.microsoft.com/office/drawing/2014/main" id="{518D6201-A2B0-98C4-0C7D-7DE39A1E1F58}"/>
                </a:ext>
              </a:extLst>
            </p:cNvPr>
            <p:cNvSpPr>
              <a:spLocks noChangeArrowheads="1"/>
            </p:cNvSpPr>
            <p:nvPr/>
          </p:nvSpPr>
          <p:spPr bwMode="auto">
            <a:xfrm>
              <a:off x="1007" y="1248"/>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26</a:t>
              </a:r>
              <a:endParaRPr lang="fr-FR" altLang="en-US" sz="4011"/>
            </a:p>
          </p:txBody>
        </p:sp>
        <p:sp>
          <p:nvSpPr>
            <p:cNvPr id="476211" name="Rectangle 51">
              <a:extLst>
                <a:ext uri="{FF2B5EF4-FFF2-40B4-BE49-F238E27FC236}">
                  <a16:creationId xmlns:a16="http://schemas.microsoft.com/office/drawing/2014/main" id="{714B9A00-DF8B-9E35-9FFC-485D8DAD1958}"/>
                </a:ext>
              </a:extLst>
            </p:cNvPr>
            <p:cNvSpPr>
              <a:spLocks noChangeArrowheads="1"/>
            </p:cNvSpPr>
            <p:nvPr/>
          </p:nvSpPr>
          <p:spPr bwMode="auto">
            <a:xfrm>
              <a:off x="1485" y="1478"/>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22</a:t>
              </a:r>
              <a:endParaRPr lang="fr-FR" altLang="en-US" sz="4011"/>
            </a:p>
          </p:txBody>
        </p:sp>
        <p:sp>
          <p:nvSpPr>
            <p:cNvPr id="476212" name="Rectangle 52">
              <a:extLst>
                <a:ext uri="{FF2B5EF4-FFF2-40B4-BE49-F238E27FC236}">
                  <a16:creationId xmlns:a16="http://schemas.microsoft.com/office/drawing/2014/main" id="{F59333EB-59BF-566B-1AB6-1233290CF081}"/>
                </a:ext>
              </a:extLst>
            </p:cNvPr>
            <p:cNvSpPr>
              <a:spLocks noChangeArrowheads="1"/>
            </p:cNvSpPr>
            <p:nvPr/>
          </p:nvSpPr>
          <p:spPr bwMode="auto">
            <a:xfrm>
              <a:off x="1976" y="1688"/>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18</a:t>
              </a:r>
              <a:endParaRPr lang="fr-FR" altLang="en-US" sz="4011"/>
            </a:p>
          </p:txBody>
        </p:sp>
        <p:sp>
          <p:nvSpPr>
            <p:cNvPr id="476213" name="Rectangle 53">
              <a:extLst>
                <a:ext uri="{FF2B5EF4-FFF2-40B4-BE49-F238E27FC236}">
                  <a16:creationId xmlns:a16="http://schemas.microsoft.com/office/drawing/2014/main" id="{F6A291BD-652F-6F7C-EEDA-8413C2BE5F85}"/>
                </a:ext>
              </a:extLst>
            </p:cNvPr>
            <p:cNvSpPr>
              <a:spLocks noChangeArrowheads="1"/>
            </p:cNvSpPr>
            <p:nvPr/>
          </p:nvSpPr>
          <p:spPr bwMode="auto">
            <a:xfrm>
              <a:off x="2455" y="1888"/>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15</a:t>
              </a:r>
              <a:endParaRPr lang="fr-FR" altLang="en-US" sz="4011"/>
            </a:p>
          </p:txBody>
        </p:sp>
        <p:sp>
          <p:nvSpPr>
            <p:cNvPr id="476214" name="Rectangle 54">
              <a:extLst>
                <a:ext uri="{FF2B5EF4-FFF2-40B4-BE49-F238E27FC236}">
                  <a16:creationId xmlns:a16="http://schemas.microsoft.com/office/drawing/2014/main" id="{320C8BBA-36A3-65AD-8971-4B27176E0D89}"/>
                </a:ext>
              </a:extLst>
            </p:cNvPr>
            <p:cNvSpPr>
              <a:spLocks noChangeArrowheads="1"/>
            </p:cNvSpPr>
            <p:nvPr/>
          </p:nvSpPr>
          <p:spPr bwMode="auto">
            <a:xfrm>
              <a:off x="2945" y="2055"/>
              <a:ext cx="1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11</a:t>
              </a:r>
              <a:endParaRPr lang="fr-FR" altLang="en-US" sz="4011"/>
            </a:p>
          </p:txBody>
        </p:sp>
        <p:sp>
          <p:nvSpPr>
            <p:cNvPr id="476215" name="Rectangle 55">
              <a:extLst>
                <a:ext uri="{FF2B5EF4-FFF2-40B4-BE49-F238E27FC236}">
                  <a16:creationId xmlns:a16="http://schemas.microsoft.com/office/drawing/2014/main" id="{B9AE60AD-6DB1-6E44-E37C-E10E2BF75C36}"/>
                </a:ext>
              </a:extLst>
            </p:cNvPr>
            <p:cNvSpPr>
              <a:spLocks noChangeArrowheads="1"/>
            </p:cNvSpPr>
            <p:nvPr/>
          </p:nvSpPr>
          <p:spPr bwMode="auto">
            <a:xfrm>
              <a:off x="3475" y="2464"/>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4</a:t>
              </a:r>
              <a:endParaRPr lang="fr-FR" altLang="en-US" sz="4011"/>
            </a:p>
          </p:txBody>
        </p:sp>
        <p:sp>
          <p:nvSpPr>
            <p:cNvPr id="476216" name="Rectangle 56">
              <a:extLst>
                <a:ext uri="{FF2B5EF4-FFF2-40B4-BE49-F238E27FC236}">
                  <a16:creationId xmlns:a16="http://schemas.microsoft.com/office/drawing/2014/main" id="{C178401C-237A-C1B4-EFFA-A9039164D4E0}"/>
                </a:ext>
              </a:extLst>
            </p:cNvPr>
            <p:cNvSpPr>
              <a:spLocks noChangeArrowheads="1"/>
            </p:cNvSpPr>
            <p:nvPr/>
          </p:nvSpPr>
          <p:spPr bwMode="auto">
            <a:xfrm>
              <a:off x="3954" y="2621"/>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1</a:t>
              </a:r>
              <a:endParaRPr lang="fr-FR" altLang="en-US" sz="4011"/>
            </a:p>
          </p:txBody>
        </p:sp>
        <p:sp>
          <p:nvSpPr>
            <p:cNvPr id="476217" name="Rectangle 57">
              <a:extLst>
                <a:ext uri="{FF2B5EF4-FFF2-40B4-BE49-F238E27FC236}">
                  <a16:creationId xmlns:a16="http://schemas.microsoft.com/office/drawing/2014/main" id="{9457D601-A201-0FA5-1880-1F3749A25FAE}"/>
                </a:ext>
              </a:extLst>
            </p:cNvPr>
            <p:cNvSpPr>
              <a:spLocks noChangeArrowheads="1"/>
            </p:cNvSpPr>
            <p:nvPr/>
          </p:nvSpPr>
          <p:spPr bwMode="auto">
            <a:xfrm>
              <a:off x="4445" y="2695"/>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0</a:t>
              </a:r>
              <a:endParaRPr lang="fr-FR" altLang="en-US" sz="4011"/>
            </a:p>
          </p:txBody>
        </p:sp>
        <p:sp>
          <p:nvSpPr>
            <p:cNvPr id="476218" name="Rectangle 58">
              <a:extLst>
                <a:ext uri="{FF2B5EF4-FFF2-40B4-BE49-F238E27FC236}">
                  <a16:creationId xmlns:a16="http://schemas.microsoft.com/office/drawing/2014/main" id="{F0BF331F-6B26-022D-6781-8C003CBAEA50}"/>
                </a:ext>
              </a:extLst>
            </p:cNvPr>
            <p:cNvSpPr>
              <a:spLocks noChangeArrowheads="1"/>
            </p:cNvSpPr>
            <p:nvPr/>
          </p:nvSpPr>
          <p:spPr bwMode="auto">
            <a:xfrm>
              <a:off x="4924" y="2695"/>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0</a:t>
              </a:r>
              <a:endParaRPr lang="fr-FR" altLang="en-US" sz="4011"/>
            </a:p>
          </p:txBody>
        </p:sp>
        <p:sp>
          <p:nvSpPr>
            <p:cNvPr id="476219" name="Rectangle 59">
              <a:extLst>
                <a:ext uri="{FF2B5EF4-FFF2-40B4-BE49-F238E27FC236}">
                  <a16:creationId xmlns:a16="http://schemas.microsoft.com/office/drawing/2014/main" id="{B5A290DB-BED4-BFF1-40D8-6FF3FFD604D5}"/>
                </a:ext>
              </a:extLst>
            </p:cNvPr>
            <p:cNvSpPr>
              <a:spLocks noChangeArrowheads="1"/>
            </p:cNvSpPr>
            <p:nvPr/>
          </p:nvSpPr>
          <p:spPr bwMode="auto">
            <a:xfrm>
              <a:off x="5414" y="2695"/>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0</a:t>
              </a:r>
              <a:endParaRPr lang="fr-FR" altLang="en-US" sz="4011"/>
            </a:p>
          </p:txBody>
        </p:sp>
        <p:sp>
          <p:nvSpPr>
            <p:cNvPr id="476220" name="Rectangle 60">
              <a:extLst>
                <a:ext uri="{FF2B5EF4-FFF2-40B4-BE49-F238E27FC236}">
                  <a16:creationId xmlns:a16="http://schemas.microsoft.com/office/drawing/2014/main" id="{403072F0-9F19-94EE-30CB-7FEFC193B129}"/>
                </a:ext>
              </a:extLst>
            </p:cNvPr>
            <p:cNvSpPr>
              <a:spLocks noChangeArrowheads="1"/>
            </p:cNvSpPr>
            <p:nvPr/>
          </p:nvSpPr>
          <p:spPr bwMode="auto">
            <a:xfrm>
              <a:off x="639" y="285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0</a:t>
              </a:r>
              <a:endParaRPr lang="fr-FR" altLang="en-US" sz="4011"/>
            </a:p>
          </p:txBody>
        </p:sp>
        <p:sp>
          <p:nvSpPr>
            <p:cNvPr id="476221" name="Rectangle 61">
              <a:extLst>
                <a:ext uri="{FF2B5EF4-FFF2-40B4-BE49-F238E27FC236}">
                  <a16:creationId xmlns:a16="http://schemas.microsoft.com/office/drawing/2014/main" id="{8A3D1AE9-B269-D9BF-E0A7-04EE2E8FF826}"/>
                </a:ext>
              </a:extLst>
            </p:cNvPr>
            <p:cNvSpPr>
              <a:spLocks noChangeArrowheads="1"/>
            </p:cNvSpPr>
            <p:nvPr/>
          </p:nvSpPr>
          <p:spPr bwMode="auto">
            <a:xfrm>
              <a:off x="639" y="2580"/>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5</a:t>
              </a:r>
              <a:endParaRPr lang="fr-FR" altLang="en-US" sz="4011"/>
            </a:p>
          </p:txBody>
        </p:sp>
        <p:sp>
          <p:nvSpPr>
            <p:cNvPr id="476222" name="Rectangle 62">
              <a:extLst>
                <a:ext uri="{FF2B5EF4-FFF2-40B4-BE49-F238E27FC236}">
                  <a16:creationId xmlns:a16="http://schemas.microsoft.com/office/drawing/2014/main" id="{F84C7B98-04E3-35C6-F5F0-C01EF4938384}"/>
                </a:ext>
              </a:extLst>
            </p:cNvPr>
            <p:cNvSpPr>
              <a:spLocks noChangeArrowheads="1"/>
            </p:cNvSpPr>
            <p:nvPr/>
          </p:nvSpPr>
          <p:spPr bwMode="auto">
            <a:xfrm>
              <a:off x="558" y="2296"/>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10</a:t>
              </a:r>
              <a:endParaRPr lang="fr-FR" altLang="en-US" sz="4011"/>
            </a:p>
          </p:txBody>
        </p:sp>
        <p:sp>
          <p:nvSpPr>
            <p:cNvPr id="476223" name="Rectangle 63">
              <a:extLst>
                <a:ext uri="{FF2B5EF4-FFF2-40B4-BE49-F238E27FC236}">
                  <a16:creationId xmlns:a16="http://schemas.microsoft.com/office/drawing/2014/main" id="{26D36F95-FBC6-29FB-10B6-5EEC3C217326}"/>
                </a:ext>
              </a:extLst>
            </p:cNvPr>
            <p:cNvSpPr>
              <a:spLocks noChangeArrowheads="1"/>
            </p:cNvSpPr>
            <p:nvPr/>
          </p:nvSpPr>
          <p:spPr bwMode="auto">
            <a:xfrm>
              <a:off x="558" y="2023"/>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15</a:t>
              </a:r>
              <a:endParaRPr lang="fr-FR" altLang="en-US" sz="4011"/>
            </a:p>
          </p:txBody>
        </p:sp>
        <p:sp>
          <p:nvSpPr>
            <p:cNvPr id="476224" name="Rectangle 64">
              <a:extLst>
                <a:ext uri="{FF2B5EF4-FFF2-40B4-BE49-F238E27FC236}">
                  <a16:creationId xmlns:a16="http://schemas.microsoft.com/office/drawing/2014/main" id="{486509FD-FD17-589B-6915-7B7450C9277C}"/>
                </a:ext>
              </a:extLst>
            </p:cNvPr>
            <p:cNvSpPr>
              <a:spLocks noChangeArrowheads="1"/>
            </p:cNvSpPr>
            <p:nvPr/>
          </p:nvSpPr>
          <p:spPr bwMode="auto">
            <a:xfrm>
              <a:off x="558" y="1740"/>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20</a:t>
              </a:r>
              <a:endParaRPr lang="fr-FR" altLang="en-US" sz="4011"/>
            </a:p>
          </p:txBody>
        </p:sp>
        <p:sp>
          <p:nvSpPr>
            <p:cNvPr id="476225" name="Rectangle 65">
              <a:extLst>
                <a:ext uri="{FF2B5EF4-FFF2-40B4-BE49-F238E27FC236}">
                  <a16:creationId xmlns:a16="http://schemas.microsoft.com/office/drawing/2014/main" id="{506E28A9-C1AF-1E9C-79EA-B6F83F34C92F}"/>
                </a:ext>
              </a:extLst>
            </p:cNvPr>
            <p:cNvSpPr>
              <a:spLocks noChangeArrowheads="1"/>
            </p:cNvSpPr>
            <p:nvPr/>
          </p:nvSpPr>
          <p:spPr bwMode="auto">
            <a:xfrm>
              <a:off x="558" y="1468"/>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25</a:t>
              </a:r>
              <a:endParaRPr lang="fr-FR" altLang="en-US" sz="4011"/>
            </a:p>
          </p:txBody>
        </p:sp>
        <p:sp>
          <p:nvSpPr>
            <p:cNvPr id="476226" name="Rectangle 66">
              <a:extLst>
                <a:ext uri="{FF2B5EF4-FFF2-40B4-BE49-F238E27FC236}">
                  <a16:creationId xmlns:a16="http://schemas.microsoft.com/office/drawing/2014/main" id="{56104F9E-AA97-861E-96FF-858E6664F6EE}"/>
                </a:ext>
              </a:extLst>
            </p:cNvPr>
            <p:cNvSpPr>
              <a:spLocks noChangeArrowheads="1"/>
            </p:cNvSpPr>
            <p:nvPr/>
          </p:nvSpPr>
          <p:spPr bwMode="auto">
            <a:xfrm>
              <a:off x="558" y="1184"/>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30</a:t>
              </a:r>
              <a:endParaRPr lang="fr-FR" altLang="en-US" sz="4011"/>
            </a:p>
          </p:txBody>
        </p:sp>
        <p:sp>
          <p:nvSpPr>
            <p:cNvPr id="476227" name="Rectangle 67">
              <a:extLst>
                <a:ext uri="{FF2B5EF4-FFF2-40B4-BE49-F238E27FC236}">
                  <a16:creationId xmlns:a16="http://schemas.microsoft.com/office/drawing/2014/main" id="{F35E81CE-04E6-30D9-5469-981DD8CB9B99}"/>
                </a:ext>
              </a:extLst>
            </p:cNvPr>
            <p:cNvSpPr>
              <a:spLocks noChangeArrowheads="1"/>
            </p:cNvSpPr>
            <p:nvPr/>
          </p:nvSpPr>
          <p:spPr bwMode="auto">
            <a:xfrm rot="18000000">
              <a:off x="761" y="3141"/>
              <a:ext cx="37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France</a:t>
              </a:r>
              <a:endParaRPr lang="fr-FR" altLang="en-US" sz="4011"/>
            </a:p>
          </p:txBody>
        </p:sp>
        <p:sp>
          <p:nvSpPr>
            <p:cNvPr id="476228" name="Rectangle 68">
              <a:extLst>
                <a:ext uri="{FF2B5EF4-FFF2-40B4-BE49-F238E27FC236}">
                  <a16:creationId xmlns:a16="http://schemas.microsoft.com/office/drawing/2014/main" id="{AA043150-972C-3500-64AA-A540E3D2CF1C}"/>
                </a:ext>
              </a:extLst>
            </p:cNvPr>
            <p:cNvSpPr>
              <a:spLocks noChangeArrowheads="1"/>
            </p:cNvSpPr>
            <p:nvPr/>
          </p:nvSpPr>
          <p:spPr bwMode="auto">
            <a:xfrm rot="18000000">
              <a:off x="1218" y="3243"/>
              <a:ext cx="31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Spain</a:t>
              </a:r>
              <a:endParaRPr lang="fr-FR" altLang="en-US" sz="4011"/>
            </a:p>
          </p:txBody>
        </p:sp>
        <p:sp>
          <p:nvSpPr>
            <p:cNvPr id="476229" name="Rectangle 69">
              <a:extLst>
                <a:ext uri="{FF2B5EF4-FFF2-40B4-BE49-F238E27FC236}">
                  <a16:creationId xmlns:a16="http://schemas.microsoft.com/office/drawing/2014/main" id="{79CDFE7C-8FD2-0BAF-E5B0-CA111471FDE9}"/>
                </a:ext>
              </a:extLst>
            </p:cNvPr>
            <p:cNvSpPr>
              <a:spLocks noChangeArrowheads="1"/>
            </p:cNvSpPr>
            <p:nvPr/>
          </p:nvSpPr>
          <p:spPr bwMode="auto">
            <a:xfrm rot="18000000">
              <a:off x="1774" y="3119"/>
              <a:ext cx="33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Japan</a:t>
              </a:r>
              <a:endParaRPr lang="fr-FR" altLang="en-US" sz="4011"/>
            </a:p>
          </p:txBody>
        </p:sp>
        <p:sp>
          <p:nvSpPr>
            <p:cNvPr id="476230" name="Rectangle 70">
              <a:extLst>
                <a:ext uri="{FF2B5EF4-FFF2-40B4-BE49-F238E27FC236}">
                  <a16:creationId xmlns:a16="http://schemas.microsoft.com/office/drawing/2014/main" id="{EDECDBDD-1EBA-E1D3-731F-37F1B5C637A0}"/>
                </a:ext>
              </a:extLst>
            </p:cNvPr>
            <p:cNvSpPr>
              <a:spLocks noChangeArrowheads="1"/>
            </p:cNvSpPr>
            <p:nvPr/>
          </p:nvSpPr>
          <p:spPr bwMode="auto">
            <a:xfrm rot="18000000">
              <a:off x="2108" y="3233"/>
              <a:ext cx="500"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Germany</a:t>
              </a:r>
              <a:endParaRPr lang="fr-FR" altLang="en-US" sz="4011"/>
            </a:p>
          </p:txBody>
        </p:sp>
        <p:sp>
          <p:nvSpPr>
            <p:cNvPr id="476231" name="Rectangle 71">
              <a:extLst>
                <a:ext uri="{FF2B5EF4-FFF2-40B4-BE49-F238E27FC236}">
                  <a16:creationId xmlns:a16="http://schemas.microsoft.com/office/drawing/2014/main" id="{12F7C380-5070-BD51-A979-98001A2E8145}"/>
                </a:ext>
              </a:extLst>
            </p:cNvPr>
            <p:cNvSpPr>
              <a:spLocks noChangeArrowheads="1"/>
            </p:cNvSpPr>
            <p:nvPr/>
          </p:nvSpPr>
          <p:spPr bwMode="auto">
            <a:xfrm rot="18000000">
              <a:off x="2655" y="3178"/>
              <a:ext cx="43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Belgium</a:t>
              </a:r>
              <a:endParaRPr lang="fr-FR" altLang="en-US" sz="4011"/>
            </a:p>
          </p:txBody>
        </p:sp>
        <p:sp>
          <p:nvSpPr>
            <p:cNvPr id="476232" name="Rectangle 72">
              <a:extLst>
                <a:ext uri="{FF2B5EF4-FFF2-40B4-BE49-F238E27FC236}">
                  <a16:creationId xmlns:a16="http://schemas.microsoft.com/office/drawing/2014/main" id="{FD59C4BC-01DE-770D-7DDF-5858D9FA13F2}"/>
                </a:ext>
              </a:extLst>
            </p:cNvPr>
            <p:cNvSpPr>
              <a:spLocks noChangeArrowheads="1"/>
            </p:cNvSpPr>
            <p:nvPr/>
          </p:nvSpPr>
          <p:spPr bwMode="auto">
            <a:xfrm rot="18000000">
              <a:off x="3301" y="3091"/>
              <a:ext cx="22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Italy</a:t>
              </a:r>
              <a:endParaRPr lang="fr-FR" altLang="en-US" sz="4011"/>
            </a:p>
          </p:txBody>
        </p:sp>
        <p:sp>
          <p:nvSpPr>
            <p:cNvPr id="476233" name="Rectangle 73">
              <a:extLst>
                <a:ext uri="{FF2B5EF4-FFF2-40B4-BE49-F238E27FC236}">
                  <a16:creationId xmlns:a16="http://schemas.microsoft.com/office/drawing/2014/main" id="{32DFE8E2-4B7E-FE21-30AD-B75F9E2B72E6}"/>
                </a:ext>
              </a:extLst>
            </p:cNvPr>
            <p:cNvSpPr>
              <a:spLocks noChangeArrowheads="1"/>
            </p:cNvSpPr>
            <p:nvPr/>
          </p:nvSpPr>
          <p:spPr bwMode="auto">
            <a:xfrm rot="18000000">
              <a:off x="3395" y="3202"/>
              <a:ext cx="86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United Kingdom</a:t>
              </a:r>
              <a:endParaRPr lang="fr-FR" altLang="en-US" sz="4011"/>
            </a:p>
          </p:txBody>
        </p:sp>
        <p:sp>
          <p:nvSpPr>
            <p:cNvPr id="476234" name="Rectangle 74">
              <a:extLst>
                <a:ext uri="{FF2B5EF4-FFF2-40B4-BE49-F238E27FC236}">
                  <a16:creationId xmlns:a16="http://schemas.microsoft.com/office/drawing/2014/main" id="{A067ABBA-078A-94E4-3A0B-7EBE69D08B35}"/>
                </a:ext>
              </a:extLst>
            </p:cNvPr>
            <p:cNvSpPr>
              <a:spLocks noChangeArrowheads="1"/>
            </p:cNvSpPr>
            <p:nvPr/>
          </p:nvSpPr>
          <p:spPr bwMode="auto">
            <a:xfrm rot="18000000">
              <a:off x="4062" y="3232"/>
              <a:ext cx="48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USA</a:t>
              </a:r>
              <a:endParaRPr lang="fr-FR" altLang="en-US" sz="4011"/>
            </a:p>
          </p:txBody>
        </p:sp>
        <p:sp>
          <p:nvSpPr>
            <p:cNvPr id="476235" name="Rectangle 75">
              <a:extLst>
                <a:ext uri="{FF2B5EF4-FFF2-40B4-BE49-F238E27FC236}">
                  <a16:creationId xmlns:a16="http://schemas.microsoft.com/office/drawing/2014/main" id="{CB5629E2-F0AA-BF1E-9B47-6F39DF937371}"/>
                </a:ext>
              </a:extLst>
            </p:cNvPr>
            <p:cNvSpPr>
              <a:spLocks noChangeArrowheads="1"/>
            </p:cNvSpPr>
            <p:nvPr/>
          </p:nvSpPr>
          <p:spPr bwMode="auto">
            <a:xfrm rot="18000000">
              <a:off x="4518" y="3138"/>
              <a:ext cx="65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Netherlands</a:t>
              </a:r>
              <a:endParaRPr lang="fr-FR" altLang="en-US" sz="4011"/>
            </a:p>
          </p:txBody>
        </p:sp>
        <p:sp>
          <p:nvSpPr>
            <p:cNvPr id="476236" name="Rectangle 76">
              <a:extLst>
                <a:ext uri="{FF2B5EF4-FFF2-40B4-BE49-F238E27FC236}">
                  <a16:creationId xmlns:a16="http://schemas.microsoft.com/office/drawing/2014/main" id="{7451CB58-4A8E-063D-A803-321FF78AA728}"/>
                </a:ext>
              </a:extLst>
            </p:cNvPr>
            <p:cNvSpPr>
              <a:spLocks noChangeArrowheads="1"/>
            </p:cNvSpPr>
            <p:nvPr/>
          </p:nvSpPr>
          <p:spPr bwMode="auto">
            <a:xfrm rot="18000000">
              <a:off x="5109" y="3172"/>
              <a:ext cx="37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Poland</a:t>
              </a:r>
              <a:endParaRPr lang="fr-FR" altLang="en-US" sz="4011"/>
            </a:p>
          </p:txBody>
        </p:sp>
        <p:sp>
          <p:nvSpPr>
            <p:cNvPr id="476237" name="Rectangle 77">
              <a:extLst>
                <a:ext uri="{FF2B5EF4-FFF2-40B4-BE49-F238E27FC236}">
                  <a16:creationId xmlns:a16="http://schemas.microsoft.com/office/drawing/2014/main" id="{60D8440F-3E0F-8F79-44B2-183B18F1F52F}"/>
                </a:ext>
              </a:extLst>
            </p:cNvPr>
            <p:cNvSpPr>
              <a:spLocks noChangeArrowheads="1"/>
            </p:cNvSpPr>
            <p:nvPr/>
          </p:nvSpPr>
          <p:spPr bwMode="auto">
            <a:xfrm>
              <a:off x="384" y="1142"/>
              <a:ext cx="5316" cy="258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grpSp>
      <p:sp>
        <p:nvSpPr>
          <p:cNvPr id="3" name="Slide Number Placeholder 2">
            <a:extLst>
              <a:ext uri="{FF2B5EF4-FFF2-40B4-BE49-F238E27FC236}">
                <a16:creationId xmlns:a16="http://schemas.microsoft.com/office/drawing/2014/main" id="{2C04BA43-59F7-296F-F252-C7A69D323D15}"/>
              </a:ext>
            </a:extLst>
          </p:cNvPr>
          <p:cNvSpPr>
            <a:spLocks noGrp="1"/>
          </p:cNvSpPr>
          <p:nvPr>
            <p:ph type="sldNum" sz="quarter" idx="12"/>
          </p:nvPr>
        </p:nvSpPr>
        <p:spPr/>
        <p:txBody>
          <a:bodyPr/>
          <a:lstStyle/>
          <a:p>
            <a:fld id="{04108F70-9701-4DDD-BF4D-45DF0AB7079E}" type="slidenum">
              <a:rPr lang="en-IN" smtClean="0"/>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Rectangle 2">
            <a:extLst>
              <a:ext uri="{FF2B5EF4-FFF2-40B4-BE49-F238E27FC236}">
                <a16:creationId xmlns:a16="http://schemas.microsoft.com/office/drawing/2014/main" id="{36063664-F889-49F2-97BF-68F507D8D07F}"/>
              </a:ext>
            </a:extLst>
          </p:cNvPr>
          <p:cNvSpPr>
            <a:spLocks noGrp="1" noChangeArrowheads="1"/>
          </p:cNvSpPr>
          <p:nvPr>
            <p:ph type="title"/>
          </p:nvPr>
        </p:nvSpPr>
        <p:spPr>
          <a:xfrm>
            <a:off x="1565390" y="619258"/>
            <a:ext cx="8986400" cy="703630"/>
          </a:xfrm>
          <a:solidFill>
            <a:srgbClr val="A87DFF"/>
          </a:solidFill>
        </p:spPr>
        <p:txBody>
          <a:bodyPr>
            <a:normAutofit fontScale="90000"/>
          </a:bodyPr>
          <a:lstStyle/>
          <a:p>
            <a:pPr algn="l">
              <a:lnSpc>
                <a:spcPct val="50000"/>
              </a:lnSpc>
            </a:pPr>
            <a:br>
              <a:rPr lang="fr-FR" altLang="en-US" b="1">
                <a:solidFill>
                  <a:schemeClr val="tx1"/>
                </a:solidFill>
                <a:latin typeface="Tahoma" panose="020B0604030504040204" pitchFamily="34" charset="0"/>
              </a:rPr>
            </a:br>
            <a:r>
              <a:rPr lang="fr-FR" altLang="en-US">
                <a:solidFill>
                  <a:schemeClr val="tx1"/>
                </a:solidFill>
              </a:rPr>
              <a:t>                      </a:t>
            </a:r>
            <a:br>
              <a:rPr lang="fr-FR" altLang="en-US" sz="3610" b="1"/>
            </a:br>
            <a:r>
              <a:rPr lang="fr-FR" altLang="en-US" sz="3209" b="1">
                <a:latin typeface="Tahoma" panose="020B0604030504040204" pitchFamily="34" charset="0"/>
              </a:rPr>
              <a:t>#10</a:t>
            </a:r>
            <a:r>
              <a:rPr lang="fr-FR" altLang="en-US" sz="3209" b="1"/>
              <a:t>      </a:t>
            </a:r>
            <a:r>
              <a:rPr lang="fr-FR" altLang="en-US" sz="3209" b="1">
                <a:latin typeface="Tahoma" panose="020B0604030504040204" pitchFamily="34" charset="0"/>
              </a:rPr>
              <a:t>A new framework to help businesses</a:t>
            </a:r>
          </a:p>
        </p:txBody>
      </p:sp>
      <p:sp>
        <p:nvSpPr>
          <p:cNvPr id="455688" name="Text Box 8">
            <a:extLst>
              <a:ext uri="{FF2B5EF4-FFF2-40B4-BE49-F238E27FC236}">
                <a16:creationId xmlns:a16="http://schemas.microsoft.com/office/drawing/2014/main" id="{039F5305-3DFA-4987-8A9D-D35EA7EF88D2}"/>
              </a:ext>
            </a:extLst>
          </p:cNvPr>
          <p:cNvSpPr txBox="1">
            <a:spLocks noChangeArrowheads="1"/>
          </p:cNvSpPr>
          <p:nvPr/>
        </p:nvSpPr>
        <p:spPr bwMode="auto">
          <a:xfrm>
            <a:off x="1804179" y="6003139"/>
            <a:ext cx="8368734" cy="34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1604"/>
              <a:t>Data source: Doing Business Report 2006 (SFI, World Bank Group)</a:t>
            </a:r>
          </a:p>
        </p:txBody>
      </p:sp>
      <p:sp>
        <p:nvSpPr>
          <p:cNvPr id="455690" name="Text Box 10">
            <a:extLst>
              <a:ext uri="{FF2B5EF4-FFF2-40B4-BE49-F238E27FC236}">
                <a16:creationId xmlns:a16="http://schemas.microsoft.com/office/drawing/2014/main" id="{53B93A67-E742-9166-737F-CC603CFF7157}"/>
              </a:ext>
            </a:extLst>
          </p:cNvPr>
          <p:cNvSpPr txBox="1">
            <a:spLocks noChangeArrowheads="1"/>
          </p:cNvSpPr>
          <p:nvPr/>
        </p:nvSpPr>
        <p:spPr bwMode="auto">
          <a:xfrm>
            <a:off x="1880591" y="1324480"/>
            <a:ext cx="8505640" cy="402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fr-FR" altLang="en-US" sz="2006"/>
              <a:t>         Number of days required to set up a new company </a:t>
            </a:r>
            <a:r>
              <a:rPr lang="fr-FR" altLang="en-US" sz="1604"/>
              <a:t>(in 2005)</a:t>
            </a:r>
          </a:p>
        </p:txBody>
      </p:sp>
      <p:grpSp>
        <p:nvGrpSpPr>
          <p:cNvPr id="455692" name="Group 12">
            <a:extLst>
              <a:ext uri="{FF2B5EF4-FFF2-40B4-BE49-F238E27FC236}">
                <a16:creationId xmlns:a16="http://schemas.microsoft.com/office/drawing/2014/main" id="{65F97D4A-9141-9970-5607-1BA885A46864}"/>
              </a:ext>
            </a:extLst>
          </p:cNvPr>
          <p:cNvGrpSpPr>
            <a:grpSpLocks noChangeAspect="1"/>
          </p:cNvGrpSpPr>
          <p:nvPr/>
        </p:nvGrpSpPr>
        <p:grpSpPr bwMode="auto">
          <a:xfrm>
            <a:off x="1756421" y="1781362"/>
            <a:ext cx="8765123" cy="4193123"/>
            <a:chOff x="408" y="1127"/>
            <a:chExt cx="5506" cy="2634"/>
          </a:xfrm>
        </p:grpSpPr>
        <p:sp>
          <p:nvSpPr>
            <p:cNvPr id="455691" name="AutoShape 11">
              <a:extLst>
                <a:ext uri="{FF2B5EF4-FFF2-40B4-BE49-F238E27FC236}">
                  <a16:creationId xmlns:a16="http://schemas.microsoft.com/office/drawing/2014/main" id="{32B0D5A1-DB63-60D0-1606-B40CC15551D0}"/>
                </a:ext>
              </a:extLst>
            </p:cNvPr>
            <p:cNvSpPr>
              <a:spLocks noChangeAspect="1" noChangeArrowheads="1" noTextEdit="1"/>
            </p:cNvSpPr>
            <p:nvPr/>
          </p:nvSpPr>
          <p:spPr bwMode="auto">
            <a:xfrm>
              <a:off x="408" y="1127"/>
              <a:ext cx="5506" cy="2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55693" name="Rectangle 13">
              <a:extLst>
                <a:ext uri="{FF2B5EF4-FFF2-40B4-BE49-F238E27FC236}">
                  <a16:creationId xmlns:a16="http://schemas.microsoft.com/office/drawing/2014/main" id="{38BD0655-0385-89D7-E9C2-08EF7A0C02B1}"/>
                </a:ext>
              </a:extLst>
            </p:cNvPr>
            <p:cNvSpPr>
              <a:spLocks noChangeArrowheads="1"/>
            </p:cNvSpPr>
            <p:nvPr/>
          </p:nvSpPr>
          <p:spPr bwMode="auto">
            <a:xfrm>
              <a:off x="463" y="1179"/>
              <a:ext cx="5385" cy="2530"/>
            </a:xfrm>
            <a:prstGeom prst="rect">
              <a:avLst/>
            </a:prstGeom>
            <a:solidFill>
              <a:srgbClr val="FFFFFF"/>
            </a:solidFill>
            <a:ln w="0">
              <a:solidFill>
                <a:srgbClr val="000000"/>
              </a:solidFill>
              <a:miter lim="800000"/>
              <a:headEnd/>
              <a:tailEnd/>
            </a:ln>
          </p:spPr>
          <p:txBody>
            <a:bodyPr/>
            <a:lstStyle/>
            <a:p>
              <a:endParaRPr lang="en-IN" sz="1805"/>
            </a:p>
          </p:txBody>
        </p:sp>
        <p:sp>
          <p:nvSpPr>
            <p:cNvPr id="455694" name="Rectangle 14">
              <a:extLst>
                <a:ext uri="{FF2B5EF4-FFF2-40B4-BE49-F238E27FC236}">
                  <a16:creationId xmlns:a16="http://schemas.microsoft.com/office/drawing/2014/main" id="{CE2EC8CA-46F9-8EDD-9971-D6D93D345E1F}"/>
                </a:ext>
              </a:extLst>
            </p:cNvPr>
            <p:cNvSpPr>
              <a:spLocks noChangeArrowheads="1"/>
            </p:cNvSpPr>
            <p:nvPr/>
          </p:nvSpPr>
          <p:spPr bwMode="auto">
            <a:xfrm>
              <a:off x="1098" y="1514"/>
              <a:ext cx="4400" cy="1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55695" name="Line 15">
              <a:extLst>
                <a:ext uri="{FF2B5EF4-FFF2-40B4-BE49-F238E27FC236}">
                  <a16:creationId xmlns:a16="http://schemas.microsoft.com/office/drawing/2014/main" id="{EAEB080B-0BF9-CC0A-262F-A8190F2EC554}"/>
                </a:ext>
              </a:extLst>
            </p:cNvPr>
            <p:cNvSpPr>
              <a:spLocks noChangeShapeType="1"/>
            </p:cNvSpPr>
            <p:nvPr/>
          </p:nvSpPr>
          <p:spPr bwMode="auto">
            <a:xfrm>
              <a:off x="1098" y="2726"/>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696" name="Line 16">
              <a:extLst>
                <a:ext uri="{FF2B5EF4-FFF2-40B4-BE49-F238E27FC236}">
                  <a16:creationId xmlns:a16="http://schemas.microsoft.com/office/drawing/2014/main" id="{DAD6E335-83B9-008F-CB29-6BC33E3265D1}"/>
                </a:ext>
              </a:extLst>
            </p:cNvPr>
            <p:cNvSpPr>
              <a:spLocks noChangeShapeType="1"/>
            </p:cNvSpPr>
            <p:nvPr/>
          </p:nvSpPr>
          <p:spPr bwMode="auto">
            <a:xfrm>
              <a:off x="1098" y="2590"/>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697" name="Line 17">
              <a:extLst>
                <a:ext uri="{FF2B5EF4-FFF2-40B4-BE49-F238E27FC236}">
                  <a16:creationId xmlns:a16="http://schemas.microsoft.com/office/drawing/2014/main" id="{2262E528-9BE7-BF5F-8274-ADDAA183E19A}"/>
                </a:ext>
              </a:extLst>
            </p:cNvPr>
            <p:cNvSpPr>
              <a:spLocks noChangeShapeType="1"/>
            </p:cNvSpPr>
            <p:nvPr/>
          </p:nvSpPr>
          <p:spPr bwMode="auto">
            <a:xfrm>
              <a:off x="1098" y="2454"/>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698" name="Line 18">
              <a:extLst>
                <a:ext uri="{FF2B5EF4-FFF2-40B4-BE49-F238E27FC236}">
                  <a16:creationId xmlns:a16="http://schemas.microsoft.com/office/drawing/2014/main" id="{6F4A8484-1E7B-1139-4D1A-9588D864ACEE}"/>
                </a:ext>
              </a:extLst>
            </p:cNvPr>
            <p:cNvSpPr>
              <a:spLocks noChangeShapeType="1"/>
            </p:cNvSpPr>
            <p:nvPr/>
          </p:nvSpPr>
          <p:spPr bwMode="auto">
            <a:xfrm>
              <a:off x="1098" y="2319"/>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699" name="Line 19">
              <a:extLst>
                <a:ext uri="{FF2B5EF4-FFF2-40B4-BE49-F238E27FC236}">
                  <a16:creationId xmlns:a16="http://schemas.microsoft.com/office/drawing/2014/main" id="{823884C1-AFFD-591E-97CF-2B3F405AABEB}"/>
                </a:ext>
              </a:extLst>
            </p:cNvPr>
            <p:cNvSpPr>
              <a:spLocks noChangeShapeType="1"/>
            </p:cNvSpPr>
            <p:nvPr/>
          </p:nvSpPr>
          <p:spPr bwMode="auto">
            <a:xfrm>
              <a:off x="1098" y="2193"/>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00" name="Line 20">
              <a:extLst>
                <a:ext uri="{FF2B5EF4-FFF2-40B4-BE49-F238E27FC236}">
                  <a16:creationId xmlns:a16="http://schemas.microsoft.com/office/drawing/2014/main" id="{8034CB6E-223A-8BA8-C622-0B49DE66E2CF}"/>
                </a:ext>
              </a:extLst>
            </p:cNvPr>
            <p:cNvSpPr>
              <a:spLocks noChangeShapeType="1"/>
            </p:cNvSpPr>
            <p:nvPr/>
          </p:nvSpPr>
          <p:spPr bwMode="auto">
            <a:xfrm>
              <a:off x="1098" y="2057"/>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01" name="Line 21">
              <a:extLst>
                <a:ext uri="{FF2B5EF4-FFF2-40B4-BE49-F238E27FC236}">
                  <a16:creationId xmlns:a16="http://schemas.microsoft.com/office/drawing/2014/main" id="{786EE53B-B709-0E3C-A0B1-DF121B27B77F}"/>
                </a:ext>
              </a:extLst>
            </p:cNvPr>
            <p:cNvSpPr>
              <a:spLocks noChangeShapeType="1"/>
            </p:cNvSpPr>
            <p:nvPr/>
          </p:nvSpPr>
          <p:spPr bwMode="auto">
            <a:xfrm>
              <a:off x="1098" y="1921"/>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02" name="Line 22">
              <a:extLst>
                <a:ext uri="{FF2B5EF4-FFF2-40B4-BE49-F238E27FC236}">
                  <a16:creationId xmlns:a16="http://schemas.microsoft.com/office/drawing/2014/main" id="{75EEF8F8-3A99-DC7F-649D-7CF5CC0E9769}"/>
                </a:ext>
              </a:extLst>
            </p:cNvPr>
            <p:cNvSpPr>
              <a:spLocks noChangeShapeType="1"/>
            </p:cNvSpPr>
            <p:nvPr/>
          </p:nvSpPr>
          <p:spPr bwMode="auto">
            <a:xfrm>
              <a:off x="1098" y="1786"/>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03" name="Line 23">
              <a:extLst>
                <a:ext uri="{FF2B5EF4-FFF2-40B4-BE49-F238E27FC236}">
                  <a16:creationId xmlns:a16="http://schemas.microsoft.com/office/drawing/2014/main" id="{DF06017A-F4CA-D06D-4733-31EBD16C6120}"/>
                </a:ext>
              </a:extLst>
            </p:cNvPr>
            <p:cNvSpPr>
              <a:spLocks noChangeShapeType="1"/>
            </p:cNvSpPr>
            <p:nvPr/>
          </p:nvSpPr>
          <p:spPr bwMode="auto">
            <a:xfrm>
              <a:off x="1098" y="1650"/>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04" name="Line 24">
              <a:extLst>
                <a:ext uri="{FF2B5EF4-FFF2-40B4-BE49-F238E27FC236}">
                  <a16:creationId xmlns:a16="http://schemas.microsoft.com/office/drawing/2014/main" id="{D6CA84EE-2579-5ADC-424C-A7DA7F21A874}"/>
                </a:ext>
              </a:extLst>
            </p:cNvPr>
            <p:cNvSpPr>
              <a:spLocks noChangeShapeType="1"/>
            </p:cNvSpPr>
            <p:nvPr/>
          </p:nvSpPr>
          <p:spPr bwMode="auto">
            <a:xfrm>
              <a:off x="1098" y="1514"/>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05" name="Rectangle 25">
              <a:extLst>
                <a:ext uri="{FF2B5EF4-FFF2-40B4-BE49-F238E27FC236}">
                  <a16:creationId xmlns:a16="http://schemas.microsoft.com/office/drawing/2014/main" id="{10872059-3241-2B38-38F6-6BBD57522EE0}"/>
                </a:ext>
              </a:extLst>
            </p:cNvPr>
            <p:cNvSpPr>
              <a:spLocks noChangeArrowheads="1"/>
            </p:cNvSpPr>
            <p:nvPr/>
          </p:nvSpPr>
          <p:spPr bwMode="auto">
            <a:xfrm>
              <a:off x="1098" y="1514"/>
              <a:ext cx="4400" cy="1348"/>
            </a:xfrm>
            <a:prstGeom prst="rect">
              <a:avLst/>
            </a:prstGeom>
            <a:noFill/>
            <a:ln w="17463">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55706" name="Rectangle 26">
              <a:extLst>
                <a:ext uri="{FF2B5EF4-FFF2-40B4-BE49-F238E27FC236}">
                  <a16:creationId xmlns:a16="http://schemas.microsoft.com/office/drawing/2014/main" id="{E0CEEE36-B117-64EA-3954-116A9C9A7E0D}"/>
                </a:ext>
              </a:extLst>
            </p:cNvPr>
            <p:cNvSpPr>
              <a:spLocks noChangeArrowheads="1"/>
            </p:cNvSpPr>
            <p:nvPr/>
          </p:nvSpPr>
          <p:spPr bwMode="auto">
            <a:xfrm>
              <a:off x="1229" y="2726"/>
              <a:ext cx="175" cy="136"/>
            </a:xfrm>
            <a:prstGeom prst="rect">
              <a:avLst/>
            </a:prstGeom>
            <a:solidFill>
              <a:srgbClr val="9999FF"/>
            </a:solidFill>
            <a:ln w="17463">
              <a:solidFill>
                <a:srgbClr val="000000"/>
              </a:solidFill>
              <a:miter lim="800000"/>
              <a:headEnd/>
              <a:tailEnd/>
            </a:ln>
          </p:spPr>
          <p:txBody>
            <a:bodyPr/>
            <a:lstStyle/>
            <a:p>
              <a:endParaRPr lang="en-IN" sz="1805"/>
            </a:p>
          </p:txBody>
        </p:sp>
        <p:sp>
          <p:nvSpPr>
            <p:cNvPr id="455707" name="Rectangle 27">
              <a:extLst>
                <a:ext uri="{FF2B5EF4-FFF2-40B4-BE49-F238E27FC236}">
                  <a16:creationId xmlns:a16="http://schemas.microsoft.com/office/drawing/2014/main" id="{208A07F9-030D-C771-A7B8-D37779708C4F}"/>
                </a:ext>
              </a:extLst>
            </p:cNvPr>
            <p:cNvSpPr>
              <a:spLocks noChangeArrowheads="1"/>
            </p:cNvSpPr>
            <p:nvPr/>
          </p:nvSpPr>
          <p:spPr bwMode="auto">
            <a:xfrm>
              <a:off x="1667" y="2643"/>
              <a:ext cx="175" cy="219"/>
            </a:xfrm>
            <a:prstGeom prst="rect">
              <a:avLst/>
            </a:prstGeom>
            <a:solidFill>
              <a:srgbClr val="FF6600"/>
            </a:solidFill>
            <a:ln w="17463">
              <a:solidFill>
                <a:srgbClr val="000000"/>
              </a:solidFill>
              <a:miter lim="800000"/>
              <a:headEnd/>
              <a:tailEnd/>
            </a:ln>
          </p:spPr>
          <p:txBody>
            <a:bodyPr/>
            <a:lstStyle/>
            <a:p>
              <a:endParaRPr lang="en-IN" sz="1805"/>
            </a:p>
          </p:txBody>
        </p:sp>
        <p:sp>
          <p:nvSpPr>
            <p:cNvPr id="455708" name="Rectangle 28">
              <a:extLst>
                <a:ext uri="{FF2B5EF4-FFF2-40B4-BE49-F238E27FC236}">
                  <a16:creationId xmlns:a16="http://schemas.microsoft.com/office/drawing/2014/main" id="{178A675D-9703-8C0A-2105-D0E83982B668}"/>
                </a:ext>
              </a:extLst>
            </p:cNvPr>
            <p:cNvSpPr>
              <a:spLocks noChangeArrowheads="1"/>
            </p:cNvSpPr>
            <p:nvPr/>
          </p:nvSpPr>
          <p:spPr bwMode="auto">
            <a:xfrm>
              <a:off x="2105" y="2569"/>
              <a:ext cx="186" cy="293"/>
            </a:xfrm>
            <a:prstGeom prst="rect">
              <a:avLst/>
            </a:prstGeom>
            <a:solidFill>
              <a:srgbClr val="9999FF"/>
            </a:solidFill>
            <a:ln w="17463">
              <a:solidFill>
                <a:srgbClr val="000000"/>
              </a:solidFill>
              <a:miter lim="800000"/>
              <a:headEnd/>
              <a:tailEnd/>
            </a:ln>
          </p:spPr>
          <p:txBody>
            <a:bodyPr/>
            <a:lstStyle/>
            <a:p>
              <a:endParaRPr lang="en-IN" sz="1805"/>
            </a:p>
          </p:txBody>
        </p:sp>
        <p:sp>
          <p:nvSpPr>
            <p:cNvPr id="455709" name="Rectangle 29">
              <a:extLst>
                <a:ext uri="{FF2B5EF4-FFF2-40B4-BE49-F238E27FC236}">
                  <a16:creationId xmlns:a16="http://schemas.microsoft.com/office/drawing/2014/main" id="{96988B89-8490-AB0A-B572-4FF307729FAE}"/>
                </a:ext>
              </a:extLst>
            </p:cNvPr>
            <p:cNvSpPr>
              <a:spLocks noChangeArrowheads="1"/>
            </p:cNvSpPr>
            <p:nvPr/>
          </p:nvSpPr>
          <p:spPr bwMode="auto">
            <a:xfrm>
              <a:off x="2553" y="2507"/>
              <a:ext cx="176" cy="355"/>
            </a:xfrm>
            <a:prstGeom prst="rect">
              <a:avLst/>
            </a:prstGeom>
            <a:solidFill>
              <a:srgbClr val="9999FF"/>
            </a:solidFill>
            <a:ln w="17463">
              <a:solidFill>
                <a:srgbClr val="000000"/>
              </a:solidFill>
              <a:miter lim="800000"/>
              <a:headEnd/>
              <a:tailEnd/>
            </a:ln>
          </p:spPr>
          <p:txBody>
            <a:bodyPr/>
            <a:lstStyle/>
            <a:p>
              <a:endParaRPr lang="en-IN" sz="1805"/>
            </a:p>
          </p:txBody>
        </p:sp>
        <p:sp>
          <p:nvSpPr>
            <p:cNvPr id="455710" name="Rectangle 30">
              <a:extLst>
                <a:ext uri="{FF2B5EF4-FFF2-40B4-BE49-F238E27FC236}">
                  <a16:creationId xmlns:a16="http://schemas.microsoft.com/office/drawing/2014/main" id="{FA13A0DE-AB52-48CF-C5DD-D45DA65DF1C3}"/>
                </a:ext>
              </a:extLst>
            </p:cNvPr>
            <p:cNvSpPr>
              <a:spLocks noChangeArrowheads="1"/>
            </p:cNvSpPr>
            <p:nvPr/>
          </p:nvSpPr>
          <p:spPr bwMode="auto">
            <a:xfrm>
              <a:off x="2991" y="2381"/>
              <a:ext cx="175" cy="481"/>
            </a:xfrm>
            <a:prstGeom prst="rect">
              <a:avLst/>
            </a:prstGeom>
            <a:solidFill>
              <a:srgbClr val="9999FF"/>
            </a:solidFill>
            <a:ln w="17463">
              <a:solidFill>
                <a:srgbClr val="000000"/>
              </a:solidFill>
              <a:miter lim="800000"/>
              <a:headEnd/>
              <a:tailEnd/>
            </a:ln>
          </p:spPr>
          <p:txBody>
            <a:bodyPr/>
            <a:lstStyle/>
            <a:p>
              <a:endParaRPr lang="en-IN" sz="1805"/>
            </a:p>
          </p:txBody>
        </p:sp>
        <p:sp>
          <p:nvSpPr>
            <p:cNvPr id="455711" name="Rectangle 31">
              <a:extLst>
                <a:ext uri="{FF2B5EF4-FFF2-40B4-BE49-F238E27FC236}">
                  <a16:creationId xmlns:a16="http://schemas.microsoft.com/office/drawing/2014/main" id="{576828CD-E9EE-5A21-13CE-189586EC3FBC}"/>
                </a:ext>
              </a:extLst>
            </p:cNvPr>
            <p:cNvSpPr>
              <a:spLocks noChangeArrowheads="1"/>
            </p:cNvSpPr>
            <p:nvPr/>
          </p:nvSpPr>
          <p:spPr bwMode="auto">
            <a:xfrm>
              <a:off x="3429" y="2214"/>
              <a:ext cx="175" cy="648"/>
            </a:xfrm>
            <a:prstGeom prst="rect">
              <a:avLst/>
            </a:prstGeom>
            <a:solidFill>
              <a:srgbClr val="9999FF"/>
            </a:solidFill>
            <a:ln w="17463">
              <a:solidFill>
                <a:srgbClr val="000000"/>
              </a:solidFill>
              <a:miter lim="800000"/>
              <a:headEnd/>
              <a:tailEnd/>
            </a:ln>
          </p:spPr>
          <p:txBody>
            <a:bodyPr/>
            <a:lstStyle/>
            <a:p>
              <a:endParaRPr lang="en-IN" sz="1805"/>
            </a:p>
          </p:txBody>
        </p:sp>
        <p:sp>
          <p:nvSpPr>
            <p:cNvPr id="455712" name="Rectangle 32">
              <a:extLst>
                <a:ext uri="{FF2B5EF4-FFF2-40B4-BE49-F238E27FC236}">
                  <a16:creationId xmlns:a16="http://schemas.microsoft.com/office/drawing/2014/main" id="{146CADFC-F45A-B1B0-9222-7116680D2F50}"/>
                </a:ext>
              </a:extLst>
            </p:cNvPr>
            <p:cNvSpPr>
              <a:spLocks noChangeArrowheads="1"/>
            </p:cNvSpPr>
            <p:nvPr/>
          </p:nvSpPr>
          <p:spPr bwMode="auto">
            <a:xfrm>
              <a:off x="3867" y="2026"/>
              <a:ext cx="175" cy="836"/>
            </a:xfrm>
            <a:prstGeom prst="rect">
              <a:avLst/>
            </a:prstGeom>
            <a:solidFill>
              <a:srgbClr val="9999FF"/>
            </a:solidFill>
            <a:ln w="17463">
              <a:solidFill>
                <a:srgbClr val="000000"/>
              </a:solidFill>
              <a:miter lim="800000"/>
              <a:headEnd/>
              <a:tailEnd/>
            </a:ln>
          </p:spPr>
          <p:txBody>
            <a:bodyPr/>
            <a:lstStyle/>
            <a:p>
              <a:endParaRPr lang="en-IN" sz="1805"/>
            </a:p>
          </p:txBody>
        </p:sp>
        <p:sp>
          <p:nvSpPr>
            <p:cNvPr id="455713" name="Rectangle 33">
              <a:extLst>
                <a:ext uri="{FF2B5EF4-FFF2-40B4-BE49-F238E27FC236}">
                  <a16:creationId xmlns:a16="http://schemas.microsoft.com/office/drawing/2014/main" id="{354931DA-57F8-EE59-1888-22D93162D55C}"/>
                </a:ext>
              </a:extLst>
            </p:cNvPr>
            <p:cNvSpPr>
              <a:spLocks noChangeArrowheads="1"/>
            </p:cNvSpPr>
            <p:nvPr/>
          </p:nvSpPr>
          <p:spPr bwMode="auto">
            <a:xfrm>
              <a:off x="4305" y="2026"/>
              <a:ext cx="186" cy="836"/>
            </a:xfrm>
            <a:prstGeom prst="rect">
              <a:avLst/>
            </a:prstGeom>
            <a:solidFill>
              <a:srgbClr val="9999FF"/>
            </a:solidFill>
            <a:ln w="17463">
              <a:solidFill>
                <a:srgbClr val="000000"/>
              </a:solidFill>
              <a:miter lim="800000"/>
              <a:headEnd/>
              <a:tailEnd/>
            </a:ln>
          </p:spPr>
          <p:txBody>
            <a:bodyPr/>
            <a:lstStyle/>
            <a:p>
              <a:endParaRPr lang="en-IN" sz="1805"/>
            </a:p>
          </p:txBody>
        </p:sp>
        <p:sp>
          <p:nvSpPr>
            <p:cNvPr id="455714" name="Rectangle 34">
              <a:extLst>
                <a:ext uri="{FF2B5EF4-FFF2-40B4-BE49-F238E27FC236}">
                  <a16:creationId xmlns:a16="http://schemas.microsoft.com/office/drawing/2014/main" id="{568AE6E5-7895-9ED8-A0D8-7FCF44010F9B}"/>
                </a:ext>
              </a:extLst>
            </p:cNvPr>
            <p:cNvSpPr>
              <a:spLocks noChangeArrowheads="1"/>
            </p:cNvSpPr>
            <p:nvPr/>
          </p:nvSpPr>
          <p:spPr bwMode="auto">
            <a:xfrm>
              <a:off x="4754" y="1942"/>
              <a:ext cx="175" cy="920"/>
            </a:xfrm>
            <a:prstGeom prst="rect">
              <a:avLst/>
            </a:prstGeom>
            <a:solidFill>
              <a:srgbClr val="9999FF"/>
            </a:solidFill>
            <a:ln w="17463">
              <a:solidFill>
                <a:srgbClr val="000000"/>
              </a:solidFill>
              <a:miter lim="800000"/>
              <a:headEnd/>
              <a:tailEnd/>
            </a:ln>
          </p:spPr>
          <p:txBody>
            <a:bodyPr/>
            <a:lstStyle/>
            <a:p>
              <a:endParaRPr lang="en-IN" sz="1805"/>
            </a:p>
          </p:txBody>
        </p:sp>
        <p:sp>
          <p:nvSpPr>
            <p:cNvPr id="455715" name="Rectangle 35">
              <a:extLst>
                <a:ext uri="{FF2B5EF4-FFF2-40B4-BE49-F238E27FC236}">
                  <a16:creationId xmlns:a16="http://schemas.microsoft.com/office/drawing/2014/main" id="{CBC1841A-B203-0948-74C1-CD7A3154573A}"/>
                </a:ext>
              </a:extLst>
            </p:cNvPr>
            <p:cNvSpPr>
              <a:spLocks noChangeArrowheads="1"/>
            </p:cNvSpPr>
            <p:nvPr/>
          </p:nvSpPr>
          <p:spPr bwMode="auto">
            <a:xfrm>
              <a:off x="5192" y="1597"/>
              <a:ext cx="175" cy="1265"/>
            </a:xfrm>
            <a:prstGeom prst="rect">
              <a:avLst/>
            </a:prstGeom>
            <a:solidFill>
              <a:srgbClr val="9999FF"/>
            </a:solidFill>
            <a:ln w="17463">
              <a:solidFill>
                <a:srgbClr val="000000"/>
              </a:solidFill>
              <a:miter lim="800000"/>
              <a:headEnd/>
              <a:tailEnd/>
            </a:ln>
          </p:spPr>
          <p:txBody>
            <a:bodyPr/>
            <a:lstStyle/>
            <a:p>
              <a:endParaRPr lang="en-IN" sz="1805"/>
            </a:p>
          </p:txBody>
        </p:sp>
        <p:sp>
          <p:nvSpPr>
            <p:cNvPr id="455716" name="Line 36">
              <a:extLst>
                <a:ext uri="{FF2B5EF4-FFF2-40B4-BE49-F238E27FC236}">
                  <a16:creationId xmlns:a16="http://schemas.microsoft.com/office/drawing/2014/main" id="{7F835FDD-586E-3CF4-C321-3BD5C36D7D16}"/>
                </a:ext>
              </a:extLst>
            </p:cNvPr>
            <p:cNvSpPr>
              <a:spLocks noChangeShapeType="1"/>
            </p:cNvSpPr>
            <p:nvPr/>
          </p:nvSpPr>
          <p:spPr bwMode="auto">
            <a:xfrm>
              <a:off x="1098" y="1514"/>
              <a:ext cx="1" cy="134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17" name="Line 37">
              <a:extLst>
                <a:ext uri="{FF2B5EF4-FFF2-40B4-BE49-F238E27FC236}">
                  <a16:creationId xmlns:a16="http://schemas.microsoft.com/office/drawing/2014/main" id="{81F24EA5-FE66-143A-D49D-0CC10E5056DB}"/>
                </a:ext>
              </a:extLst>
            </p:cNvPr>
            <p:cNvSpPr>
              <a:spLocks noChangeShapeType="1"/>
            </p:cNvSpPr>
            <p:nvPr/>
          </p:nvSpPr>
          <p:spPr bwMode="auto">
            <a:xfrm>
              <a:off x="1054" y="2862"/>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18" name="Line 38">
              <a:extLst>
                <a:ext uri="{FF2B5EF4-FFF2-40B4-BE49-F238E27FC236}">
                  <a16:creationId xmlns:a16="http://schemas.microsoft.com/office/drawing/2014/main" id="{C4280EB9-09E3-2F00-BF5D-3D81672D3DB7}"/>
                </a:ext>
              </a:extLst>
            </p:cNvPr>
            <p:cNvSpPr>
              <a:spLocks noChangeShapeType="1"/>
            </p:cNvSpPr>
            <p:nvPr/>
          </p:nvSpPr>
          <p:spPr bwMode="auto">
            <a:xfrm>
              <a:off x="1054" y="2726"/>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19" name="Line 39">
              <a:extLst>
                <a:ext uri="{FF2B5EF4-FFF2-40B4-BE49-F238E27FC236}">
                  <a16:creationId xmlns:a16="http://schemas.microsoft.com/office/drawing/2014/main" id="{B5E89CF4-7E55-FCC8-22AC-B0AEA01ED6B4}"/>
                </a:ext>
              </a:extLst>
            </p:cNvPr>
            <p:cNvSpPr>
              <a:spLocks noChangeShapeType="1"/>
            </p:cNvSpPr>
            <p:nvPr/>
          </p:nvSpPr>
          <p:spPr bwMode="auto">
            <a:xfrm>
              <a:off x="1054" y="2590"/>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0" name="Line 40">
              <a:extLst>
                <a:ext uri="{FF2B5EF4-FFF2-40B4-BE49-F238E27FC236}">
                  <a16:creationId xmlns:a16="http://schemas.microsoft.com/office/drawing/2014/main" id="{30F13908-B5B9-E32C-3A8E-DDF74384F3F7}"/>
                </a:ext>
              </a:extLst>
            </p:cNvPr>
            <p:cNvSpPr>
              <a:spLocks noChangeShapeType="1"/>
            </p:cNvSpPr>
            <p:nvPr/>
          </p:nvSpPr>
          <p:spPr bwMode="auto">
            <a:xfrm>
              <a:off x="1054" y="2454"/>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1" name="Line 41">
              <a:extLst>
                <a:ext uri="{FF2B5EF4-FFF2-40B4-BE49-F238E27FC236}">
                  <a16:creationId xmlns:a16="http://schemas.microsoft.com/office/drawing/2014/main" id="{57412C3B-4FBA-1440-AB87-3C73F640C0AB}"/>
                </a:ext>
              </a:extLst>
            </p:cNvPr>
            <p:cNvSpPr>
              <a:spLocks noChangeShapeType="1"/>
            </p:cNvSpPr>
            <p:nvPr/>
          </p:nvSpPr>
          <p:spPr bwMode="auto">
            <a:xfrm>
              <a:off x="1054" y="2319"/>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2" name="Line 42">
              <a:extLst>
                <a:ext uri="{FF2B5EF4-FFF2-40B4-BE49-F238E27FC236}">
                  <a16:creationId xmlns:a16="http://schemas.microsoft.com/office/drawing/2014/main" id="{A338A77E-F784-239F-5F2B-B9A81B775E4C}"/>
                </a:ext>
              </a:extLst>
            </p:cNvPr>
            <p:cNvSpPr>
              <a:spLocks noChangeShapeType="1"/>
            </p:cNvSpPr>
            <p:nvPr/>
          </p:nvSpPr>
          <p:spPr bwMode="auto">
            <a:xfrm>
              <a:off x="1054" y="2193"/>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3" name="Line 43">
              <a:extLst>
                <a:ext uri="{FF2B5EF4-FFF2-40B4-BE49-F238E27FC236}">
                  <a16:creationId xmlns:a16="http://schemas.microsoft.com/office/drawing/2014/main" id="{7B3569F3-BA54-4AA5-88CC-6909BFE85E92}"/>
                </a:ext>
              </a:extLst>
            </p:cNvPr>
            <p:cNvSpPr>
              <a:spLocks noChangeShapeType="1"/>
            </p:cNvSpPr>
            <p:nvPr/>
          </p:nvSpPr>
          <p:spPr bwMode="auto">
            <a:xfrm>
              <a:off x="1054" y="2057"/>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4" name="Line 44">
              <a:extLst>
                <a:ext uri="{FF2B5EF4-FFF2-40B4-BE49-F238E27FC236}">
                  <a16:creationId xmlns:a16="http://schemas.microsoft.com/office/drawing/2014/main" id="{4B56AF72-7BC8-0500-D2AD-35B4E00ED307}"/>
                </a:ext>
              </a:extLst>
            </p:cNvPr>
            <p:cNvSpPr>
              <a:spLocks noChangeShapeType="1"/>
            </p:cNvSpPr>
            <p:nvPr/>
          </p:nvSpPr>
          <p:spPr bwMode="auto">
            <a:xfrm>
              <a:off x="1054" y="1921"/>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5" name="Line 45">
              <a:extLst>
                <a:ext uri="{FF2B5EF4-FFF2-40B4-BE49-F238E27FC236}">
                  <a16:creationId xmlns:a16="http://schemas.microsoft.com/office/drawing/2014/main" id="{A39AFA82-7059-C461-F792-ABED3EA549F6}"/>
                </a:ext>
              </a:extLst>
            </p:cNvPr>
            <p:cNvSpPr>
              <a:spLocks noChangeShapeType="1"/>
            </p:cNvSpPr>
            <p:nvPr/>
          </p:nvSpPr>
          <p:spPr bwMode="auto">
            <a:xfrm>
              <a:off x="1054" y="1786"/>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6" name="Line 46">
              <a:extLst>
                <a:ext uri="{FF2B5EF4-FFF2-40B4-BE49-F238E27FC236}">
                  <a16:creationId xmlns:a16="http://schemas.microsoft.com/office/drawing/2014/main" id="{AB7925C2-739A-9019-3745-48DA882E930D}"/>
                </a:ext>
              </a:extLst>
            </p:cNvPr>
            <p:cNvSpPr>
              <a:spLocks noChangeShapeType="1"/>
            </p:cNvSpPr>
            <p:nvPr/>
          </p:nvSpPr>
          <p:spPr bwMode="auto">
            <a:xfrm>
              <a:off x="1054" y="1650"/>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7" name="Line 47">
              <a:extLst>
                <a:ext uri="{FF2B5EF4-FFF2-40B4-BE49-F238E27FC236}">
                  <a16:creationId xmlns:a16="http://schemas.microsoft.com/office/drawing/2014/main" id="{200CBECE-3677-054A-DFFC-1DB08499C9FD}"/>
                </a:ext>
              </a:extLst>
            </p:cNvPr>
            <p:cNvSpPr>
              <a:spLocks noChangeShapeType="1"/>
            </p:cNvSpPr>
            <p:nvPr/>
          </p:nvSpPr>
          <p:spPr bwMode="auto">
            <a:xfrm>
              <a:off x="1054" y="1514"/>
              <a:ext cx="4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8" name="Line 48">
              <a:extLst>
                <a:ext uri="{FF2B5EF4-FFF2-40B4-BE49-F238E27FC236}">
                  <a16:creationId xmlns:a16="http://schemas.microsoft.com/office/drawing/2014/main" id="{052F14D3-2458-B13B-D575-073D61A0DC3A}"/>
                </a:ext>
              </a:extLst>
            </p:cNvPr>
            <p:cNvSpPr>
              <a:spLocks noChangeShapeType="1"/>
            </p:cNvSpPr>
            <p:nvPr/>
          </p:nvSpPr>
          <p:spPr bwMode="auto">
            <a:xfrm>
              <a:off x="1098" y="2862"/>
              <a:ext cx="44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29" name="Line 49">
              <a:extLst>
                <a:ext uri="{FF2B5EF4-FFF2-40B4-BE49-F238E27FC236}">
                  <a16:creationId xmlns:a16="http://schemas.microsoft.com/office/drawing/2014/main" id="{F2674FBD-E00A-82D4-794D-6E64517EB8C1}"/>
                </a:ext>
              </a:extLst>
            </p:cNvPr>
            <p:cNvSpPr>
              <a:spLocks noChangeShapeType="1"/>
            </p:cNvSpPr>
            <p:nvPr/>
          </p:nvSpPr>
          <p:spPr bwMode="auto">
            <a:xfrm flipV="1">
              <a:off x="1098"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0" name="Line 50">
              <a:extLst>
                <a:ext uri="{FF2B5EF4-FFF2-40B4-BE49-F238E27FC236}">
                  <a16:creationId xmlns:a16="http://schemas.microsoft.com/office/drawing/2014/main" id="{5094349A-D984-363C-5563-957E598164FA}"/>
                </a:ext>
              </a:extLst>
            </p:cNvPr>
            <p:cNvSpPr>
              <a:spLocks noChangeShapeType="1"/>
            </p:cNvSpPr>
            <p:nvPr/>
          </p:nvSpPr>
          <p:spPr bwMode="auto">
            <a:xfrm flipV="1">
              <a:off x="1535"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1" name="Line 51">
              <a:extLst>
                <a:ext uri="{FF2B5EF4-FFF2-40B4-BE49-F238E27FC236}">
                  <a16:creationId xmlns:a16="http://schemas.microsoft.com/office/drawing/2014/main" id="{DB637102-A687-E7F2-D899-D0C769685396}"/>
                </a:ext>
              </a:extLst>
            </p:cNvPr>
            <p:cNvSpPr>
              <a:spLocks noChangeShapeType="1"/>
            </p:cNvSpPr>
            <p:nvPr/>
          </p:nvSpPr>
          <p:spPr bwMode="auto">
            <a:xfrm flipV="1">
              <a:off x="1973"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2" name="Line 52">
              <a:extLst>
                <a:ext uri="{FF2B5EF4-FFF2-40B4-BE49-F238E27FC236}">
                  <a16:creationId xmlns:a16="http://schemas.microsoft.com/office/drawing/2014/main" id="{44648E5A-A7F4-0681-FB6F-35150B0AE25C}"/>
                </a:ext>
              </a:extLst>
            </p:cNvPr>
            <p:cNvSpPr>
              <a:spLocks noChangeShapeType="1"/>
            </p:cNvSpPr>
            <p:nvPr/>
          </p:nvSpPr>
          <p:spPr bwMode="auto">
            <a:xfrm flipV="1">
              <a:off x="2422"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3" name="Line 53">
              <a:extLst>
                <a:ext uri="{FF2B5EF4-FFF2-40B4-BE49-F238E27FC236}">
                  <a16:creationId xmlns:a16="http://schemas.microsoft.com/office/drawing/2014/main" id="{FF281AFD-B448-6B08-BE84-6F5B3C46D396}"/>
                </a:ext>
              </a:extLst>
            </p:cNvPr>
            <p:cNvSpPr>
              <a:spLocks noChangeShapeType="1"/>
            </p:cNvSpPr>
            <p:nvPr/>
          </p:nvSpPr>
          <p:spPr bwMode="auto">
            <a:xfrm flipV="1">
              <a:off x="2860"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4" name="Line 54">
              <a:extLst>
                <a:ext uri="{FF2B5EF4-FFF2-40B4-BE49-F238E27FC236}">
                  <a16:creationId xmlns:a16="http://schemas.microsoft.com/office/drawing/2014/main" id="{B1ECD36B-051F-EA4F-E64B-E922683318F5}"/>
                </a:ext>
              </a:extLst>
            </p:cNvPr>
            <p:cNvSpPr>
              <a:spLocks noChangeShapeType="1"/>
            </p:cNvSpPr>
            <p:nvPr/>
          </p:nvSpPr>
          <p:spPr bwMode="auto">
            <a:xfrm flipV="1">
              <a:off x="3298"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5" name="Line 55">
              <a:extLst>
                <a:ext uri="{FF2B5EF4-FFF2-40B4-BE49-F238E27FC236}">
                  <a16:creationId xmlns:a16="http://schemas.microsoft.com/office/drawing/2014/main" id="{3E4B50EE-60BA-6AFA-505D-3AF3DBE32773}"/>
                </a:ext>
              </a:extLst>
            </p:cNvPr>
            <p:cNvSpPr>
              <a:spLocks noChangeShapeType="1"/>
            </p:cNvSpPr>
            <p:nvPr/>
          </p:nvSpPr>
          <p:spPr bwMode="auto">
            <a:xfrm flipV="1">
              <a:off x="3736"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6" name="Line 56">
              <a:extLst>
                <a:ext uri="{FF2B5EF4-FFF2-40B4-BE49-F238E27FC236}">
                  <a16:creationId xmlns:a16="http://schemas.microsoft.com/office/drawing/2014/main" id="{5CEC0930-6D2B-2811-E693-22452FCF204B}"/>
                </a:ext>
              </a:extLst>
            </p:cNvPr>
            <p:cNvSpPr>
              <a:spLocks noChangeShapeType="1"/>
            </p:cNvSpPr>
            <p:nvPr/>
          </p:nvSpPr>
          <p:spPr bwMode="auto">
            <a:xfrm flipV="1">
              <a:off x="4174"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7" name="Line 57">
              <a:extLst>
                <a:ext uri="{FF2B5EF4-FFF2-40B4-BE49-F238E27FC236}">
                  <a16:creationId xmlns:a16="http://schemas.microsoft.com/office/drawing/2014/main" id="{BB823CC6-6B52-9E0F-C8DE-D5151A687FC6}"/>
                </a:ext>
              </a:extLst>
            </p:cNvPr>
            <p:cNvSpPr>
              <a:spLocks noChangeShapeType="1"/>
            </p:cNvSpPr>
            <p:nvPr/>
          </p:nvSpPr>
          <p:spPr bwMode="auto">
            <a:xfrm flipV="1">
              <a:off x="4622"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8" name="Line 58">
              <a:extLst>
                <a:ext uri="{FF2B5EF4-FFF2-40B4-BE49-F238E27FC236}">
                  <a16:creationId xmlns:a16="http://schemas.microsoft.com/office/drawing/2014/main" id="{6E2D7536-3CC8-89F9-4532-953EBD009BD2}"/>
                </a:ext>
              </a:extLst>
            </p:cNvPr>
            <p:cNvSpPr>
              <a:spLocks noChangeShapeType="1"/>
            </p:cNvSpPr>
            <p:nvPr/>
          </p:nvSpPr>
          <p:spPr bwMode="auto">
            <a:xfrm flipV="1">
              <a:off x="5060"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39" name="Line 59">
              <a:extLst>
                <a:ext uri="{FF2B5EF4-FFF2-40B4-BE49-F238E27FC236}">
                  <a16:creationId xmlns:a16="http://schemas.microsoft.com/office/drawing/2014/main" id="{0A202BF6-638B-4A17-A595-550F2CB22FEE}"/>
                </a:ext>
              </a:extLst>
            </p:cNvPr>
            <p:cNvSpPr>
              <a:spLocks noChangeShapeType="1"/>
            </p:cNvSpPr>
            <p:nvPr/>
          </p:nvSpPr>
          <p:spPr bwMode="auto">
            <a:xfrm flipV="1">
              <a:off x="5498" y="2862"/>
              <a:ext cx="1" cy="4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55740" name="Rectangle 60">
              <a:extLst>
                <a:ext uri="{FF2B5EF4-FFF2-40B4-BE49-F238E27FC236}">
                  <a16:creationId xmlns:a16="http://schemas.microsoft.com/office/drawing/2014/main" id="{04BBD3CE-6A2B-1228-03E1-B9E382F70FD3}"/>
                </a:ext>
              </a:extLst>
            </p:cNvPr>
            <p:cNvSpPr>
              <a:spLocks noChangeArrowheads="1"/>
            </p:cNvSpPr>
            <p:nvPr/>
          </p:nvSpPr>
          <p:spPr bwMode="auto">
            <a:xfrm>
              <a:off x="1273" y="2486"/>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5</a:t>
              </a:r>
              <a:endParaRPr lang="fr-FR" altLang="en-US" sz="4011"/>
            </a:p>
          </p:txBody>
        </p:sp>
        <p:sp>
          <p:nvSpPr>
            <p:cNvPr id="455741" name="Rectangle 61">
              <a:extLst>
                <a:ext uri="{FF2B5EF4-FFF2-40B4-BE49-F238E27FC236}">
                  <a16:creationId xmlns:a16="http://schemas.microsoft.com/office/drawing/2014/main" id="{AA23875C-A1B7-1806-070A-E75F0258EC36}"/>
                </a:ext>
              </a:extLst>
            </p:cNvPr>
            <p:cNvSpPr>
              <a:spLocks noChangeArrowheads="1"/>
            </p:cNvSpPr>
            <p:nvPr/>
          </p:nvSpPr>
          <p:spPr bwMode="auto">
            <a:xfrm>
              <a:off x="1711" y="2402"/>
              <a:ext cx="9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8</a:t>
              </a:r>
              <a:endParaRPr lang="fr-FR" altLang="en-US" sz="4011"/>
            </a:p>
          </p:txBody>
        </p:sp>
        <p:sp>
          <p:nvSpPr>
            <p:cNvPr id="455742" name="Rectangle 62">
              <a:extLst>
                <a:ext uri="{FF2B5EF4-FFF2-40B4-BE49-F238E27FC236}">
                  <a16:creationId xmlns:a16="http://schemas.microsoft.com/office/drawing/2014/main" id="{EB89A023-12AC-B5A6-2352-A96967FCBED4}"/>
                </a:ext>
              </a:extLst>
            </p:cNvPr>
            <p:cNvSpPr>
              <a:spLocks noChangeArrowheads="1"/>
            </p:cNvSpPr>
            <p:nvPr/>
          </p:nvSpPr>
          <p:spPr bwMode="auto">
            <a:xfrm>
              <a:off x="2105" y="2329"/>
              <a:ext cx="16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11</a:t>
              </a:r>
              <a:endParaRPr lang="fr-FR" altLang="en-US" sz="4011"/>
            </a:p>
          </p:txBody>
        </p:sp>
        <p:sp>
          <p:nvSpPr>
            <p:cNvPr id="455743" name="Rectangle 63">
              <a:extLst>
                <a:ext uri="{FF2B5EF4-FFF2-40B4-BE49-F238E27FC236}">
                  <a16:creationId xmlns:a16="http://schemas.microsoft.com/office/drawing/2014/main" id="{EB96CBEF-9FBB-1635-C015-5713E3EDDCA1}"/>
                </a:ext>
              </a:extLst>
            </p:cNvPr>
            <p:cNvSpPr>
              <a:spLocks noChangeArrowheads="1"/>
            </p:cNvSpPr>
            <p:nvPr/>
          </p:nvSpPr>
          <p:spPr bwMode="auto">
            <a:xfrm>
              <a:off x="2553" y="2266"/>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13</a:t>
              </a:r>
              <a:endParaRPr lang="fr-FR" altLang="en-US" sz="4011"/>
            </a:p>
          </p:txBody>
        </p:sp>
        <p:sp>
          <p:nvSpPr>
            <p:cNvPr id="455744" name="Rectangle 64">
              <a:extLst>
                <a:ext uri="{FF2B5EF4-FFF2-40B4-BE49-F238E27FC236}">
                  <a16:creationId xmlns:a16="http://schemas.microsoft.com/office/drawing/2014/main" id="{696B5514-DBEE-380B-0D77-62AF017CA640}"/>
                </a:ext>
              </a:extLst>
            </p:cNvPr>
            <p:cNvSpPr>
              <a:spLocks noChangeArrowheads="1"/>
            </p:cNvSpPr>
            <p:nvPr/>
          </p:nvSpPr>
          <p:spPr bwMode="auto">
            <a:xfrm>
              <a:off x="2991" y="2141"/>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18</a:t>
              </a:r>
              <a:endParaRPr lang="fr-FR" altLang="en-US" sz="4011"/>
            </a:p>
          </p:txBody>
        </p:sp>
        <p:sp>
          <p:nvSpPr>
            <p:cNvPr id="455745" name="Rectangle 65">
              <a:extLst>
                <a:ext uri="{FF2B5EF4-FFF2-40B4-BE49-F238E27FC236}">
                  <a16:creationId xmlns:a16="http://schemas.microsoft.com/office/drawing/2014/main" id="{B37A1EF6-9051-F824-F455-645CDAA87B6D}"/>
                </a:ext>
              </a:extLst>
            </p:cNvPr>
            <p:cNvSpPr>
              <a:spLocks noChangeArrowheads="1"/>
            </p:cNvSpPr>
            <p:nvPr/>
          </p:nvSpPr>
          <p:spPr bwMode="auto">
            <a:xfrm>
              <a:off x="3429" y="1974"/>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24</a:t>
              </a:r>
              <a:endParaRPr lang="fr-FR" altLang="en-US" sz="4011"/>
            </a:p>
          </p:txBody>
        </p:sp>
        <p:sp>
          <p:nvSpPr>
            <p:cNvPr id="455746" name="Rectangle 66">
              <a:extLst>
                <a:ext uri="{FF2B5EF4-FFF2-40B4-BE49-F238E27FC236}">
                  <a16:creationId xmlns:a16="http://schemas.microsoft.com/office/drawing/2014/main" id="{41812DA5-2D0D-B6DC-0BC6-017F7DEA445C}"/>
                </a:ext>
              </a:extLst>
            </p:cNvPr>
            <p:cNvSpPr>
              <a:spLocks noChangeArrowheads="1"/>
            </p:cNvSpPr>
            <p:nvPr/>
          </p:nvSpPr>
          <p:spPr bwMode="auto">
            <a:xfrm>
              <a:off x="3867" y="1786"/>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31</a:t>
              </a:r>
              <a:endParaRPr lang="fr-FR" altLang="en-US" sz="4011"/>
            </a:p>
          </p:txBody>
        </p:sp>
        <p:sp>
          <p:nvSpPr>
            <p:cNvPr id="455747" name="Rectangle 67">
              <a:extLst>
                <a:ext uri="{FF2B5EF4-FFF2-40B4-BE49-F238E27FC236}">
                  <a16:creationId xmlns:a16="http://schemas.microsoft.com/office/drawing/2014/main" id="{6698B983-D59D-F928-AFDA-9EF2DB4D12B5}"/>
                </a:ext>
              </a:extLst>
            </p:cNvPr>
            <p:cNvSpPr>
              <a:spLocks noChangeArrowheads="1"/>
            </p:cNvSpPr>
            <p:nvPr/>
          </p:nvSpPr>
          <p:spPr bwMode="auto">
            <a:xfrm>
              <a:off x="4305" y="1786"/>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31</a:t>
              </a:r>
              <a:endParaRPr lang="fr-FR" altLang="en-US" sz="4011"/>
            </a:p>
          </p:txBody>
        </p:sp>
        <p:sp>
          <p:nvSpPr>
            <p:cNvPr id="455748" name="Rectangle 68">
              <a:extLst>
                <a:ext uri="{FF2B5EF4-FFF2-40B4-BE49-F238E27FC236}">
                  <a16:creationId xmlns:a16="http://schemas.microsoft.com/office/drawing/2014/main" id="{9648374A-7849-EE75-18FF-21E0AD7E3AA6}"/>
                </a:ext>
              </a:extLst>
            </p:cNvPr>
            <p:cNvSpPr>
              <a:spLocks noChangeArrowheads="1"/>
            </p:cNvSpPr>
            <p:nvPr/>
          </p:nvSpPr>
          <p:spPr bwMode="auto">
            <a:xfrm>
              <a:off x="4754" y="1702"/>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34</a:t>
              </a:r>
              <a:endParaRPr lang="fr-FR" altLang="en-US" sz="4011"/>
            </a:p>
          </p:txBody>
        </p:sp>
        <p:sp>
          <p:nvSpPr>
            <p:cNvPr id="455749" name="Rectangle 69">
              <a:extLst>
                <a:ext uri="{FF2B5EF4-FFF2-40B4-BE49-F238E27FC236}">
                  <a16:creationId xmlns:a16="http://schemas.microsoft.com/office/drawing/2014/main" id="{191ADD41-DF4C-13F7-E88B-334222A9C681}"/>
                </a:ext>
              </a:extLst>
            </p:cNvPr>
            <p:cNvSpPr>
              <a:spLocks noChangeArrowheads="1"/>
            </p:cNvSpPr>
            <p:nvPr/>
          </p:nvSpPr>
          <p:spPr bwMode="auto">
            <a:xfrm>
              <a:off x="5192" y="1357"/>
              <a:ext cx="18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2006">
                  <a:solidFill>
                    <a:srgbClr val="000000"/>
                  </a:solidFill>
                  <a:latin typeface="Arial" panose="020B0604020202020204" pitchFamily="34" charset="0"/>
                </a:rPr>
                <a:t>47</a:t>
              </a:r>
              <a:endParaRPr lang="fr-FR" altLang="en-US" sz="4011"/>
            </a:p>
          </p:txBody>
        </p:sp>
        <p:sp>
          <p:nvSpPr>
            <p:cNvPr id="455750" name="Rectangle 70">
              <a:extLst>
                <a:ext uri="{FF2B5EF4-FFF2-40B4-BE49-F238E27FC236}">
                  <a16:creationId xmlns:a16="http://schemas.microsoft.com/office/drawing/2014/main" id="{C43D8155-785F-5C37-AA4B-40049905BDBF}"/>
                </a:ext>
              </a:extLst>
            </p:cNvPr>
            <p:cNvSpPr>
              <a:spLocks noChangeArrowheads="1"/>
            </p:cNvSpPr>
            <p:nvPr/>
          </p:nvSpPr>
          <p:spPr bwMode="auto">
            <a:xfrm>
              <a:off x="912" y="2778"/>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0</a:t>
              </a:r>
              <a:endParaRPr lang="fr-FR" altLang="en-US" sz="4011"/>
            </a:p>
          </p:txBody>
        </p:sp>
        <p:sp>
          <p:nvSpPr>
            <p:cNvPr id="455751" name="Rectangle 71">
              <a:extLst>
                <a:ext uri="{FF2B5EF4-FFF2-40B4-BE49-F238E27FC236}">
                  <a16:creationId xmlns:a16="http://schemas.microsoft.com/office/drawing/2014/main" id="{6FCC7542-51B7-CF90-4E3B-A279DC1C5DC7}"/>
                </a:ext>
              </a:extLst>
            </p:cNvPr>
            <p:cNvSpPr>
              <a:spLocks noChangeArrowheads="1"/>
            </p:cNvSpPr>
            <p:nvPr/>
          </p:nvSpPr>
          <p:spPr bwMode="auto">
            <a:xfrm>
              <a:off x="912" y="2643"/>
              <a:ext cx="77"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5</a:t>
              </a:r>
              <a:endParaRPr lang="fr-FR" altLang="en-US" sz="4011"/>
            </a:p>
          </p:txBody>
        </p:sp>
        <p:sp>
          <p:nvSpPr>
            <p:cNvPr id="455752" name="Rectangle 72">
              <a:extLst>
                <a:ext uri="{FF2B5EF4-FFF2-40B4-BE49-F238E27FC236}">
                  <a16:creationId xmlns:a16="http://schemas.microsoft.com/office/drawing/2014/main" id="{AB6F9E6E-F1D9-CAF5-D62A-CC913C756F3E}"/>
                </a:ext>
              </a:extLst>
            </p:cNvPr>
            <p:cNvSpPr>
              <a:spLocks noChangeArrowheads="1"/>
            </p:cNvSpPr>
            <p:nvPr/>
          </p:nvSpPr>
          <p:spPr bwMode="auto">
            <a:xfrm>
              <a:off x="835" y="2507"/>
              <a:ext cx="1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10</a:t>
              </a:r>
              <a:endParaRPr lang="fr-FR" altLang="en-US" sz="4011"/>
            </a:p>
          </p:txBody>
        </p:sp>
        <p:sp>
          <p:nvSpPr>
            <p:cNvPr id="455753" name="Rectangle 73">
              <a:extLst>
                <a:ext uri="{FF2B5EF4-FFF2-40B4-BE49-F238E27FC236}">
                  <a16:creationId xmlns:a16="http://schemas.microsoft.com/office/drawing/2014/main" id="{CE90DE1A-390D-A06A-EE6F-9648B90526B0}"/>
                </a:ext>
              </a:extLst>
            </p:cNvPr>
            <p:cNvSpPr>
              <a:spLocks noChangeArrowheads="1"/>
            </p:cNvSpPr>
            <p:nvPr/>
          </p:nvSpPr>
          <p:spPr bwMode="auto">
            <a:xfrm>
              <a:off x="835" y="2371"/>
              <a:ext cx="1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15</a:t>
              </a:r>
              <a:endParaRPr lang="fr-FR" altLang="en-US" sz="4011"/>
            </a:p>
          </p:txBody>
        </p:sp>
        <p:sp>
          <p:nvSpPr>
            <p:cNvPr id="455754" name="Rectangle 74">
              <a:extLst>
                <a:ext uri="{FF2B5EF4-FFF2-40B4-BE49-F238E27FC236}">
                  <a16:creationId xmlns:a16="http://schemas.microsoft.com/office/drawing/2014/main" id="{646C20E7-BA0A-B885-1342-1089D4BB917A}"/>
                </a:ext>
              </a:extLst>
            </p:cNvPr>
            <p:cNvSpPr>
              <a:spLocks noChangeArrowheads="1"/>
            </p:cNvSpPr>
            <p:nvPr/>
          </p:nvSpPr>
          <p:spPr bwMode="auto">
            <a:xfrm>
              <a:off x="835" y="2235"/>
              <a:ext cx="1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20</a:t>
              </a:r>
              <a:endParaRPr lang="fr-FR" altLang="en-US" sz="4011"/>
            </a:p>
          </p:txBody>
        </p:sp>
        <p:sp>
          <p:nvSpPr>
            <p:cNvPr id="455755" name="Rectangle 75">
              <a:extLst>
                <a:ext uri="{FF2B5EF4-FFF2-40B4-BE49-F238E27FC236}">
                  <a16:creationId xmlns:a16="http://schemas.microsoft.com/office/drawing/2014/main" id="{B974DEF7-2EEA-75FA-3EC9-D51EF3B3389C}"/>
                </a:ext>
              </a:extLst>
            </p:cNvPr>
            <p:cNvSpPr>
              <a:spLocks noChangeArrowheads="1"/>
            </p:cNvSpPr>
            <p:nvPr/>
          </p:nvSpPr>
          <p:spPr bwMode="auto">
            <a:xfrm>
              <a:off x="835" y="2110"/>
              <a:ext cx="1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25</a:t>
              </a:r>
              <a:endParaRPr lang="fr-FR" altLang="en-US" sz="4011"/>
            </a:p>
          </p:txBody>
        </p:sp>
        <p:sp>
          <p:nvSpPr>
            <p:cNvPr id="455756" name="Rectangle 76">
              <a:extLst>
                <a:ext uri="{FF2B5EF4-FFF2-40B4-BE49-F238E27FC236}">
                  <a16:creationId xmlns:a16="http://schemas.microsoft.com/office/drawing/2014/main" id="{F15C357A-F33E-7C1E-4696-C442B35D371C}"/>
                </a:ext>
              </a:extLst>
            </p:cNvPr>
            <p:cNvSpPr>
              <a:spLocks noChangeArrowheads="1"/>
            </p:cNvSpPr>
            <p:nvPr/>
          </p:nvSpPr>
          <p:spPr bwMode="auto">
            <a:xfrm>
              <a:off x="835" y="1974"/>
              <a:ext cx="1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30</a:t>
              </a:r>
              <a:endParaRPr lang="fr-FR" altLang="en-US" sz="4011"/>
            </a:p>
          </p:txBody>
        </p:sp>
        <p:sp>
          <p:nvSpPr>
            <p:cNvPr id="455757" name="Rectangle 77">
              <a:extLst>
                <a:ext uri="{FF2B5EF4-FFF2-40B4-BE49-F238E27FC236}">
                  <a16:creationId xmlns:a16="http://schemas.microsoft.com/office/drawing/2014/main" id="{D2388943-7CFD-847B-F8E2-018F50B4E592}"/>
                </a:ext>
              </a:extLst>
            </p:cNvPr>
            <p:cNvSpPr>
              <a:spLocks noChangeArrowheads="1"/>
            </p:cNvSpPr>
            <p:nvPr/>
          </p:nvSpPr>
          <p:spPr bwMode="auto">
            <a:xfrm>
              <a:off x="835" y="1838"/>
              <a:ext cx="1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35</a:t>
              </a:r>
              <a:endParaRPr lang="fr-FR" altLang="en-US" sz="4011"/>
            </a:p>
          </p:txBody>
        </p:sp>
        <p:sp>
          <p:nvSpPr>
            <p:cNvPr id="455758" name="Rectangle 78">
              <a:extLst>
                <a:ext uri="{FF2B5EF4-FFF2-40B4-BE49-F238E27FC236}">
                  <a16:creationId xmlns:a16="http://schemas.microsoft.com/office/drawing/2014/main" id="{ABDC5818-ACF5-903C-87D7-A88723E18402}"/>
                </a:ext>
              </a:extLst>
            </p:cNvPr>
            <p:cNvSpPr>
              <a:spLocks noChangeArrowheads="1"/>
            </p:cNvSpPr>
            <p:nvPr/>
          </p:nvSpPr>
          <p:spPr bwMode="auto">
            <a:xfrm>
              <a:off x="835" y="1702"/>
              <a:ext cx="1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40</a:t>
              </a:r>
              <a:endParaRPr lang="fr-FR" altLang="en-US" sz="4011"/>
            </a:p>
          </p:txBody>
        </p:sp>
        <p:sp>
          <p:nvSpPr>
            <p:cNvPr id="455759" name="Rectangle 79">
              <a:extLst>
                <a:ext uri="{FF2B5EF4-FFF2-40B4-BE49-F238E27FC236}">
                  <a16:creationId xmlns:a16="http://schemas.microsoft.com/office/drawing/2014/main" id="{96B4A0BC-E911-E7AC-4073-16FDF2143F4A}"/>
                </a:ext>
              </a:extLst>
            </p:cNvPr>
            <p:cNvSpPr>
              <a:spLocks noChangeArrowheads="1"/>
            </p:cNvSpPr>
            <p:nvPr/>
          </p:nvSpPr>
          <p:spPr bwMode="auto">
            <a:xfrm>
              <a:off x="835" y="1566"/>
              <a:ext cx="1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45</a:t>
              </a:r>
              <a:endParaRPr lang="fr-FR" altLang="en-US" sz="4011"/>
            </a:p>
          </p:txBody>
        </p:sp>
        <p:sp>
          <p:nvSpPr>
            <p:cNvPr id="455760" name="Rectangle 80">
              <a:extLst>
                <a:ext uri="{FF2B5EF4-FFF2-40B4-BE49-F238E27FC236}">
                  <a16:creationId xmlns:a16="http://schemas.microsoft.com/office/drawing/2014/main" id="{BADD1342-A7E2-F059-D44B-889F184E0B6E}"/>
                </a:ext>
              </a:extLst>
            </p:cNvPr>
            <p:cNvSpPr>
              <a:spLocks noChangeArrowheads="1"/>
            </p:cNvSpPr>
            <p:nvPr/>
          </p:nvSpPr>
          <p:spPr bwMode="auto">
            <a:xfrm>
              <a:off x="835" y="1430"/>
              <a:ext cx="15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705">
                  <a:solidFill>
                    <a:srgbClr val="0000FF"/>
                  </a:solidFill>
                  <a:latin typeface="Arial" panose="020B0604020202020204" pitchFamily="34" charset="0"/>
                </a:rPr>
                <a:t>50</a:t>
              </a:r>
              <a:endParaRPr lang="fr-FR" altLang="en-US" sz="4011"/>
            </a:p>
          </p:txBody>
        </p:sp>
        <p:sp>
          <p:nvSpPr>
            <p:cNvPr id="455761" name="Rectangle 81">
              <a:extLst>
                <a:ext uri="{FF2B5EF4-FFF2-40B4-BE49-F238E27FC236}">
                  <a16:creationId xmlns:a16="http://schemas.microsoft.com/office/drawing/2014/main" id="{F6125132-0AE4-6773-32DC-D300456070F3}"/>
                </a:ext>
              </a:extLst>
            </p:cNvPr>
            <p:cNvSpPr>
              <a:spLocks noChangeArrowheads="1"/>
            </p:cNvSpPr>
            <p:nvPr/>
          </p:nvSpPr>
          <p:spPr bwMode="auto">
            <a:xfrm rot="16200000">
              <a:off x="1025" y="3280"/>
              <a:ext cx="54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      USA</a:t>
              </a:r>
              <a:endParaRPr lang="fr-FR" altLang="en-US" sz="4011"/>
            </a:p>
          </p:txBody>
        </p:sp>
        <p:sp>
          <p:nvSpPr>
            <p:cNvPr id="455762" name="Rectangle 82">
              <a:extLst>
                <a:ext uri="{FF2B5EF4-FFF2-40B4-BE49-F238E27FC236}">
                  <a16:creationId xmlns:a16="http://schemas.microsoft.com/office/drawing/2014/main" id="{379A8145-73F7-2696-FB45-9D208421F207}"/>
                </a:ext>
              </a:extLst>
            </p:cNvPr>
            <p:cNvSpPr>
              <a:spLocks noChangeArrowheads="1"/>
            </p:cNvSpPr>
            <p:nvPr/>
          </p:nvSpPr>
          <p:spPr bwMode="auto">
            <a:xfrm rot="16200000">
              <a:off x="1509" y="3126"/>
              <a:ext cx="45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France</a:t>
              </a:r>
              <a:endParaRPr lang="fr-FR" altLang="en-US" sz="4011"/>
            </a:p>
          </p:txBody>
        </p:sp>
        <p:sp>
          <p:nvSpPr>
            <p:cNvPr id="455763" name="Rectangle 83">
              <a:extLst>
                <a:ext uri="{FF2B5EF4-FFF2-40B4-BE49-F238E27FC236}">
                  <a16:creationId xmlns:a16="http://schemas.microsoft.com/office/drawing/2014/main" id="{C701FDAB-7EFE-9D59-CF55-010F404C037A}"/>
                </a:ext>
              </a:extLst>
            </p:cNvPr>
            <p:cNvSpPr>
              <a:spLocks noChangeArrowheads="1"/>
            </p:cNvSpPr>
            <p:nvPr/>
          </p:nvSpPr>
          <p:spPr bwMode="auto">
            <a:xfrm rot="16200000">
              <a:off x="1821" y="3170"/>
              <a:ext cx="70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b="1">
                  <a:solidFill>
                    <a:srgbClr val="000000"/>
                  </a:solidFill>
                  <a:latin typeface="Arial" panose="020B0604020202020204" pitchFamily="34" charset="0"/>
                </a:rPr>
                <a:t>Netherlands</a:t>
              </a:r>
              <a:endParaRPr lang="fr-FR" altLang="en-US" sz="1504" b="1"/>
            </a:p>
          </p:txBody>
        </p:sp>
        <p:sp>
          <p:nvSpPr>
            <p:cNvPr id="455764" name="Rectangle 84">
              <a:extLst>
                <a:ext uri="{FF2B5EF4-FFF2-40B4-BE49-F238E27FC236}">
                  <a16:creationId xmlns:a16="http://schemas.microsoft.com/office/drawing/2014/main" id="{ACBEC296-CA2B-735B-EBC3-423BB29CE49F}"/>
                </a:ext>
              </a:extLst>
            </p:cNvPr>
            <p:cNvSpPr>
              <a:spLocks noChangeArrowheads="1"/>
            </p:cNvSpPr>
            <p:nvPr/>
          </p:nvSpPr>
          <p:spPr bwMode="auto">
            <a:xfrm rot="16200000">
              <a:off x="2489" y="3049"/>
              <a:ext cx="267"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Italy</a:t>
              </a:r>
              <a:endParaRPr lang="fr-FR" altLang="en-US" sz="4011"/>
            </a:p>
          </p:txBody>
        </p:sp>
        <p:sp>
          <p:nvSpPr>
            <p:cNvPr id="455765" name="Rectangle 85">
              <a:extLst>
                <a:ext uri="{FF2B5EF4-FFF2-40B4-BE49-F238E27FC236}">
                  <a16:creationId xmlns:a16="http://schemas.microsoft.com/office/drawing/2014/main" id="{2F6B0078-FDA1-10D7-4226-B28E20E7490A}"/>
                </a:ext>
              </a:extLst>
            </p:cNvPr>
            <p:cNvSpPr>
              <a:spLocks noChangeArrowheads="1"/>
            </p:cNvSpPr>
            <p:nvPr/>
          </p:nvSpPr>
          <p:spPr bwMode="auto">
            <a:xfrm rot="16200000">
              <a:off x="2752" y="3365"/>
              <a:ext cx="40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604" b="1">
                  <a:solidFill>
                    <a:srgbClr val="000000"/>
                  </a:solidFill>
                  <a:latin typeface="Arial" panose="020B0604020202020204" pitchFamily="34" charset="0"/>
                </a:rPr>
                <a:t>United</a:t>
              </a:r>
              <a:endParaRPr lang="fr-FR" altLang="en-US" sz="1604" b="1"/>
            </a:p>
          </p:txBody>
        </p:sp>
        <p:sp>
          <p:nvSpPr>
            <p:cNvPr id="455766" name="Rectangle 86">
              <a:extLst>
                <a:ext uri="{FF2B5EF4-FFF2-40B4-BE49-F238E27FC236}">
                  <a16:creationId xmlns:a16="http://schemas.microsoft.com/office/drawing/2014/main" id="{BF5A23F8-B22D-EC23-6058-25FB07373F69}"/>
                </a:ext>
              </a:extLst>
            </p:cNvPr>
            <p:cNvSpPr>
              <a:spLocks noChangeArrowheads="1"/>
            </p:cNvSpPr>
            <p:nvPr/>
          </p:nvSpPr>
          <p:spPr bwMode="auto">
            <a:xfrm rot="16200000">
              <a:off x="2870" y="3048"/>
              <a:ext cx="560"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604" b="1">
                  <a:solidFill>
                    <a:srgbClr val="000000"/>
                  </a:solidFill>
                  <a:latin typeface="Arial" panose="020B0604020202020204" pitchFamily="34" charset="0"/>
                </a:rPr>
                <a:t>Kingdom</a:t>
              </a:r>
              <a:endParaRPr lang="fr-FR" altLang="en-US" sz="1604" b="1"/>
            </a:p>
          </p:txBody>
        </p:sp>
        <p:sp>
          <p:nvSpPr>
            <p:cNvPr id="455767" name="Rectangle 87">
              <a:extLst>
                <a:ext uri="{FF2B5EF4-FFF2-40B4-BE49-F238E27FC236}">
                  <a16:creationId xmlns:a16="http://schemas.microsoft.com/office/drawing/2014/main" id="{A3482A78-DE41-9FED-1512-9EB639C89386}"/>
                </a:ext>
              </a:extLst>
            </p:cNvPr>
            <p:cNvSpPr>
              <a:spLocks noChangeArrowheads="1"/>
            </p:cNvSpPr>
            <p:nvPr/>
          </p:nvSpPr>
          <p:spPr bwMode="auto">
            <a:xfrm rot="16200000">
              <a:off x="3197" y="3270"/>
              <a:ext cx="598"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Germany</a:t>
              </a:r>
              <a:endParaRPr lang="fr-FR" altLang="en-US" sz="4011"/>
            </a:p>
          </p:txBody>
        </p:sp>
        <p:sp>
          <p:nvSpPr>
            <p:cNvPr id="455768" name="Rectangle 88">
              <a:extLst>
                <a:ext uri="{FF2B5EF4-FFF2-40B4-BE49-F238E27FC236}">
                  <a16:creationId xmlns:a16="http://schemas.microsoft.com/office/drawing/2014/main" id="{9D2C7D37-7708-3A66-AC58-2556993FA0C7}"/>
                </a:ext>
              </a:extLst>
            </p:cNvPr>
            <p:cNvSpPr>
              <a:spLocks noChangeArrowheads="1"/>
            </p:cNvSpPr>
            <p:nvPr/>
          </p:nvSpPr>
          <p:spPr bwMode="auto">
            <a:xfrm rot="16200000">
              <a:off x="3709" y="3196"/>
              <a:ext cx="45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Poland</a:t>
              </a:r>
              <a:endParaRPr lang="fr-FR" altLang="en-US" sz="4011"/>
            </a:p>
          </p:txBody>
        </p:sp>
        <p:sp>
          <p:nvSpPr>
            <p:cNvPr id="455769" name="Rectangle 89">
              <a:extLst>
                <a:ext uri="{FF2B5EF4-FFF2-40B4-BE49-F238E27FC236}">
                  <a16:creationId xmlns:a16="http://schemas.microsoft.com/office/drawing/2014/main" id="{2B9FA460-2CD7-B525-0F53-604F4F149C09}"/>
                </a:ext>
              </a:extLst>
            </p:cNvPr>
            <p:cNvSpPr>
              <a:spLocks noChangeArrowheads="1"/>
            </p:cNvSpPr>
            <p:nvPr/>
          </p:nvSpPr>
          <p:spPr bwMode="auto">
            <a:xfrm rot="16200000">
              <a:off x="4186" y="3081"/>
              <a:ext cx="39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Japan</a:t>
              </a:r>
              <a:endParaRPr lang="fr-FR" altLang="en-US" sz="4011"/>
            </a:p>
          </p:txBody>
        </p:sp>
        <p:sp>
          <p:nvSpPr>
            <p:cNvPr id="455770" name="Rectangle 90">
              <a:extLst>
                <a:ext uri="{FF2B5EF4-FFF2-40B4-BE49-F238E27FC236}">
                  <a16:creationId xmlns:a16="http://schemas.microsoft.com/office/drawing/2014/main" id="{E52A6999-2206-91FE-C96F-F00733FA7CF1}"/>
                </a:ext>
              </a:extLst>
            </p:cNvPr>
            <p:cNvSpPr>
              <a:spLocks noChangeArrowheads="1"/>
            </p:cNvSpPr>
            <p:nvPr/>
          </p:nvSpPr>
          <p:spPr bwMode="auto">
            <a:xfrm rot="16200000">
              <a:off x="4559" y="3194"/>
              <a:ext cx="525"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Belgium</a:t>
              </a:r>
              <a:endParaRPr lang="fr-FR" altLang="en-US" sz="4011"/>
            </a:p>
          </p:txBody>
        </p:sp>
        <p:sp>
          <p:nvSpPr>
            <p:cNvPr id="455771" name="Rectangle 91">
              <a:extLst>
                <a:ext uri="{FF2B5EF4-FFF2-40B4-BE49-F238E27FC236}">
                  <a16:creationId xmlns:a16="http://schemas.microsoft.com/office/drawing/2014/main" id="{07E4E175-ADF3-E359-8F7E-DEFA54821822}"/>
                </a:ext>
              </a:extLst>
            </p:cNvPr>
            <p:cNvSpPr>
              <a:spLocks noChangeArrowheads="1"/>
            </p:cNvSpPr>
            <p:nvPr/>
          </p:nvSpPr>
          <p:spPr bwMode="auto">
            <a:xfrm rot="16200000">
              <a:off x="5074" y="3279"/>
              <a:ext cx="37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Spain</a:t>
              </a:r>
              <a:endParaRPr lang="fr-FR" altLang="en-US" sz="4011"/>
            </a:p>
          </p:txBody>
        </p:sp>
        <p:sp>
          <p:nvSpPr>
            <p:cNvPr id="455772" name="Rectangle 92">
              <a:extLst>
                <a:ext uri="{FF2B5EF4-FFF2-40B4-BE49-F238E27FC236}">
                  <a16:creationId xmlns:a16="http://schemas.microsoft.com/office/drawing/2014/main" id="{3DD0BAAE-DCAE-AC8C-2374-95A27BF6B054}"/>
                </a:ext>
              </a:extLst>
            </p:cNvPr>
            <p:cNvSpPr>
              <a:spLocks noChangeArrowheads="1"/>
            </p:cNvSpPr>
            <p:nvPr/>
          </p:nvSpPr>
          <p:spPr bwMode="auto">
            <a:xfrm rot="16200000">
              <a:off x="148" y="2078"/>
              <a:ext cx="1026"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FF"/>
                  </a:solidFill>
                  <a:latin typeface="Arial" panose="020B0604020202020204" pitchFamily="34" charset="0"/>
                </a:rPr>
                <a:t>Number of days</a:t>
              </a:r>
              <a:endParaRPr lang="fr-FR" altLang="en-US" sz="4011"/>
            </a:p>
          </p:txBody>
        </p:sp>
        <p:sp>
          <p:nvSpPr>
            <p:cNvPr id="455773" name="Rectangle 93">
              <a:extLst>
                <a:ext uri="{FF2B5EF4-FFF2-40B4-BE49-F238E27FC236}">
                  <a16:creationId xmlns:a16="http://schemas.microsoft.com/office/drawing/2014/main" id="{CA471A50-B478-169B-74B1-5E6121BD7971}"/>
                </a:ext>
              </a:extLst>
            </p:cNvPr>
            <p:cNvSpPr>
              <a:spLocks noChangeArrowheads="1"/>
            </p:cNvSpPr>
            <p:nvPr/>
          </p:nvSpPr>
          <p:spPr bwMode="auto">
            <a:xfrm>
              <a:off x="463" y="1179"/>
              <a:ext cx="5385" cy="2530"/>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grpSp>
      <p:sp>
        <p:nvSpPr>
          <p:cNvPr id="3" name="Slide Number Placeholder 2">
            <a:extLst>
              <a:ext uri="{FF2B5EF4-FFF2-40B4-BE49-F238E27FC236}">
                <a16:creationId xmlns:a16="http://schemas.microsoft.com/office/drawing/2014/main" id="{4EA7AF36-4B5B-05C6-BE58-B4C5A607D1AF}"/>
              </a:ext>
            </a:extLst>
          </p:cNvPr>
          <p:cNvSpPr>
            <a:spLocks noGrp="1"/>
          </p:cNvSpPr>
          <p:nvPr>
            <p:ph type="sldNum" sz="quarter" idx="12"/>
          </p:nvPr>
        </p:nvSpPr>
        <p:spPr/>
        <p:txBody>
          <a:bodyPr/>
          <a:lstStyle/>
          <a:p>
            <a:fld id="{04108F70-9701-4DDD-BF4D-45DF0AB7079E}" type="slidenum">
              <a:rPr lang="en-IN" smtClean="0"/>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073796F5-BE50-D8E6-25E5-06AAB1C5AC13}"/>
              </a:ext>
            </a:extLst>
          </p:cNvPr>
          <p:cNvSpPr>
            <a:spLocks noGrp="1" noChangeArrowheads="1"/>
          </p:cNvSpPr>
          <p:nvPr>
            <p:ph type="title"/>
          </p:nvPr>
        </p:nvSpPr>
        <p:spPr>
          <a:xfrm>
            <a:off x="1730950" y="541254"/>
            <a:ext cx="8642545" cy="705222"/>
          </a:xfrm>
          <a:solidFill>
            <a:srgbClr val="A87DFF"/>
          </a:solidFill>
        </p:spPr>
        <p:txBody>
          <a:bodyPr>
            <a:normAutofit fontScale="90000"/>
          </a:bodyPr>
          <a:lstStyle/>
          <a:p>
            <a:pPr>
              <a:lnSpc>
                <a:spcPct val="50000"/>
              </a:lnSpc>
              <a:tabLst>
                <a:tab pos="4228206" algn="l"/>
                <a:tab pos="5578175" algn="l"/>
                <a:tab pos="5667324" algn="l"/>
              </a:tabLst>
            </a:pPr>
            <a:r>
              <a:rPr lang="fr-FR" altLang="en-US" sz="2006" b="1">
                <a:latin typeface="Tahoma" panose="020B0604030504040204" pitchFamily="34" charset="0"/>
              </a:rPr>
              <a:t>CONCLUSION</a:t>
            </a:r>
            <a:r>
              <a:rPr lang="fr-FR" altLang="en-US" b="1">
                <a:solidFill>
                  <a:schemeClr val="tx1"/>
                </a:solidFill>
                <a:latin typeface="Tahoma" panose="020B0604030504040204" pitchFamily="34" charset="0"/>
              </a:rPr>
              <a:t> </a:t>
            </a:r>
            <a:br>
              <a:rPr lang="fr-FR" altLang="en-US" b="1">
                <a:solidFill>
                  <a:schemeClr val="tx1"/>
                </a:solidFill>
                <a:latin typeface="Tahoma" panose="020B0604030504040204" pitchFamily="34" charset="0"/>
              </a:rPr>
            </a:br>
            <a:br>
              <a:rPr lang="fr-FR" altLang="en-US" sz="2808" b="1">
                <a:latin typeface="Tahoma" panose="020B0604030504040204" pitchFamily="34" charset="0"/>
              </a:rPr>
            </a:br>
            <a:r>
              <a:rPr lang="fr-FR" altLang="en-US" sz="2808" b="1">
                <a:latin typeface="Tahoma" panose="020B0604030504040204" pitchFamily="34" charset="0"/>
              </a:rPr>
              <a:t>Foreign companies give France Two Thumbs Up</a:t>
            </a:r>
            <a:endParaRPr lang="fr-FR" altLang="en-US" sz="2808">
              <a:latin typeface="Tahoma" panose="020B0604030504040204" pitchFamily="34" charset="0"/>
            </a:endParaRPr>
          </a:p>
        </p:txBody>
      </p:sp>
      <p:sp>
        <p:nvSpPr>
          <p:cNvPr id="468997" name="Text Box 5">
            <a:extLst>
              <a:ext uri="{FF2B5EF4-FFF2-40B4-BE49-F238E27FC236}">
                <a16:creationId xmlns:a16="http://schemas.microsoft.com/office/drawing/2014/main" id="{DBE0E0FB-CE08-99EB-4405-93D41062E66F}"/>
              </a:ext>
            </a:extLst>
          </p:cNvPr>
          <p:cNvSpPr txBox="1">
            <a:spLocks noChangeArrowheads="1"/>
          </p:cNvSpPr>
          <p:nvPr/>
        </p:nvSpPr>
        <p:spPr bwMode="auto">
          <a:xfrm>
            <a:off x="1880591" y="6019058"/>
            <a:ext cx="7575957" cy="34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1604"/>
              <a:t>Data source: Ernst and Young, 2006</a:t>
            </a:r>
          </a:p>
        </p:txBody>
      </p:sp>
      <p:sp>
        <p:nvSpPr>
          <p:cNvPr id="468998" name="Text Box 6">
            <a:extLst>
              <a:ext uri="{FF2B5EF4-FFF2-40B4-BE49-F238E27FC236}">
                <a16:creationId xmlns:a16="http://schemas.microsoft.com/office/drawing/2014/main" id="{A98A4317-989B-9D79-4F47-DA0FDD7706C0}"/>
              </a:ext>
            </a:extLst>
          </p:cNvPr>
          <p:cNvSpPr txBox="1">
            <a:spLocks noChangeArrowheads="1"/>
          </p:cNvSpPr>
          <p:nvPr/>
        </p:nvSpPr>
        <p:spPr bwMode="auto">
          <a:xfrm>
            <a:off x="2071621" y="1286273"/>
            <a:ext cx="8309833" cy="4021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fr-FR" altLang="en-US" sz="2006"/>
              <a:t>        Number of international ventures per destination in Europe </a:t>
            </a:r>
            <a:r>
              <a:rPr lang="fr-FR" altLang="en-US" sz="1604"/>
              <a:t>(in 2005)</a:t>
            </a:r>
          </a:p>
        </p:txBody>
      </p:sp>
      <p:grpSp>
        <p:nvGrpSpPr>
          <p:cNvPr id="469001" name="Group 9">
            <a:extLst>
              <a:ext uri="{FF2B5EF4-FFF2-40B4-BE49-F238E27FC236}">
                <a16:creationId xmlns:a16="http://schemas.microsoft.com/office/drawing/2014/main" id="{9E954394-9362-D6E0-538C-20E58F36627E}"/>
              </a:ext>
            </a:extLst>
          </p:cNvPr>
          <p:cNvGrpSpPr>
            <a:grpSpLocks noChangeAspect="1"/>
          </p:cNvGrpSpPr>
          <p:nvPr/>
        </p:nvGrpSpPr>
        <p:grpSpPr bwMode="auto">
          <a:xfrm>
            <a:off x="1894919" y="1743155"/>
            <a:ext cx="8981624" cy="4310925"/>
            <a:chOff x="503" y="1007"/>
            <a:chExt cx="5642" cy="2708"/>
          </a:xfrm>
        </p:grpSpPr>
        <p:sp>
          <p:nvSpPr>
            <p:cNvPr id="469000" name="AutoShape 8">
              <a:extLst>
                <a:ext uri="{FF2B5EF4-FFF2-40B4-BE49-F238E27FC236}">
                  <a16:creationId xmlns:a16="http://schemas.microsoft.com/office/drawing/2014/main" id="{337DFE3D-0C5A-6628-A0D8-3E48717D7124}"/>
                </a:ext>
              </a:extLst>
            </p:cNvPr>
            <p:cNvSpPr>
              <a:spLocks noChangeAspect="1" noChangeArrowheads="1" noTextEdit="1"/>
            </p:cNvSpPr>
            <p:nvPr/>
          </p:nvSpPr>
          <p:spPr bwMode="auto">
            <a:xfrm>
              <a:off x="503" y="1007"/>
              <a:ext cx="5642" cy="2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9002" name="Rectangle 10">
              <a:extLst>
                <a:ext uri="{FF2B5EF4-FFF2-40B4-BE49-F238E27FC236}">
                  <a16:creationId xmlns:a16="http://schemas.microsoft.com/office/drawing/2014/main" id="{E2DF8883-314F-BA53-A785-89F5D4DA2C13}"/>
                </a:ext>
              </a:extLst>
            </p:cNvPr>
            <p:cNvSpPr>
              <a:spLocks noChangeArrowheads="1"/>
            </p:cNvSpPr>
            <p:nvPr/>
          </p:nvSpPr>
          <p:spPr bwMode="auto">
            <a:xfrm>
              <a:off x="549" y="1052"/>
              <a:ext cx="5541" cy="2618"/>
            </a:xfrm>
            <a:prstGeom prst="rect">
              <a:avLst/>
            </a:prstGeom>
            <a:solidFill>
              <a:srgbClr val="FFFFFF"/>
            </a:solidFill>
            <a:ln w="0">
              <a:solidFill>
                <a:srgbClr val="000000"/>
              </a:solidFill>
              <a:miter lim="800000"/>
              <a:headEnd/>
              <a:tailEnd/>
            </a:ln>
          </p:spPr>
          <p:txBody>
            <a:bodyPr/>
            <a:lstStyle/>
            <a:p>
              <a:endParaRPr lang="en-IN" sz="1805"/>
            </a:p>
          </p:txBody>
        </p:sp>
        <p:sp>
          <p:nvSpPr>
            <p:cNvPr id="469003" name="Rectangle 11">
              <a:extLst>
                <a:ext uri="{FF2B5EF4-FFF2-40B4-BE49-F238E27FC236}">
                  <a16:creationId xmlns:a16="http://schemas.microsoft.com/office/drawing/2014/main" id="{6774B3FF-D7D4-65C5-90CD-32CCDA0EC9D7}"/>
                </a:ext>
              </a:extLst>
            </p:cNvPr>
            <p:cNvSpPr>
              <a:spLocks noChangeArrowheads="1"/>
            </p:cNvSpPr>
            <p:nvPr/>
          </p:nvSpPr>
          <p:spPr bwMode="auto">
            <a:xfrm>
              <a:off x="1040" y="1243"/>
              <a:ext cx="4959" cy="157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9004" name="Line 12">
              <a:extLst>
                <a:ext uri="{FF2B5EF4-FFF2-40B4-BE49-F238E27FC236}">
                  <a16:creationId xmlns:a16="http://schemas.microsoft.com/office/drawing/2014/main" id="{6BD252E2-54C1-7F7B-C816-AB028F709C91}"/>
                </a:ext>
              </a:extLst>
            </p:cNvPr>
            <p:cNvSpPr>
              <a:spLocks noChangeShapeType="1"/>
            </p:cNvSpPr>
            <p:nvPr/>
          </p:nvSpPr>
          <p:spPr bwMode="auto">
            <a:xfrm>
              <a:off x="1040" y="2552"/>
              <a:ext cx="49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05" name="Line 13">
              <a:extLst>
                <a:ext uri="{FF2B5EF4-FFF2-40B4-BE49-F238E27FC236}">
                  <a16:creationId xmlns:a16="http://schemas.microsoft.com/office/drawing/2014/main" id="{7F6A3AF1-317B-E34B-AF87-A534939E3746}"/>
                </a:ext>
              </a:extLst>
            </p:cNvPr>
            <p:cNvSpPr>
              <a:spLocks noChangeShapeType="1"/>
            </p:cNvSpPr>
            <p:nvPr/>
          </p:nvSpPr>
          <p:spPr bwMode="auto">
            <a:xfrm>
              <a:off x="1040" y="2288"/>
              <a:ext cx="49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06" name="Line 14">
              <a:extLst>
                <a:ext uri="{FF2B5EF4-FFF2-40B4-BE49-F238E27FC236}">
                  <a16:creationId xmlns:a16="http://schemas.microsoft.com/office/drawing/2014/main" id="{A07F509A-D89E-7693-596D-71BF7F84D718}"/>
                </a:ext>
              </a:extLst>
            </p:cNvPr>
            <p:cNvSpPr>
              <a:spLocks noChangeShapeType="1"/>
            </p:cNvSpPr>
            <p:nvPr/>
          </p:nvSpPr>
          <p:spPr bwMode="auto">
            <a:xfrm>
              <a:off x="1040" y="2034"/>
              <a:ext cx="49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07" name="Line 15">
              <a:extLst>
                <a:ext uri="{FF2B5EF4-FFF2-40B4-BE49-F238E27FC236}">
                  <a16:creationId xmlns:a16="http://schemas.microsoft.com/office/drawing/2014/main" id="{06FFC886-7F03-AF3D-3EEB-9E8365574906}"/>
                </a:ext>
              </a:extLst>
            </p:cNvPr>
            <p:cNvSpPr>
              <a:spLocks noChangeShapeType="1"/>
            </p:cNvSpPr>
            <p:nvPr/>
          </p:nvSpPr>
          <p:spPr bwMode="auto">
            <a:xfrm>
              <a:off x="1040" y="1770"/>
              <a:ext cx="49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08" name="Line 16">
              <a:extLst>
                <a:ext uri="{FF2B5EF4-FFF2-40B4-BE49-F238E27FC236}">
                  <a16:creationId xmlns:a16="http://schemas.microsoft.com/office/drawing/2014/main" id="{B28B5D20-E07A-151C-C44C-A5D75F32EFE0}"/>
                </a:ext>
              </a:extLst>
            </p:cNvPr>
            <p:cNvSpPr>
              <a:spLocks noChangeShapeType="1"/>
            </p:cNvSpPr>
            <p:nvPr/>
          </p:nvSpPr>
          <p:spPr bwMode="auto">
            <a:xfrm>
              <a:off x="1040" y="1507"/>
              <a:ext cx="49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09" name="Line 17">
              <a:extLst>
                <a:ext uri="{FF2B5EF4-FFF2-40B4-BE49-F238E27FC236}">
                  <a16:creationId xmlns:a16="http://schemas.microsoft.com/office/drawing/2014/main" id="{39111BB7-C3B7-502E-B899-41EAC6A408DB}"/>
                </a:ext>
              </a:extLst>
            </p:cNvPr>
            <p:cNvSpPr>
              <a:spLocks noChangeShapeType="1"/>
            </p:cNvSpPr>
            <p:nvPr/>
          </p:nvSpPr>
          <p:spPr bwMode="auto">
            <a:xfrm>
              <a:off x="1040" y="1243"/>
              <a:ext cx="49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10" name="Rectangle 18">
              <a:extLst>
                <a:ext uri="{FF2B5EF4-FFF2-40B4-BE49-F238E27FC236}">
                  <a16:creationId xmlns:a16="http://schemas.microsoft.com/office/drawing/2014/main" id="{FF3D1B15-896C-E839-00F1-B9CE69A37F8F}"/>
                </a:ext>
              </a:extLst>
            </p:cNvPr>
            <p:cNvSpPr>
              <a:spLocks noChangeArrowheads="1"/>
            </p:cNvSpPr>
            <p:nvPr/>
          </p:nvSpPr>
          <p:spPr bwMode="auto">
            <a:xfrm>
              <a:off x="1040" y="1243"/>
              <a:ext cx="4959" cy="1572"/>
            </a:xfrm>
            <a:prstGeom prst="rect">
              <a:avLst/>
            </a:prstGeom>
            <a:noFill/>
            <a:ln w="1428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69011" name="Rectangle 19">
              <a:extLst>
                <a:ext uri="{FF2B5EF4-FFF2-40B4-BE49-F238E27FC236}">
                  <a16:creationId xmlns:a16="http://schemas.microsoft.com/office/drawing/2014/main" id="{D9DDE366-37F5-E279-7646-B4DF1B692CC1}"/>
                </a:ext>
              </a:extLst>
            </p:cNvPr>
            <p:cNvSpPr>
              <a:spLocks noChangeArrowheads="1"/>
            </p:cNvSpPr>
            <p:nvPr/>
          </p:nvSpPr>
          <p:spPr bwMode="auto">
            <a:xfrm>
              <a:off x="1186" y="1352"/>
              <a:ext cx="209" cy="1463"/>
            </a:xfrm>
            <a:prstGeom prst="rect">
              <a:avLst/>
            </a:prstGeom>
            <a:solidFill>
              <a:srgbClr val="9999FF"/>
            </a:solidFill>
            <a:ln w="14288">
              <a:solidFill>
                <a:srgbClr val="000000"/>
              </a:solidFill>
              <a:miter lim="800000"/>
              <a:headEnd/>
              <a:tailEnd/>
            </a:ln>
          </p:spPr>
          <p:txBody>
            <a:bodyPr/>
            <a:lstStyle/>
            <a:p>
              <a:endParaRPr lang="en-IN" sz="1805"/>
            </a:p>
          </p:txBody>
        </p:sp>
        <p:sp>
          <p:nvSpPr>
            <p:cNvPr id="469012" name="Rectangle 20">
              <a:extLst>
                <a:ext uri="{FF2B5EF4-FFF2-40B4-BE49-F238E27FC236}">
                  <a16:creationId xmlns:a16="http://schemas.microsoft.com/office/drawing/2014/main" id="{71724D54-9BF5-0886-0C36-1AD760A42CD4}"/>
                </a:ext>
              </a:extLst>
            </p:cNvPr>
            <p:cNvSpPr>
              <a:spLocks noChangeArrowheads="1"/>
            </p:cNvSpPr>
            <p:nvPr/>
          </p:nvSpPr>
          <p:spPr bwMode="auto">
            <a:xfrm>
              <a:off x="1686" y="1407"/>
              <a:ext cx="200" cy="1408"/>
            </a:xfrm>
            <a:prstGeom prst="rect">
              <a:avLst/>
            </a:prstGeom>
            <a:solidFill>
              <a:srgbClr val="FF9900"/>
            </a:solidFill>
            <a:ln w="14288">
              <a:solidFill>
                <a:srgbClr val="000000"/>
              </a:solidFill>
              <a:miter lim="800000"/>
              <a:headEnd/>
              <a:tailEnd/>
            </a:ln>
          </p:spPr>
          <p:txBody>
            <a:bodyPr/>
            <a:lstStyle/>
            <a:p>
              <a:endParaRPr lang="en-IN" sz="1805"/>
            </a:p>
          </p:txBody>
        </p:sp>
        <p:sp>
          <p:nvSpPr>
            <p:cNvPr id="469013" name="Rectangle 21">
              <a:extLst>
                <a:ext uri="{FF2B5EF4-FFF2-40B4-BE49-F238E27FC236}">
                  <a16:creationId xmlns:a16="http://schemas.microsoft.com/office/drawing/2014/main" id="{12FEDB64-E9BD-6BFC-E88A-CB01F7630C66}"/>
                </a:ext>
              </a:extLst>
            </p:cNvPr>
            <p:cNvSpPr>
              <a:spLocks noChangeArrowheads="1"/>
            </p:cNvSpPr>
            <p:nvPr/>
          </p:nvSpPr>
          <p:spPr bwMode="auto">
            <a:xfrm>
              <a:off x="2177" y="2343"/>
              <a:ext cx="210" cy="472"/>
            </a:xfrm>
            <a:prstGeom prst="rect">
              <a:avLst/>
            </a:prstGeom>
            <a:solidFill>
              <a:srgbClr val="9999FF"/>
            </a:solidFill>
            <a:ln w="14288">
              <a:solidFill>
                <a:srgbClr val="000000"/>
              </a:solidFill>
              <a:miter lim="800000"/>
              <a:headEnd/>
              <a:tailEnd/>
            </a:ln>
          </p:spPr>
          <p:txBody>
            <a:bodyPr/>
            <a:lstStyle/>
            <a:p>
              <a:endParaRPr lang="en-IN" sz="1805"/>
            </a:p>
          </p:txBody>
        </p:sp>
        <p:sp>
          <p:nvSpPr>
            <p:cNvPr id="469014" name="Rectangle 22">
              <a:extLst>
                <a:ext uri="{FF2B5EF4-FFF2-40B4-BE49-F238E27FC236}">
                  <a16:creationId xmlns:a16="http://schemas.microsoft.com/office/drawing/2014/main" id="{B3D86817-B235-7007-6C6A-D934456DB4C9}"/>
                </a:ext>
              </a:extLst>
            </p:cNvPr>
            <p:cNvSpPr>
              <a:spLocks noChangeArrowheads="1"/>
            </p:cNvSpPr>
            <p:nvPr/>
          </p:nvSpPr>
          <p:spPr bwMode="auto">
            <a:xfrm>
              <a:off x="2678" y="2343"/>
              <a:ext cx="200" cy="472"/>
            </a:xfrm>
            <a:prstGeom prst="rect">
              <a:avLst/>
            </a:prstGeom>
            <a:solidFill>
              <a:srgbClr val="9999FF"/>
            </a:solidFill>
            <a:ln w="14288">
              <a:solidFill>
                <a:srgbClr val="000000"/>
              </a:solidFill>
              <a:miter lim="800000"/>
              <a:headEnd/>
              <a:tailEnd/>
            </a:ln>
          </p:spPr>
          <p:txBody>
            <a:bodyPr/>
            <a:lstStyle/>
            <a:p>
              <a:endParaRPr lang="en-IN" sz="1805"/>
            </a:p>
          </p:txBody>
        </p:sp>
        <p:sp>
          <p:nvSpPr>
            <p:cNvPr id="469015" name="Rectangle 23">
              <a:extLst>
                <a:ext uri="{FF2B5EF4-FFF2-40B4-BE49-F238E27FC236}">
                  <a16:creationId xmlns:a16="http://schemas.microsoft.com/office/drawing/2014/main" id="{1ED90F03-9006-0AFC-9CEC-3DB09D09F29D}"/>
                </a:ext>
              </a:extLst>
            </p:cNvPr>
            <p:cNvSpPr>
              <a:spLocks noChangeArrowheads="1"/>
            </p:cNvSpPr>
            <p:nvPr/>
          </p:nvSpPr>
          <p:spPr bwMode="auto">
            <a:xfrm>
              <a:off x="3169" y="2343"/>
              <a:ext cx="210" cy="472"/>
            </a:xfrm>
            <a:prstGeom prst="rect">
              <a:avLst/>
            </a:prstGeom>
            <a:solidFill>
              <a:srgbClr val="9999FF"/>
            </a:solidFill>
            <a:ln w="14288">
              <a:solidFill>
                <a:srgbClr val="000000"/>
              </a:solidFill>
              <a:miter lim="800000"/>
              <a:headEnd/>
              <a:tailEnd/>
            </a:ln>
          </p:spPr>
          <p:txBody>
            <a:bodyPr/>
            <a:lstStyle/>
            <a:p>
              <a:endParaRPr lang="en-IN" sz="1805"/>
            </a:p>
          </p:txBody>
        </p:sp>
        <p:sp>
          <p:nvSpPr>
            <p:cNvPr id="469016" name="Rectangle 24">
              <a:extLst>
                <a:ext uri="{FF2B5EF4-FFF2-40B4-BE49-F238E27FC236}">
                  <a16:creationId xmlns:a16="http://schemas.microsoft.com/office/drawing/2014/main" id="{CF0E6CA8-A72E-B06D-AB93-9DC15896E313}"/>
                </a:ext>
              </a:extLst>
            </p:cNvPr>
            <p:cNvSpPr>
              <a:spLocks noChangeArrowheads="1"/>
            </p:cNvSpPr>
            <p:nvPr/>
          </p:nvSpPr>
          <p:spPr bwMode="auto">
            <a:xfrm>
              <a:off x="3670" y="2434"/>
              <a:ext cx="200" cy="381"/>
            </a:xfrm>
            <a:prstGeom prst="rect">
              <a:avLst/>
            </a:prstGeom>
            <a:solidFill>
              <a:srgbClr val="9999FF"/>
            </a:solidFill>
            <a:ln w="14288">
              <a:solidFill>
                <a:srgbClr val="000000"/>
              </a:solidFill>
              <a:miter lim="800000"/>
              <a:headEnd/>
              <a:tailEnd/>
            </a:ln>
          </p:spPr>
          <p:txBody>
            <a:bodyPr/>
            <a:lstStyle/>
            <a:p>
              <a:endParaRPr lang="en-IN" sz="1805"/>
            </a:p>
          </p:txBody>
        </p:sp>
        <p:sp>
          <p:nvSpPr>
            <p:cNvPr id="469017" name="Rectangle 25">
              <a:extLst>
                <a:ext uri="{FF2B5EF4-FFF2-40B4-BE49-F238E27FC236}">
                  <a16:creationId xmlns:a16="http://schemas.microsoft.com/office/drawing/2014/main" id="{75CEF8C1-D7F5-59ED-987F-5F7ADC3673EB}"/>
                </a:ext>
              </a:extLst>
            </p:cNvPr>
            <p:cNvSpPr>
              <a:spLocks noChangeArrowheads="1"/>
            </p:cNvSpPr>
            <p:nvPr/>
          </p:nvSpPr>
          <p:spPr bwMode="auto">
            <a:xfrm>
              <a:off x="4161" y="2515"/>
              <a:ext cx="210" cy="300"/>
            </a:xfrm>
            <a:prstGeom prst="rect">
              <a:avLst/>
            </a:prstGeom>
            <a:solidFill>
              <a:srgbClr val="9999FF"/>
            </a:solidFill>
            <a:ln w="14288">
              <a:solidFill>
                <a:srgbClr val="000000"/>
              </a:solidFill>
              <a:miter lim="800000"/>
              <a:headEnd/>
              <a:tailEnd/>
            </a:ln>
          </p:spPr>
          <p:txBody>
            <a:bodyPr/>
            <a:lstStyle/>
            <a:p>
              <a:endParaRPr lang="en-IN" sz="1805"/>
            </a:p>
          </p:txBody>
        </p:sp>
        <p:sp>
          <p:nvSpPr>
            <p:cNvPr id="469018" name="Rectangle 26">
              <a:extLst>
                <a:ext uri="{FF2B5EF4-FFF2-40B4-BE49-F238E27FC236}">
                  <a16:creationId xmlns:a16="http://schemas.microsoft.com/office/drawing/2014/main" id="{4ADC5D2C-57FF-6261-7F5F-A32FC49686D7}"/>
                </a:ext>
              </a:extLst>
            </p:cNvPr>
            <p:cNvSpPr>
              <a:spLocks noChangeArrowheads="1"/>
            </p:cNvSpPr>
            <p:nvPr/>
          </p:nvSpPr>
          <p:spPr bwMode="auto">
            <a:xfrm>
              <a:off x="4662" y="2515"/>
              <a:ext cx="200" cy="300"/>
            </a:xfrm>
            <a:prstGeom prst="rect">
              <a:avLst/>
            </a:prstGeom>
            <a:solidFill>
              <a:srgbClr val="9999FF"/>
            </a:solidFill>
            <a:ln w="14288">
              <a:solidFill>
                <a:srgbClr val="000000"/>
              </a:solidFill>
              <a:miter lim="800000"/>
              <a:headEnd/>
              <a:tailEnd/>
            </a:ln>
          </p:spPr>
          <p:txBody>
            <a:bodyPr/>
            <a:lstStyle/>
            <a:p>
              <a:endParaRPr lang="en-IN" sz="1805"/>
            </a:p>
          </p:txBody>
        </p:sp>
        <p:sp>
          <p:nvSpPr>
            <p:cNvPr id="469019" name="Rectangle 27">
              <a:extLst>
                <a:ext uri="{FF2B5EF4-FFF2-40B4-BE49-F238E27FC236}">
                  <a16:creationId xmlns:a16="http://schemas.microsoft.com/office/drawing/2014/main" id="{79386CF6-837F-6B8E-A521-38B4489F8720}"/>
                </a:ext>
              </a:extLst>
            </p:cNvPr>
            <p:cNvSpPr>
              <a:spLocks noChangeArrowheads="1"/>
            </p:cNvSpPr>
            <p:nvPr/>
          </p:nvSpPr>
          <p:spPr bwMode="auto">
            <a:xfrm>
              <a:off x="5153" y="2525"/>
              <a:ext cx="209" cy="290"/>
            </a:xfrm>
            <a:prstGeom prst="rect">
              <a:avLst/>
            </a:prstGeom>
            <a:solidFill>
              <a:srgbClr val="9999FF"/>
            </a:solidFill>
            <a:ln w="14288">
              <a:solidFill>
                <a:srgbClr val="000000"/>
              </a:solidFill>
              <a:miter lim="800000"/>
              <a:headEnd/>
              <a:tailEnd/>
            </a:ln>
          </p:spPr>
          <p:txBody>
            <a:bodyPr/>
            <a:lstStyle/>
            <a:p>
              <a:endParaRPr lang="en-IN" sz="1805"/>
            </a:p>
          </p:txBody>
        </p:sp>
        <p:sp>
          <p:nvSpPr>
            <p:cNvPr id="469020" name="Rectangle 28">
              <a:extLst>
                <a:ext uri="{FF2B5EF4-FFF2-40B4-BE49-F238E27FC236}">
                  <a16:creationId xmlns:a16="http://schemas.microsoft.com/office/drawing/2014/main" id="{DBD8BAF4-1CFA-F5E6-5899-ED640B091CA2}"/>
                </a:ext>
              </a:extLst>
            </p:cNvPr>
            <p:cNvSpPr>
              <a:spLocks noChangeArrowheads="1"/>
            </p:cNvSpPr>
            <p:nvPr/>
          </p:nvSpPr>
          <p:spPr bwMode="auto">
            <a:xfrm>
              <a:off x="5654" y="2561"/>
              <a:ext cx="200" cy="254"/>
            </a:xfrm>
            <a:prstGeom prst="rect">
              <a:avLst/>
            </a:prstGeom>
            <a:solidFill>
              <a:srgbClr val="9999FF"/>
            </a:solidFill>
            <a:ln w="14288">
              <a:solidFill>
                <a:srgbClr val="000000"/>
              </a:solidFill>
              <a:miter lim="800000"/>
              <a:headEnd/>
              <a:tailEnd/>
            </a:ln>
          </p:spPr>
          <p:txBody>
            <a:bodyPr/>
            <a:lstStyle/>
            <a:p>
              <a:endParaRPr lang="en-IN" sz="1805"/>
            </a:p>
          </p:txBody>
        </p:sp>
        <p:sp>
          <p:nvSpPr>
            <p:cNvPr id="469021" name="Line 29">
              <a:extLst>
                <a:ext uri="{FF2B5EF4-FFF2-40B4-BE49-F238E27FC236}">
                  <a16:creationId xmlns:a16="http://schemas.microsoft.com/office/drawing/2014/main" id="{E36DAD74-F520-8E2F-750F-D4C824DE7B3E}"/>
                </a:ext>
              </a:extLst>
            </p:cNvPr>
            <p:cNvSpPr>
              <a:spLocks noChangeShapeType="1"/>
            </p:cNvSpPr>
            <p:nvPr/>
          </p:nvSpPr>
          <p:spPr bwMode="auto">
            <a:xfrm>
              <a:off x="1040" y="1243"/>
              <a:ext cx="1" cy="1572"/>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22" name="Line 30">
              <a:extLst>
                <a:ext uri="{FF2B5EF4-FFF2-40B4-BE49-F238E27FC236}">
                  <a16:creationId xmlns:a16="http://schemas.microsoft.com/office/drawing/2014/main" id="{3DE63688-1F80-348C-9BF1-427A8283F6B1}"/>
                </a:ext>
              </a:extLst>
            </p:cNvPr>
            <p:cNvSpPr>
              <a:spLocks noChangeShapeType="1"/>
            </p:cNvSpPr>
            <p:nvPr/>
          </p:nvSpPr>
          <p:spPr bwMode="auto">
            <a:xfrm>
              <a:off x="1004" y="2815"/>
              <a:ext cx="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23" name="Line 31">
              <a:extLst>
                <a:ext uri="{FF2B5EF4-FFF2-40B4-BE49-F238E27FC236}">
                  <a16:creationId xmlns:a16="http://schemas.microsoft.com/office/drawing/2014/main" id="{A8EE0D05-DAE4-D826-787C-D917598F2A34}"/>
                </a:ext>
              </a:extLst>
            </p:cNvPr>
            <p:cNvSpPr>
              <a:spLocks noChangeShapeType="1"/>
            </p:cNvSpPr>
            <p:nvPr/>
          </p:nvSpPr>
          <p:spPr bwMode="auto">
            <a:xfrm>
              <a:off x="1004" y="2552"/>
              <a:ext cx="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24" name="Line 32">
              <a:extLst>
                <a:ext uri="{FF2B5EF4-FFF2-40B4-BE49-F238E27FC236}">
                  <a16:creationId xmlns:a16="http://schemas.microsoft.com/office/drawing/2014/main" id="{11F048B9-67E4-3FD6-11AF-45188346754E}"/>
                </a:ext>
              </a:extLst>
            </p:cNvPr>
            <p:cNvSpPr>
              <a:spLocks noChangeShapeType="1"/>
            </p:cNvSpPr>
            <p:nvPr/>
          </p:nvSpPr>
          <p:spPr bwMode="auto">
            <a:xfrm>
              <a:off x="1004" y="2288"/>
              <a:ext cx="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25" name="Line 33">
              <a:extLst>
                <a:ext uri="{FF2B5EF4-FFF2-40B4-BE49-F238E27FC236}">
                  <a16:creationId xmlns:a16="http://schemas.microsoft.com/office/drawing/2014/main" id="{79D52231-E19F-9BEB-A84F-CFAA7320700B}"/>
                </a:ext>
              </a:extLst>
            </p:cNvPr>
            <p:cNvSpPr>
              <a:spLocks noChangeShapeType="1"/>
            </p:cNvSpPr>
            <p:nvPr/>
          </p:nvSpPr>
          <p:spPr bwMode="auto">
            <a:xfrm>
              <a:off x="1004" y="2034"/>
              <a:ext cx="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26" name="Line 34">
              <a:extLst>
                <a:ext uri="{FF2B5EF4-FFF2-40B4-BE49-F238E27FC236}">
                  <a16:creationId xmlns:a16="http://schemas.microsoft.com/office/drawing/2014/main" id="{96DBDE18-8304-0F79-6F24-05DA006B8F1A}"/>
                </a:ext>
              </a:extLst>
            </p:cNvPr>
            <p:cNvSpPr>
              <a:spLocks noChangeShapeType="1"/>
            </p:cNvSpPr>
            <p:nvPr/>
          </p:nvSpPr>
          <p:spPr bwMode="auto">
            <a:xfrm>
              <a:off x="1004" y="1770"/>
              <a:ext cx="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27" name="Line 35">
              <a:extLst>
                <a:ext uri="{FF2B5EF4-FFF2-40B4-BE49-F238E27FC236}">
                  <a16:creationId xmlns:a16="http://schemas.microsoft.com/office/drawing/2014/main" id="{4180FD2D-E827-5CA8-7949-92C9FF4544D8}"/>
                </a:ext>
              </a:extLst>
            </p:cNvPr>
            <p:cNvSpPr>
              <a:spLocks noChangeShapeType="1"/>
            </p:cNvSpPr>
            <p:nvPr/>
          </p:nvSpPr>
          <p:spPr bwMode="auto">
            <a:xfrm>
              <a:off x="1004" y="1507"/>
              <a:ext cx="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28" name="Line 36">
              <a:extLst>
                <a:ext uri="{FF2B5EF4-FFF2-40B4-BE49-F238E27FC236}">
                  <a16:creationId xmlns:a16="http://schemas.microsoft.com/office/drawing/2014/main" id="{F4E7863A-050C-B8E7-EBB4-5689BCD22DD4}"/>
                </a:ext>
              </a:extLst>
            </p:cNvPr>
            <p:cNvSpPr>
              <a:spLocks noChangeShapeType="1"/>
            </p:cNvSpPr>
            <p:nvPr/>
          </p:nvSpPr>
          <p:spPr bwMode="auto">
            <a:xfrm>
              <a:off x="1004" y="1243"/>
              <a:ext cx="36"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29" name="Line 37">
              <a:extLst>
                <a:ext uri="{FF2B5EF4-FFF2-40B4-BE49-F238E27FC236}">
                  <a16:creationId xmlns:a16="http://schemas.microsoft.com/office/drawing/2014/main" id="{B370AF85-8E7D-42BE-A3E4-FF97DF96E1FB}"/>
                </a:ext>
              </a:extLst>
            </p:cNvPr>
            <p:cNvSpPr>
              <a:spLocks noChangeShapeType="1"/>
            </p:cNvSpPr>
            <p:nvPr/>
          </p:nvSpPr>
          <p:spPr bwMode="auto">
            <a:xfrm>
              <a:off x="1040" y="2815"/>
              <a:ext cx="495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0" name="Line 38">
              <a:extLst>
                <a:ext uri="{FF2B5EF4-FFF2-40B4-BE49-F238E27FC236}">
                  <a16:creationId xmlns:a16="http://schemas.microsoft.com/office/drawing/2014/main" id="{598D94A3-563D-956D-1ADF-762DFB412CD1}"/>
                </a:ext>
              </a:extLst>
            </p:cNvPr>
            <p:cNvSpPr>
              <a:spLocks noChangeShapeType="1"/>
            </p:cNvSpPr>
            <p:nvPr/>
          </p:nvSpPr>
          <p:spPr bwMode="auto">
            <a:xfrm flipV="1">
              <a:off x="1040"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1" name="Line 39">
              <a:extLst>
                <a:ext uri="{FF2B5EF4-FFF2-40B4-BE49-F238E27FC236}">
                  <a16:creationId xmlns:a16="http://schemas.microsoft.com/office/drawing/2014/main" id="{D21ECFD4-0847-6CFA-7245-623F318A7F49}"/>
                </a:ext>
              </a:extLst>
            </p:cNvPr>
            <p:cNvSpPr>
              <a:spLocks noChangeShapeType="1"/>
            </p:cNvSpPr>
            <p:nvPr/>
          </p:nvSpPr>
          <p:spPr bwMode="auto">
            <a:xfrm flipV="1">
              <a:off x="1540"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2" name="Line 40">
              <a:extLst>
                <a:ext uri="{FF2B5EF4-FFF2-40B4-BE49-F238E27FC236}">
                  <a16:creationId xmlns:a16="http://schemas.microsoft.com/office/drawing/2014/main" id="{3727B969-8435-F496-D681-A6D3C3A1B92A}"/>
                </a:ext>
              </a:extLst>
            </p:cNvPr>
            <p:cNvSpPr>
              <a:spLocks noChangeShapeType="1"/>
            </p:cNvSpPr>
            <p:nvPr/>
          </p:nvSpPr>
          <p:spPr bwMode="auto">
            <a:xfrm flipV="1">
              <a:off x="2032"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3" name="Line 41">
              <a:extLst>
                <a:ext uri="{FF2B5EF4-FFF2-40B4-BE49-F238E27FC236}">
                  <a16:creationId xmlns:a16="http://schemas.microsoft.com/office/drawing/2014/main" id="{89F99B6B-B958-DE8B-C8F4-98BC49ECFD2C}"/>
                </a:ext>
              </a:extLst>
            </p:cNvPr>
            <p:cNvSpPr>
              <a:spLocks noChangeShapeType="1"/>
            </p:cNvSpPr>
            <p:nvPr/>
          </p:nvSpPr>
          <p:spPr bwMode="auto">
            <a:xfrm flipV="1">
              <a:off x="2532"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4" name="Line 42">
              <a:extLst>
                <a:ext uri="{FF2B5EF4-FFF2-40B4-BE49-F238E27FC236}">
                  <a16:creationId xmlns:a16="http://schemas.microsoft.com/office/drawing/2014/main" id="{82DDEC37-13F9-9316-EA16-80DAFFFF55C9}"/>
                </a:ext>
              </a:extLst>
            </p:cNvPr>
            <p:cNvSpPr>
              <a:spLocks noChangeShapeType="1"/>
            </p:cNvSpPr>
            <p:nvPr/>
          </p:nvSpPr>
          <p:spPr bwMode="auto">
            <a:xfrm flipV="1">
              <a:off x="3024"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5" name="Line 43">
              <a:extLst>
                <a:ext uri="{FF2B5EF4-FFF2-40B4-BE49-F238E27FC236}">
                  <a16:creationId xmlns:a16="http://schemas.microsoft.com/office/drawing/2014/main" id="{AEDF645E-8698-FD69-D5C5-7944C2B741ED}"/>
                </a:ext>
              </a:extLst>
            </p:cNvPr>
            <p:cNvSpPr>
              <a:spLocks noChangeShapeType="1"/>
            </p:cNvSpPr>
            <p:nvPr/>
          </p:nvSpPr>
          <p:spPr bwMode="auto">
            <a:xfrm flipV="1">
              <a:off x="3524"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6" name="Line 44">
              <a:extLst>
                <a:ext uri="{FF2B5EF4-FFF2-40B4-BE49-F238E27FC236}">
                  <a16:creationId xmlns:a16="http://schemas.microsoft.com/office/drawing/2014/main" id="{837341E7-5C7A-FA77-7FA6-CA4565466D35}"/>
                </a:ext>
              </a:extLst>
            </p:cNvPr>
            <p:cNvSpPr>
              <a:spLocks noChangeShapeType="1"/>
            </p:cNvSpPr>
            <p:nvPr/>
          </p:nvSpPr>
          <p:spPr bwMode="auto">
            <a:xfrm flipV="1">
              <a:off x="4016"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7" name="Line 45">
              <a:extLst>
                <a:ext uri="{FF2B5EF4-FFF2-40B4-BE49-F238E27FC236}">
                  <a16:creationId xmlns:a16="http://schemas.microsoft.com/office/drawing/2014/main" id="{FDC31421-F6ED-B5A4-B2F6-E6BFE6EA727D}"/>
                </a:ext>
              </a:extLst>
            </p:cNvPr>
            <p:cNvSpPr>
              <a:spLocks noChangeShapeType="1"/>
            </p:cNvSpPr>
            <p:nvPr/>
          </p:nvSpPr>
          <p:spPr bwMode="auto">
            <a:xfrm flipV="1">
              <a:off x="4516"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8" name="Line 46">
              <a:extLst>
                <a:ext uri="{FF2B5EF4-FFF2-40B4-BE49-F238E27FC236}">
                  <a16:creationId xmlns:a16="http://schemas.microsoft.com/office/drawing/2014/main" id="{82005F2D-D7E9-C715-F9D8-733E15058F50}"/>
                </a:ext>
              </a:extLst>
            </p:cNvPr>
            <p:cNvSpPr>
              <a:spLocks noChangeShapeType="1"/>
            </p:cNvSpPr>
            <p:nvPr/>
          </p:nvSpPr>
          <p:spPr bwMode="auto">
            <a:xfrm flipV="1">
              <a:off x="5008"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39" name="Line 47">
              <a:extLst>
                <a:ext uri="{FF2B5EF4-FFF2-40B4-BE49-F238E27FC236}">
                  <a16:creationId xmlns:a16="http://schemas.microsoft.com/office/drawing/2014/main" id="{9867DDBD-C4F4-8C1B-1662-C8F09C904FA9}"/>
                </a:ext>
              </a:extLst>
            </p:cNvPr>
            <p:cNvSpPr>
              <a:spLocks noChangeShapeType="1"/>
            </p:cNvSpPr>
            <p:nvPr/>
          </p:nvSpPr>
          <p:spPr bwMode="auto">
            <a:xfrm flipV="1">
              <a:off x="5508"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40" name="Line 48">
              <a:extLst>
                <a:ext uri="{FF2B5EF4-FFF2-40B4-BE49-F238E27FC236}">
                  <a16:creationId xmlns:a16="http://schemas.microsoft.com/office/drawing/2014/main" id="{9548EE98-5433-D93C-E3D4-9EEBCB39BF57}"/>
                </a:ext>
              </a:extLst>
            </p:cNvPr>
            <p:cNvSpPr>
              <a:spLocks noChangeShapeType="1"/>
            </p:cNvSpPr>
            <p:nvPr/>
          </p:nvSpPr>
          <p:spPr bwMode="auto">
            <a:xfrm flipV="1">
              <a:off x="5999" y="2815"/>
              <a:ext cx="1" cy="3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9041" name="Rectangle 49">
              <a:extLst>
                <a:ext uri="{FF2B5EF4-FFF2-40B4-BE49-F238E27FC236}">
                  <a16:creationId xmlns:a16="http://schemas.microsoft.com/office/drawing/2014/main" id="{8F2C69AC-39F6-27AF-8B7A-55307B7FF0C8}"/>
                </a:ext>
              </a:extLst>
            </p:cNvPr>
            <p:cNvSpPr>
              <a:spLocks noChangeArrowheads="1"/>
            </p:cNvSpPr>
            <p:nvPr/>
          </p:nvSpPr>
          <p:spPr bwMode="auto">
            <a:xfrm>
              <a:off x="1195" y="1152"/>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559</a:t>
              </a:r>
              <a:endParaRPr lang="fr-FR" altLang="en-US" sz="4011"/>
            </a:p>
          </p:txBody>
        </p:sp>
        <p:sp>
          <p:nvSpPr>
            <p:cNvPr id="469042" name="Rectangle 50">
              <a:extLst>
                <a:ext uri="{FF2B5EF4-FFF2-40B4-BE49-F238E27FC236}">
                  <a16:creationId xmlns:a16="http://schemas.microsoft.com/office/drawing/2014/main" id="{ECCA14E8-80E0-F216-F310-738041770F43}"/>
                </a:ext>
              </a:extLst>
            </p:cNvPr>
            <p:cNvSpPr>
              <a:spLocks noChangeArrowheads="1"/>
            </p:cNvSpPr>
            <p:nvPr/>
          </p:nvSpPr>
          <p:spPr bwMode="auto">
            <a:xfrm>
              <a:off x="1695" y="1207"/>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538</a:t>
              </a:r>
              <a:endParaRPr lang="fr-FR" altLang="en-US" sz="4011"/>
            </a:p>
          </p:txBody>
        </p:sp>
        <p:sp>
          <p:nvSpPr>
            <p:cNvPr id="469043" name="Rectangle 51">
              <a:extLst>
                <a:ext uri="{FF2B5EF4-FFF2-40B4-BE49-F238E27FC236}">
                  <a16:creationId xmlns:a16="http://schemas.microsoft.com/office/drawing/2014/main" id="{D5771EC2-4C4E-815B-D836-E9BAF94A20DB}"/>
                </a:ext>
              </a:extLst>
            </p:cNvPr>
            <p:cNvSpPr>
              <a:spLocks noChangeArrowheads="1"/>
            </p:cNvSpPr>
            <p:nvPr/>
          </p:nvSpPr>
          <p:spPr bwMode="auto">
            <a:xfrm>
              <a:off x="2187" y="2143"/>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181</a:t>
              </a:r>
              <a:endParaRPr lang="fr-FR" altLang="en-US" sz="4011"/>
            </a:p>
          </p:txBody>
        </p:sp>
        <p:sp>
          <p:nvSpPr>
            <p:cNvPr id="469044" name="Rectangle 52">
              <a:extLst>
                <a:ext uri="{FF2B5EF4-FFF2-40B4-BE49-F238E27FC236}">
                  <a16:creationId xmlns:a16="http://schemas.microsoft.com/office/drawing/2014/main" id="{AA0226CF-CC50-8E2C-082D-FECBB4EC8D54}"/>
                </a:ext>
              </a:extLst>
            </p:cNvPr>
            <p:cNvSpPr>
              <a:spLocks noChangeArrowheads="1"/>
            </p:cNvSpPr>
            <p:nvPr/>
          </p:nvSpPr>
          <p:spPr bwMode="auto">
            <a:xfrm>
              <a:off x="2687" y="2143"/>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180</a:t>
              </a:r>
              <a:endParaRPr lang="fr-FR" altLang="en-US" sz="4011"/>
            </a:p>
          </p:txBody>
        </p:sp>
        <p:sp>
          <p:nvSpPr>
            <p:cNvPr id="469045" name="Rectangle 53">
              <a:extLst>
                <a:ext uri="{FF2B5EF4-FFF2-40B4-BE49-F238E27FC236}">
                  <a16:creationId xmlns:a16="http://schemas.microsoft.com/office/drawing/2014/main" id="{882F6E95-0637-7B02-B332-E00EF60BFB32}"/>
                </a:ext>
              </a:extLst>
            </p:cNvPr>
            <p:cNvSpPr>
              <a:spLocks noChangeArrowheads="1"/>
            </p:cNvSpPr>
            <p:nvPr/>
          </p:nvSpPr>
          <p:spPr bwMode="auto">
            <a:xfrm>
              <a:off x="3178" y="2143"/>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180</a:t>
              </a:r>
              <a:endParaRPr lang="fr-FR" altLang="en-US" sz="4011"/>
            </a:p>
          </p:txBody>
        </p:sp>
        <p:sp>
          <p:nvSpPr>
            <p:cNvPr id="469046" name="Rectangle 54">
              <a:extLst>
                <a:ext uri="{FF2B5EF4-FFF2-40B4-BE49-F238E27FC236}">
                  <a16:creationId xmlns:a16="http://schemas.microsoft.com/office/drawing/2014/main" id="{2C5CA617-7AD3-9C91-C690-D844CE5B4CD0}"/>
                </a:ext>
              </a:extLst>
            </p:cNvPr>
            <p:cNvSpPr>
              <a:spLocks noChangeArrowheads="1"/>
            </p:cNvSpPr>
            <p:nvPr/>
          </p:nvSpPr>
          <p:spPr bwMode="auto">
            <a:xfrm>
              <a:off x="3679" y="2234"/>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147</a:t>
              </a:r>
              <a:endParaRPr lang="fr-FR" altLang="en-US" sz="4011"/>
            </a:p>
          </p:txBody>
        </p:sp>
        <p:sp>
          <p:nvSpPr>
            <p:cNvPr id="469047" name="Rectangle 55">
              <a:extLst>
                <a:ext uri="{FF2B5EF4-FFF2-40B4-BE49-F238E27FC236}">
                  <a16:creationId xmlns:a16="http://schemas.microsoft.com/office/drawing/2014/main" id="{2F64DF58-F895-90EF-87C0-7CE037050D71}"/>
                </a:ext>
              </a:extLst>
            </p:cNvPr>
            <p:cNvSpPr>
              <a:spLocks noChangeArrowheads="1"/>
            </p:cNvSpPr>
            <p:nvPr/>
          </p:nvSpPr>
          <p:spPr bwMode="auto">
            <a:xfrm>
              <a:off x="4170" y="2316"/>
              <a:ext cx="19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116</a:t>
              </a:r>
              <a:endParaRPr lang="fr-FR" altLang="en-US" sz="4011"/>
            </a:p>
          </p:txBody>
        </p:sp>
        <p:sp>
          <p:nvSpPr>
            <p:cNvPr id="469048" name="Rectangle 56">
              <a:extLst>
                <a:ext uri="{FF2B5EF4-FFF2-40B4-BE49-F238E27FC236}">
                  <a16:creationId xmlns:a16="http://schemas.microsoft.com/office/drawing/2014/main" id="{F739434F-BB46-EC65-B6E3-14101319F142}"/>
                </a:ext>
              </a:extLst>
            </p:cNvPr>
            <p:cNvSpPr>
              <a:spLocks noChangeArrowheads="1"/>
            </p:cNvSpPr>
            <p:nvPr/>
          </p:nvSpPr>
          <p:spPr bwMode="auto">
            <a:xfrm>
              <a:off x="4671" y="2316"/>
              <a:ext cx="19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115</a:t>
              </a:r>
              <a:endParaRPr lang="fr-FR" altLang="en-US" sz="4011"/>
            </a:p>
          </p:txBody>
        </p:sp>
        <p:sp>
          <p:nvSpPr>
            <p:cNvPr id="469049" name="Rectangle 57">
              <a:extLst>
                <a:ext uri="{FF2B5EF4-FFF2-40B4-BE49-F238E27FC236}">
                  <a16:creationId xmlns:a16="http://schemas.microsoft.com/office/drawing/2014/main" id="{8EDED47B-A4A5-6584-8F72-6D7F05894DF0}"/>
                </a:ext>
              </a:extLst>
            </p:cNvPr>
            <p:cNvSpPr>
              <a:spLocks noChangeArrowheads="1"/>
            </p:cNvSpPr>
            <p:nvPr/>
          </p:nvSpPr>
          <p:spPr bwMode="auto">
            <a:xfrm>
              <a:off x="5162" y="2325"/>
              <a:ext cx="18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111</a:t>
              </a:r>
              <a:endParaRPr lang="fr-FR" altLang="en-US" sz="4011"/>
            </a:p>
          </p:txBody>
        </p:sp>
        <p:sp>
          <p:nvSpPr>
            <p:cNvPr id="469050" name="Rectangle 58">
              <a:extLst>
                <a:ext uri="{FF2B5EF4-FFF2-40B4-BE49-F238E27FC236}">
                  <a16:creationId xmlns:a16="http://schemas.microsoft.com/office/drawing/2014/main" id="{8034B4C6-E877-AB41-D76F-9978FF0E113F}"/>
                </a:ext>
              </a:extLst>
            </p:cNvPr>
            <p:cNvSpPr>
              <a:spLocks noChangeArrowheads="1"/>
            </p:cNvSpPr>
            <p:nvPr/>
          </p:nvSpPr>
          <p:spPr bwMode="auto">
            <a:xfrm>
              <a:off x="5690" y="2361"/>
              <a:ext cx="13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96</a:t>
              </a:r>
              <a:endParaRPr lang="fr-FR" altLang="en-US" sz="4011"/>
            </a:p>
          </p:txBody>
        </p:sp>
        <p:sp>
          <p:nvSpPr>
            <p:cNvPr id="469051" name="Rectangle 59">
              <a:extLst>
                <a:ext uri="{FF2B5EF4-FFF2-40B4-BE49-F238E27FC236}">
                  <a16:creationId xmlns:a16="http://schemas.microsoft.com/office/drawing/2014/main" id="{E0D8A736-F736-DAEF-EBFC-BAF7B0CEC18F}"/>
                </a:ext>
              </a:extLst>
            </p:cNvPr>
            <p:cNvSpPr>
              <a:spLocks noChangeArrowheads="1"/>
            </p:cNvSpPr>
            <p:nvPr/>
          </p:nvSpPr>
          <p:spPr bwMode="auto">
            <a:xfrm>
              <a:off x="885" y="2743"/>
              <a:ext cx="6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0</a:t>
              </a:r>
              <a:endParaRPr lang="fr-FR" altLang="en-US" sz="4011"/>
            </a:p>
          </p:txBody>
        </p:sp>
        <p:sp>
          <p:nvSpPr>
            <p:cNvPr id="469052" name="Rectangle 60">
              <a:extLst>
                <a:ext uri="{FF2B5EF4-FFF2-40B4-BE49-F238E27FC236}">
                  <a16:creationId xmlns:a16="http://schemas.microsoft.com/office/drawing/2014/main" id="{5906CF75-537C-8ED2-5C0C-8059F08097FE}"/>
                </a:ext>
              </a:extLst>
            </p:cNvPr>
            <p:cNvSpPr>
              <a:spLocks noChangeArrowheads="1"/>
            </p:cNvSpPr>
            <p:nvPr/>
          </p:nvSpPr>
          <p:spPr bwMode="auto">
            <a:xfrm>
              <a:off x="758" y="2479"/>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100</a:t>
              </a:r>
              <a:endParaRPr lang="fr-FR" altLang="en-US" sz="4011"/>
            </a:p>
          </p:txBody>
        </p:sp>
        <p:sp>
          <p:nvSpPr>
            <p:cNvPr id="469053" name="Rectangle 61">
              <a:extLst>
                <a:ext uri="{FF2B5EF4-FFF2-40B4-BE49-F238E27FC236}">
                  <a16:creationId xmlns:a16="http://schemas.microsoft.com/office/drawing/2014/main" id="{604CF02B-6BEF-339B-05B7-1BD18961C927}"/>
                </a:ext>
              </a:extLst>
            </p:cNvPr>
            <p:cNvSpPr>
              <a:spLocks noChangeArrowheads="1"/>
            </p:cNvSpPr>
            <p:nvPr/>
          </p:nvSpPr>
          <p:spPr bwMode="auto">
            <a:xfrm>
              <a:off x="758" y="2216"/>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200</a:t>
              </a:r>
              <a:endParaRPr lang="fr-FR" altLang="en-US" sz="4011"/>
            </a:p>
          </p:txBody>
        </p:sp>
        <p:sp>
          <p:nvSpPr>
            <p:cNvPr id="469054" name="Rectangle 62">
              <a:extLst>
                <a:ext uri="{FF2B5EF4-FFF2-40B4-BE49-F238E27FC236}">
                  <a16:creationId xmlns:a16="http://schemas.microsoft.com/office/drawing/2014/main" id="{D2AFB1DF-AA87-F223-AE2D-E8C904CFAF77}"/>
                </a:ext>
              </a:extLst>
            </p:cNvPr>
            <p:cNvSpPr>
              <a:spLocks noChangeArrowheads="1"/>
            </p:cNvSpPr>
            <p:nvPr/>
          </p:nvSpPr>
          <p:spPr bwMode="auto">
            <a:xfrm>
              <a:off x="758" y="1961"/>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300</a:t>
              </a:r>
              <a:endParaRPr lang="fr-FR" altLang="en-US" sz="4011"/>
            </a:p>
          </p:txBody>
        </p:sp>
        <p:sp>
          <p:nvSpPr>
            <p:cNvPr id="469055" name="Rectangle 63">
              <a:extLst>
                <a:ext uri="{FF2B5EF4-FFF2-40B4-BE49-F238E27FC236}">
                  <a16:creationId xmlns:a16="http://schemas.microsoft.com/office/drawing/2014/main" id="{2D30046B-06DA-FF92-E6F2-C3EA255C0D90}"/>
                </a:ext>
              </a:extLst>
            </p:cNvPr>
            <p:cNvSpPr>
              <a:spLocks noChangeArrowheads="1"/>
            </p:cNvSpPr>
            <p:nvPr/>
          </p:nvSpPr>
          <p:spPr bwMode="auto">
            <a:xfrm>
              <a:off x="758" y="1698"/>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400</a:t>
              </a:r>
              <a:endParaRPr lang="fr-FR" altLang="en-US" sz="4011"/>
            </a:p>
          </p:txBody>
        </p:sp>
        <p:sp>
          <p:nvSpPr>
            <p:cNvPr id="469056" name="Rectangle 64">
              <a:extLst>
                <a:ext uri="{FF2B5EF4-FFF2-40B4-BE49-F238E27FC236}">
                  <a16:creationId xmlns:a16="http://schemas.microsoft.com/office/drawing/2014/main" id="{C63DA1D2-0966-3CA7-26D3-E2A32FBF14EC}"/>
                </a:ext>
              </a:extLst>
            </p:cNvPr>
            <p:cNvSpPr>
              <a:spLocks noChangeArrowheads="1"/>
            </p:cNvSpPr>
            <p:nvPr/>
          </p:nvSpPr>
          <p:spPr bwMode="auto">
            <a:xfrm>
              <a:off x="758" y="1434"/>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500</a:t>
              </a:r>
              <a:endParaRPr lang="fr-FR" altLang="en-US" sz="4011"/>
            </a:p>
          </p:txBody>
        </p:sp>
        <p:sp>
          <p:nvSpPr>
            <p:cNvPr id="469057" name="Rectangle 65">
              <a:extLst>
                <a:ext uri="{FF2B5EF4-FFF2-40B4-BE49-F238E27FC236}">
                  <a16:creationId xmlns:a16="http://schemas.microsoft.com/office/drawing/2014/main" id="{391103A9-7216-1178-52EF-30BB9128D0B5}"/>
                </a:ext>
              </a:extLst>
            </p:cNvPr>
            <p:cNvSpPr>
              <a:spLocks noChangeArrowheads="1"/>
            </p:cNvSpPr>
            <p:nvPr/>
          </p:nvSpPr>
          <p:spPr bwMode="auto">
            <a:xfrm>
              <a:off x="758" y="1171"/>
              <a:ext cx="20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600</a:t>
              </a:r>
              <a:endParaRPr lang="fr-FR" altLang="en-US" sz="4011"/>
            </a:p>
          </p:txBody>
        </p:sp>
        <p:sp>
          <p:nvSpPr>
            <p:cNvPr id="469058" name="Rectangle 66">
              <a:extLst>
                <a:ext uri="{FF2B5EF4-FFF2-40B4-BE49-F238E27FC236}">
                  <a16:creationId xmlns:a16="http://schemas.microsoft.com/office/drawing/2014/main" id="{D4107A89-7911-862A-6FB2-2CE27E269B0B}"/>
                </a:ext>
              </a:extLst>
            </p:cNvPr>
            <p:cNvSpPr>
              <a:spLocks noChangeArrowheads="1"/>
            </p:cNvSpPr>
            <p:nvPr/>
          </p:nvSpPr>
          <p:spPr bwMode="auto">
            <a:xfrm rot="18900000">
              <a:off x="574" y="3093"/>
              <a:ext cx="86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United Kingdom</a:t>
              </a:r>
              <a:endParaRPr lang="fr-FR" altLang="en-US" sz="4011"/>
            </a:p>
          </p:txBody>
        </p:sp>
        <p:sp>
          <p:nvSpPr>
            <p:cNvPr id="469059" name="Rectangle 67">
              <a:extLst>
                <a:ext uri="{FF2B5EF4-FFF2-40B4-BE49-F238E27FC236}">
                  <a16:creationId xmlns:a16="http://schemas.microsoft.com/office/drawing/2014/main" id="{D49FACC4-8145-3F26-9CFA-1A36C56EA75C}"/>
                </a:ext>
              </a:extLst>
            </p:cNvPr>
            <p:cNvSpPr>
              <a:spLocks noChangeArrowheads="1"/>
            </p:cNvSpPr>
            <p:nvPr/>
          </p:nvSpPr>
          <p:spPr bwMode="auto">
            <a:xfrm rot="18900000">
              <a:off x="1393" y="3018"/>
              <a:ext cx="37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France</a:t>
              </a:r>
              <a:endParaRPr lang="fr-FR" altLang="en-US" sz="4011"/>
            </a:p>
          </p:txBody>
        </p:sp>
        <p:sp>
          <p:nvSpPr>
            <p:cNvPr id="469060" name="Rectangle 68">
              <a:extLst>
                <a:ext uri="{FF2B5EF4-FFF2-40B4-BE49-F238E27FC236}">
                  <a16:creationId xmlns:a16="http://schemas.microsoft.com/office/drawing/2014/main" id="{7FBD5E18-157B-C7CC-4D71-792D8891346D}"/>
                </a:ext>
              </a:extLst>
            </p:cNvPr>
            <p:cNvSpPr>
              <a:spLocks noChangeArrowheads="1"/>
            </p:cNvSpPr>
            <p:nvPr/>
          </p:nvSpPr>
          <p:spPr bwMode="auto">
            <a:xfrm rot="18900000">
              <a:off x="1720" y="3088"/>
              <a:ext cx="56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Germany</a:t>
              </a:r>
              <a:endParaRPr lang="fr-FR" altLang="en-US" sz="4011"/>
            </a:p>
          </p:txBody>
        </p:sp>
        <p:sp>
          <p:nvSpPr>
            <p:cNvPr id="469061" name="Rectangle 69">
              <a:extLst>
                <a:ext uri="{FF2B5EF4-FFF2-40B4-BE49-F238E27FC236}">
                  <a16:creationId xmlns:a16="http://schemas.microsoft.com/office/drawing/2014/main" id="{2300E093-22CC-3A10-2689-3E0BD26A67E5}"/>
                </a:ext>
              </a:extLst>
            </p:cNvPr>
            <p:cNvSpPr>
              <a:spLocks noChangeArrowheads="1"/>
            </p:cNvSpPr>
            <p:nvPr/>
          </p:nvSpPr>
          <p:spPr bwMode="auto">
            <a:xfrm rot="18900000">
              <a:off x="2338" y="3064"/>
              <a:ext cx="37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Poland</a:t>
              </a:r>
              <a:endParaRPr lang="fr-FR" altLang="en-US" sz="4011"/>
            </a:p>
          </p:txBody>
        </p:sp>
        <p:sp>
          <p:nvSpPr>
            <p:cNvPr id="469062" name="Rectangle 70">
              <a:extLst>
                <a:ext uri="{FF2B5EF4-FFF2-40B4-BE49-F238E27FC236}">
                  <a16:creationId xmlns:a16="http://schemas.microsoft.com/office/drawing/2014/main" id="{AA164059-13C4-1C7E-CC76-07012949FF31}"/>
                </a:ext>
              </a:extLst>
            </p:cNvPr>
            <p:cNvSpPr>
              <a:spLocks noChangeArrowheads="1"/>
            </p:cNvSpPr>
            <p:nvPr/>
          </p:nvSpPr>
          <p:spPr bwMode="auto">
            <a:xfrm rot="18900000">
              <a:off x="2794" y="3037"/>
              <a:ext cx="50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Belgium</a:t>
              </a:r>
              <a:endParaRPr lang="fr-FR" altLang="en-US" sz="4011"/>
            </a:p>
          </p:txBody>
        </p:sp>
        <p:sp>
          <p:nvSpPr>
            <p:cNvPr id="469063" name="Rectangle 71">
              <a:extLst>
                <a:ext uri="{FF2B5EF4-FFF2-40B4-BE49-F238E27FC236}">
                  <a16:creationId xmlns:a16="http://schemas.microsoft.com/office/drawing/2014/main" id="{E9BF7277-25D4-EC1F-3DDF-1F3FE19CB4B0}"/>
                </a:ext>
              </a:extLst>
            </p:cNvPr>
            <p:cNvSpPr>
              <a:spLocks noChangeArrowheads="1"/>
            </p:cNvSpPr>
            <p:nvPr/>
          </p:nvSpPr>
          <p:spPr bwMode="auto">
            <a:xfrm rot="18900000">
              <a:off x="3289" y="3056"/>
              <a:ext cx="47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Spain</a:t>
              </a:r>
              <a:endParaRPr lang="fr-FR" altLang="en-US" sz="4011"/>
            </a:p>
          </p:txBody>
        </p:sp>
        <p:sp>
          <p:nvSpPr>
            <p:cNvPr id="469064" name="Rectangle 72">
              <a:extLst>
                <a:ext uri="{FF2B5EF4-FFF2-40B4-BE49-F238E27FC236}">
                  <a16:creationId xmlns:a16="http://schemas.microsoft.com/office/drawing/2014/main" id="{E390A5B7-0271-E170-5F6E-DFEB5F561EA4}"/>
                </a:ext>
              </a:extLst>
            </p:cNvPr>
            <p:cNvSpPr>
              <a:spLocks noChangeArrowheads="1"/>
            </p:cNvSpPr>
            <p:nvPr/>
          </p:nvSpPr>
          <p:spPr bwMode="auto">
            <a:xfrm rot="18900000">
              <a:off x="3528" y="3103"/>
              <a:ext cx="88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Czech. Republic</a:t>
              </a:r>
              <a:endParaRPr lang="fr-FR" altLang="en-US" sz="4011"/>
            </a:p>
          </p:txBody>
        </p:sp>
        <p:sp>
          <p:nvSpPr>
            <p:cNvPr id="469065" name="Rectangle 73">
              <a:extLst>
                <a:ext uri="{FF2B5EF4-FFF2-40B4-BE49-F238E27FC236}">
                  <a16:creationId xmlns:a16="http://schemas.microsoft.com/office/drawing/2014/main" id="{E86D8C74-E466-0653-7EA7-F9FC4B177B95}"/>
                </a:ext>
              </a:extLst>
            </p:cNvPr>
            <p:cNvSpPr>
              <a:spLocks noChangeArrowheads="1"/>
            </p:cNvSpPr>
            <p:nvPr/>
          </p:nvSpPr>
          <p:spPr bwMode="auto">
            <a:xfrm rot="18900000">
              <a:off x="4328" y="3016"/>
              <a:ext cx="45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Hungary</a:t>
              </a:r>
              <a:endParaRPr lang="fr-FR" altLang="en-US" sz="4011"/>
            </a:p>
          </p:txBody>
        </p:sp>
        <p:sp>
          <p:nvSpPr>
            <p:cNvPr id="469066" name="Rectangle 74">
              <a:extLst>
                <a:ext uri="{FF2B5EF4-FFF2-40B4-BE49-F238E27FC236}">
                  <a16:creationId xmlns:a16="http://schemas.microsoft.com/office/drawing/2014/main" id="{32E058DF-6F84-FF79-3E95-DCD37038C655}"/>
                </a:ext>
              </a:extLst>
            </p:cNvPr>
            <p:cNvSpPr>
              <a:spLocks noChangeArrowheads="1"/>
            </p:cNvSpPr>
            <p:nvPr/>
          </p:nvSpPr>
          <p:spPr bwMode="auto">
            <a:xfrm rot="18900000">
              <a:off x="4861" y="3020"/>
              <a:ext cx="37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Russia</a:t>
              </a:r>
              <a:endParaRPr lang="fr-FR" altLang="en-US" sz="4011"/>
            </a:p>
          </p:txBody>
        </p:sp>
        <p:sp>
          <p:nvSpPr>
            <p:cNvPr id="469067" name="Rectangle 75">
              <a:extLst>
                <a:ext uri="{FF2B5EF4-FFF2-40B4-BE49-F238E27FC236}">
                  <a16:creationId xmlns:a16="http://schemas.microsoft.com/office/drawing/2014/main" id="{F312D187-2956-FD5B-4CF5-03907FD612BE}"/>
                </a:ext>
              </a:extLst>
            </p:cNvPr>
            <p:cNvSpPr>
              <a:spLocks noChangeArrowheads="1"/>
            </p:cNvSpPr>
            <p:nvPr/>
          </p:nvSpPr>
          <p:spPr bwMode="auto">
            <a:xfrm rot="18900000">
              <a:off x="5370" y="2978"/>
              <a:ext cx="43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Sweden</a:t>
              </a:r>
              <a:endParaRPr lang="fr-FR" altLang="en-US" sz="4011"/>
            </a:p>
          </p:txBody>
        </p:sp>
        <p:sp>
          <p:nvSpPr>
            <p:cNvPr id="469068" name="Rectangle 76">
              <a:extLst>
                <a:ext uri="{FF2B5EF4-FFF2-40B4-BE49-F238E27FC236}">
                  <a16:creationId xmlns:a16="http://schemas.microsoft.com/office/drawing/2014/main" id="{211A177C-C4E1-2005-230B-A45005AAE929}"/>
                </a:ext>
              </a:extLst>
            </p:cNvPr>
            <p:cNvSpPr>
              <a:spLocks noChangeArrowheads="1"/>
            </p:cNvSpPr>
            <p:nvPr/>
          </p:nvSpPr>
          <p:spPr bwMode="auto">
            <a:xfrm>
              <a:off x="549" y="1052"/>
              <a:ext cx="5541" cy="2618"/>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grpSp>
      <p:sp>
        <p:nvSpPr>
          <p:cNvPr id="3" name="Slide Number Placeholder 2">
            <a:extLst>
              <a:ext uri="{FF2B5EF4-FFF2-40B4-BE49-F238E27FC236}">
                <a16:creationId xmlns:a16="http://schemas.microsoft.com/office/drawing/2014/main" id="{40F1CBC7-247D-A9BF-E70C-4BEF9C4C81AE}"/>
              </a:ext>
            </a:extLst>
          </p:cNvPr>
          <p:cNvSpPr>
            <a:spLocks noGrp="1"/>
          </p:cNvSpPr>
          <p:nvPr>
            <p:ph type="sldNum" sz="quarter" idx="12"/>
          </p:nvPr>
        </p:nvSpPr>
        <p:spPr/>
        <p:txBody>
          <a:bodyPr/>
          <a:lstStyle/>
          <a:p>
            <a:fld id="{04108F70-9701-4DDD-BF4D-45DF0AB7079E}" type="slidenum">
              <a:rPr lang="en-IN" smtClean="0"/>
              <a:t>14</a:t>
            </a:fld>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3" name="Rectangle 9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4" name="Rectangle 9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F2125A8-37BB-E97B-8602-C6D3A38EA7C2}"/>
              </a:ext>
            </a:extLst>
          </p:cNvPr>
          <p:cNvSpPr>
            <a:spLocks noGrp="1"/>
          </p:cNvSpPr>
          <p:nvPr>
            <p:ph type="title"/>
          </p:nvPr>
        </p:nvSpPr>
        <p:spPr>
          <a:xfrm>
            <a:off x="1046746" y="586822"/>
            <a:ext cx="3560252" cy="1645920"/>
          </a:xfrm>
        </p:spPr>
        <p:txBody>
          <a:bodyPr>
            <a:normAutofit/>
          </a:bodyPr>
          <a:lstStyle/>
          <a:p>
            <a:r>
              <a:rPr lang="en-IN" sz="3200" b="1" dirty="0">
                <a:latin typeface="Sans Serif Collection" panose="020B0502040504020204" pitchFamily="34" charset="0"/>
                <a:ea typeface="Sans Serif Collection" panose="020B0502040504020204" pitchFamily="34" charset="0"/>
                <a:cs typeface="Sans Serif Collection" panose="020B0502040504020204" pitchFamily="34" charset="0"/>
              </a:rPr>
              <a:t>Overall trustworthiness</a:t>
            </a:r>
          </a:p>
        </p:txBody>
      </p:sp>
      <p:sp>
        <p:nvSpPr>
          <p:cNvPr id="95" name="Rectangle 9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96" name="Rectangle 95">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B0ECC5A-32B4-5947-C399-D73B09204E61}"/>
              </a:ext>
            </a:extLst>
          </p:cNvPr>
          <p:cNvSpPr>
            <a:spLocks noGrp="1"/>
          </p:cNvSpPr>
          <p:nvPr>
            <p:ph idx="1"/>
          </p:nvPr>
        </p:nvSpPr>
        <p:spPr>
          <a:xfrm>
            <a:off x="5351164" y="586822"/>
            <a:ext cx="6002636" cy="1645920"/>
          </a:xfrm>
        </p:spPr>
        <p:txBody>
          <a:bodyPr anchor="ctr">
            <a:normAutofit/>
          </a:bodyPr>
          <a:lstStyle/>
          <a:p>
            <a:pPr marL="0" indent="0">
              <a:spcBef>
                <a:spcPct val="0"/>
              </a:spcBef>
              <a:spcAft>
                <a:spcPts val="600"/>
              </a:spcAft>
              <a:buNone/>
            </a:pPr>
            <a:r>
              <a:rPr lang="en-US" sz="1400">
                <a:latin typeface="Sans Serif Collection" panose="020B0502040504020204" pitchFamily="34" charset="0"/>
                <a:ea typeface="Sans Serif Collection" panose="020B0502040504020204" pitchFamily="34" charset="0"/>
                <a:cs typeface="Sans Serif Collection" panose="020B0502040504020204" pitchFamily="34" charset="0"/>
              </a:rPr>
              <a:t>77% of respondents think Frontiers is trustworthy, a 6% increase from 2022. Frontiers has trust scores comparable to the biggest brands.</a:t>
            </a:r>
          </a:p>
          <a:p>
            <a:pPr marL="0" indent="0">
              <a:spcBef>
                <a:spcPct val="0"/>
              </a:spcBef>
              <a:spcAft>
                <a:spcPts val="600"/>
              </a:spcAft>
              <a:buNone/>
            </a:pPr>
            <a:endParaRPr lang="en-US" sz="1400">
              <a:latin typeface="Sans Serif Collection" panose="020B0502040504020204" pitchFamily="34" charset="0"/>
              <a:ea typeface="Sans Serif Collection" panose="020B0502040504020204" pitchFamily="34" charset="0"/>
              <a:cs typeface="Sans Serif Collection" panose="020B0502040504020204" pitchFamily="34" charset="0"/>
            </a:endParaRPr>
          </a:p>
          <a:p>
            <a:pPr marL="0" indent="0">
              <a:spcBef>
                <a:spcPct val="0"/>
              </a:spcBef>
              <a:spcAft>
                <a:spcPts val="600"/>
              </a:spcAft>
              <a:buNone/>
            </a:pPr>
            <a:r>
              <a:rPr lang="en-US" sz="1400">
                <a:latin typeface="Sans Serif Collection" panose="020B0502040504020204" pitchFamily="34" charset="0"/>
                <a:ea typeface="Sans Serif Collection" panose="020B0502040504020204" pitchFamily="34" charset="0"/>
                <a:cs typeface="Sans Serif Collection" panose="020B0502040504020204" pitchFamily="34" charset="0"/>
              </a:rPr>
              <a:t>How would you rate the overall trustworthiness of this publisher?</a:t>
            </a:r>
          </a:p>
          <a:p>
            <a:pPr marL="0" indent="0">
              <a:spcBef>
                <a:spcPct val="0"/>
              </a:spcBef>
              <a:spcAft>
                <a:spcPts val="600"/>
              </a:spcAft>
              <a:buNone/>
            </a:pPr>
            <a:r>
              <a:rPr lang="en-US" sz="1400">
                <a:latin typeface="Sans Serif Collection" panose="020B0502040504020204" pitchFamily="34" charset="0"/>
                <a:ea typeface="Sans Serif Collection" panose="020B0502040504020204" pitchFamily="34" charset="0"/>
                <a:cs typeface="Sans Serif Collection" panose="020B0502040504020204" pitchFamily="34" charset="0"/>
              </a:rPr>
              <a:t>Showing all responses from those familiar with the publisher.</a:t>
            </a:r>
            <a:endParaRPr lang="en-IN" sz="1400"/>
          </a:p>
        </p:txBody>
      </p:sp>
      <p:pic>
        <p:nvPicPr>
          <p:cNvPr id="80" name="Picture 79" descr="A screenshot of a graph&#10;&#10;AI-generated content may be incorrect.">
            <a:extLst>
              <a:ext uri="{FF2B5EF4-FFF2-40B4-BE49-F238E27FC236}">
                <a16:creationId xmlns:a16="http://schemas.microsoft.com/office/drawing/2014/main" id="{DEB769CE-AB10-8950-CA06-A0D547062027}"/>
              </a:ext>
            </a:extLst>
          </p:cNvPr>
          <p:cNvPicPr>
            <a:picLocks noChangeAspect="1"/>
          </p:cNvPicPr>
          <p:nvPr/>
        </p:nvPicPr>
        <p:blipFill>
          <a:blip r:embed="rId2"/>
          <a:stretch>
            <a:fillRect/>
          </a:stretch>
        </p:blipFill>
        <p:spPr>
          <a:xfrm>
            <a:off x="2135755" y="2734056"/>
            <a:ext cx="8008881" cy="3483864"/>
          </a:xfrm>
          <a:prstGeom prst="rect">
            <a:avLst/>
          </a:prstGeom>
        </p:spPr>
      </p:pic>
      <p:sp>
        <p:nvSpPr>
          <p:cNvPr id="5" name="Slide Number Placeholder 4">
            <a:extLst>
              <a:ext uri="{FF2B5EF4-FFF2-40B4-BE49-F238E27FC236}">
                <a16:creationId xmlns:a16="http://schemas.microsoft.com/office/drawing/2014/main" id="{2DA134A2-762C-FB08-98CF-82E9B6889D57}"/>
              </a:ext>
            </a:extLst>
          </p:cNvPr>
          <p:cNvSpPr>
            <a:spLocks noGrp="1"/>
          </p:cNvSpPr>
          <p:nvPr>
            <p:ph type="sldNum" sz="quarter" idx="12"/>
          </p:nvPr>
        </p:nvSpPr>
        <p:spPr/>
        <p:txBody>
          <a:bodyPr/>
          <a:lstStyle/>
          <a:p>
            <a:fld id="{04108F70-9701-4DDD-BF4D-45DF0AB7079E}" type="slidenum">
              <a:rPr lang="en-IN" smtClean="0"/>
              <a:t>15</a:t>
            </a:fld>
            <a:endParaRPr lang="en-IN"/>
          </a:p>
        </p:txBody>
      </p:sp>
    </p:spTree>
    <p:extLst>
      <p:ext uri="{BB962C8B-B14F-4D97-AF65-F5344CB8AC3E}">
        <p14:creationId xmlns:p14="http://schemas.microsoft.com/office/powerpoint/2010/main" val="12011948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30109-3558-7BE4-9694-4AE192D82D3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2800" b="1" dirty="0">
                <a:solidFill>
                  <a:srgbClr val="FFFFFF"/>
                </a:solidFill>
              </a:rPr>
              <a:t>Confirmed Contributors</a:t>
            </a:r>
            <a:endParaRPr lang="en-US" sz="2800" b="1" kern="1200" dirty="0">
              <a:solidFill>
                <a:srgbClr val="FFFFFF"/>
              </a:solidFill>
              <a:latin typeface="+mj-lt"/>
              <a:ea typeface="+mj-ea"/>
              <a:cs typeface="+mj-cs"/>
            </a:endParaRPr>
          </a:p>
        </p:txBody>
      </p:sp>
      <p:pic>
        <p:nvPicPr>
          <p:cNvPr id="5" name="Content Placeholder 4" descr="A graph of different colored bars&#10;&#10;AI-generated content may be incorrect.">
            <a:extLst>
              <a:ext uri="{FF2B5EF4-FFF2-40B4-BE49-F238E27FC236}">
                <a16:creationId xmlns:a16="http://schemas.microsoft.com/office/drawing/2014/main" id="{A87F2EBD-B260-9643-C35A-9E634AEB6BE8}"/>
              </a:ext>
            </a:extLst>
          </p:cNvPr>
          <p:cNvPicPr>
            <a:picLocks noGrp="1" noChangeAspect="1"/>
          </p:cNvPicPr>
          <p:nvPr>
            <p:ph idx="1"/>
          </p:nvPr>
        </p:nvPicPr>
        <p:blipFill>
          <a:blip r:embed="rId2"/>
          <a:stretch>
            <a:fillRect/>
          </a:stretch>
        </p:blipFill>
        <p:spPr>
          <a:xfrm>
            <a:off x="5229017" y="643466"/>
            <a:ext cx="5877297" cy="5568739"/>
          </a:xfrm>
          <a:prstGeom prst="rect">
            <a:avLst/>
          </a:prstGeom>
        </p:spPr>
      </p:pic>
      <p:sp>
        <p:nvSpPr>
          <p:cNvPr id="4" name="Slide Number Placeholder 3">
            <a:extLst>
              <a:ext uri="{FF2B5EF4-FFF2-40B4-BE49-F238E27FC236}">
                <a16:creationId xmlns:a16="http://schemas.microsoft.com/office/drawing/2014/main" id="{DC4B19B6-1386-D6F7-CCD4-E4BB8B5B8F2A}"/>
              </a:ext>
            </a:extLst>
          </p:cNvPr>
          <p:cNvSpPr>
            <a:spLocks noGrp="1"/>
          </p:cNvSpPr>
          <p:nvPr>
            <p:ph type="sldNum" sz="quarter" idx="12"/>
          </p:nvPr>
        </p:nvSpPr>
        <p:spPr/>
        <p:txBody>
          <a:bodyPr/>
          <a:lstStyle/>
          <a:p>
            <a:fld id="{04108F70-9701-4DDD-BF4D-45DF0AB7079E}" type="slidenum">
              <a:rPr lang="en-IN" smtClean="0"/>
              <a:t>16</a:t>
            </a:fld>
            <a:endParaRPr lang="en-IN"/>
          </a:p>
        </p:txBody>
      </p:sp>
    </p:spTree>
    <p:extLst>
      <p:ext uri="{BB962C8B-B14F-4D97-AF65-F5344CB8AC3E}">
        <p14:creationId xmlns:p14="http://schemas.microsoft.com/office/powerpoint/2010/main" val="1953294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B455D7A4-53D1-E735-967D-205B071286CF}"/>
              </a:ext>
            </a:extLst>
          </p:cNvPr>
          <p:cNvSpPr>
            <a:spLocks noGrp="1" noChangeArrowheads="1"/>
          </p:cNvSpPr>
          <p:nvPr>
            <p:ph type="title"/>
          </p:nvPr>
        </p:nvSpPr>
        <p:spPr>
          <a:xfrm>
            <a:off x="2511426" y="274638"/>
            <a:ext cx="7762875" cy="1143000"/>
          </a:xfrm>
        </p:spPr>
        <p:txBody>
          <a:bodyPr/>
          <a:lstStyle/>
          <a:p>
            <a:pPr eaLnBrk="1" hangingPunct="1"/>
            <a:r>
              <a:rPr lang="en-US" altLang="en-US"/>
              <a:t>Module 3: Learning Objectives</a:t>
            </a:r>
          </a:p>
        </p:txBody>
      </p:sp>
      <p:sp>
        <p:nvSpPr>
          <p:cNvPr id="17410" name="Content Placeholder 2">
            <a:extLst>
              <a:ext uri="{FF2B5EF4-FFF2-40B4-BE49-F238E27FC236}">
                <a16:creationId xmlns:a16="http://schemas.microsoft.com/office/drawing/2014/main" id="{E84EC4D2-90B7-4AAE-1F0F-B6EC4D42970B}"/>
              </a:ext>
            </a:extLst>
          </p:cNvPr>
          <p:cNvSpPr>
            <a:spLocks noGrp="1" noChangeArrowheads="1"/>
          </p:cNvSpPr>
          <p:nvPr>
            <p:ph idx="1"/>
          </p:nvPr>
        </p:nvSpPr>
        <p:spPr>
          <a:xfrm>
            <a:off x="2243139" y="1616075"/>
            <a:ext cx="7762875" cy="3962400"/>
          </a:xfrm>
        </p:spPr>
        <p:txBody>
          <a:bodyPr/>
          <a:lstStyle/>
          <a:p>
            <a:pPr lvl="1" eaLnBrk="1" hangingPunct="1"/>
            <a:r>
              <a:rPr lang="en-US" altLang="en-US" sz="2800"/>
              <a:t>Understand different ways to best summarize data</a:t>
            </a:r>
          </a:p>
          <a:p>
            <a:pPr lvl="1" eaLnBrk="1" hangingPunct="1"/>
            <a:r>
              <a:rPr lang="en-US" altLang="en-US" sz="2800"/>
              <a:t>Choose the right table/graph for the right data</a:t>
            </a:r>
          </a:p>
          <a:p>
            <a:pPr lvl="1"/>
            <a:r>
              <a:rPr lang="en-US" altLang="en-US" sz="2800"/>
              <a:t>Interpret data to consider the programmatic relevance </a:t>
            </a:r>
          </a:p>
          <a:p>
            <a:pPr lvl="1" eaLnBrk="1" hangingPunct="1"/>
            <a:endParaRPr lang="en-US" altLang="en-US" sz="2600"/>
          </a:p>
          <a:p>
            <a:pPr eaLnBrk="1" hangingPunct="1"/>
            <a:endParaRPr lang="en-US" altLang="en-US"/>
          </a:p>
        </p:txBody>
      </p:sp>
      <p:sp>
        <p:nvSpPr>
          <p:cNvPr id="3" name="Slide Number Placeholder 2">
            <a:extLst>
              <a:ext uri="{FF2B5EF4-FFF2-40B4-BE49-F238E27FC236}">
                <a16:creationId xmlns:a16="http://schemas.microsoft.com/office/drawing/2014/main" id="{E2EC4C6E-7FB3-D556-235A-72495EE98B80}"/>
              </a:ext>
            </a:extLst>
          </p:cNvPr>
          <p:cNvSpPr>
            <a:spLocks noGrp="1"/>
          </p:cNvSpPr>
          <p:nvPr>
            <p:ph type="sldNum" sz="quarter" idx="12"/>
          </p:nvPr>
        </p:nvSpPr>
        <p:spPr/>
        <p:txBody>
          <a:bodyPr/>
          <a:lstStyle/>
          <a:p>
            <a:fld id="{04108F70-9701-4DDD-BF4D-45DF0AB7079E}" type="slidenum">
              <a:rPr lang="en-IN" smtClean="0"/>
              <a:t>17</a:t>
            </a:fld>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a:extLst>
              <a:ext uri="{FF2B5EF4-FFF2-40B4-BE49-F238E27FC236}">
                <a16:creationId xmlns:a16="http://schemas.microsoft.com/office/drawing/2014/main" id="{CD6CACEE-D57E-24A5-30D0-9DA3DE56D4C0}"/>
              </a:ext>
            </a:extLst>
          </p:cNvPr>
          <p:cNvSpPr>
            <a:spLocks noGrp="1" noChangeArrowheads="1"/>
          </p:cNvSpPr>
          <p:nvPr>
            <p:ph type="title"/>
          </p:nvPr>
        </p:nvSpPr>
        <p:spPr/>
        <p:txBody>
          <a:bodyPr/>
          <a:lstStyle/>
          <a:p>
            <a:r>
              <a:rPr lang="en-US" altLang="en-US"/>
              <a:t>Summarizing data</a:t>
            </a:r>
          </a:p>
        </p:txBody>
      </p:sp>
      <p:sp>
        <p:nvSpPr>
          <p:cNvPr id="19458" name="Content Placeholder 2">
            <a:extLst>
              <a:ext uri="{FF2B5EF4-FFF2-40B4-BE49-F238E27FC236}">
                <a16:creationId xmlns:a16="http://schemas.microsoft.com/office/drawing/2014/main" id="{1EA69652-7639-FA6D-16DC-6BFB6E8EB191}"/>
              </a:ext>
            </a:extLst>
          </p:cNvPr>
          <p:cNvSpPr>
            <a:spLocks noGrp="1" noChangeArrowheads="1"/>
          </p:cNvSpPr>
          <p:nvPr>
            <p:ph idx="1"/>
          </p:nvPr>
        </p:nvSpPr>
        <p:spPr/>
        <p:txBody>
          <a:bodyPr/>
          <a:lstStyle/>
          <a:p>
            <a:r>
              <a:rPr lang="en-US" altLang="en-US"/>
              <a:t>Tables</a:t>
            </a:r>
          </a:p>
          <a:p>
            <a:pPr lvl="1"/>
            <a:r>
              <a:rPr lang="en-US" altLang="en-US"/>
              <a:t>Simplest way to summarize data</a:t>
            </a:r>
          </a:p>
          <a:p>
            <a:pPr lvl="1"/>
            <a:r>
              <a:rPr lang="en-US" altLang="en-US"/>
              <a:t>Data are presented as absolute numbers or percentages</a:t>
            </a:r>
          </a:p>
          <a:p>
            <a:r>
              <a:rPr lang="en-US" altLang="en-US"/>
              <a:t>Charts and graphs</a:t>
            </a:r>
          </a:p>
          <a:p>
            <a:pPr lvl="1"/>
            <a:r>
              <a:rPr lang="en-US" altLang="en-US"/>
              <a:t>Visual representation of data</a:t>
            </a:r>
          </a:p>
          <a:p>
            <a:pPr lvl="1"/>
            <a:r>
              <a:rPr lang="en-US" altLang="en-US"/>
              <a:t>Data are presented as absolute numbers or percentages</a:t>
            </a:r>
          </a:p>
          <a:p>
            <a:pPr lvl="1"/>
            <a:endParaRPr lang="en-US" altLang="en-US"/>
          </a:p>
        </p:txBody>
      </p:sp>
      <p:sp>
        <p:nvSpPr>
          <p:cNvPr id="3" name="Slide Number Placeholder 2">
            <a:extLst>
              <a:ext uri="{FF2B5EF4-FFF2-40B4-BE49-F238E27FC236}">
                <a16:creationId xmlns:a16="http://schemas.microsoft.com/office/drawing/2014/main" id="{C4B2BB00-8A55-9154-0C72-C0DD4A3CB007}"/>
              </a:ext>
            </a:extLst>
          </p:cNvPr>
          <p:cNvSpPr>
            <a:spLocks noGrp="1"/>
          </p:cNvSpPr>
          <p:nvPr>
            <p:ph type="sldNum" sz="quarter" idx="12"/>
          </p:nvPr>
        </p:nvSpPr>
        <p:spPr/>
        <p:txBody>
          <a:bodyPr/>
          <a:lstStyle/>
          <a:p>
            <a:fld id="{04108F70-9701-4DDD-BF4D-45DF0AB7079E}" type="slidenum">
              <a:rPr lang="en-IN" smtClean="0"/>
              <a:t>18</a:t>
            </a:fld>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2">
            <a:extLst>
              <a:ext uri="{FF2B5EF4-FFF2-40B4-BE49-F238E27FC236}">
                <a16:creationId xmlns:a16="http://schemas.microsoft.com/office/drawing/2014/main" id="{55991B11-346D-317B-D036-28EE2E578E6D}"/>
              </a:ext>
            </a:extLst>
          </p:cNvPr>
          <p:cNvSpPr>
            <a:spLocks noGrp="1" noChangeArrowheads="1"/>
          </p:cNvSpPr>
          <p:nvPr>
            <p:ph type="title"/>
          </p:nvPr>
        </p:nvSpPr>
        <p:spPr/>
        <p:txBody>
          <a:bodyPr/>
          <a:lstStyle/>
          <a:p>
            <a:pPr eaLnBrk="1" hangingPunct="1"/>
            <a:r>
              <a:rPr lang="en-US" altLang="en-US"/>
              <a:t>Basic guidance when summarizing data</a:t>
            </a:r>
          </a:p>
        </p:txBody>
      </p:sp>
      <p:sp>
        <p:nvSpPr>
          <p:cNvPr id="21506" name="Content Placeholder 1">
            <a:extLst>
              <a:ext uri="{FF2B5EF4-FFF2-40B4-BE49-F238E27FC236}">
                <a16:creationId xmlns:a16="http://schemas.microsoft.com/office/drawing/2014/main" id="{C14199AE-2098-3EAF-27B2-A58F399598FE}"/>
              </a:ext>
            </a:extLst>
          </p:cNvPr>
          <p:cNvSpPr>
            <a:spLocks noGrp="1" noChangeArrowheads="1"/>
          </p:cNvSpPr>
          <p:nvPr>
            <p:ph idx="1"/>
          </p:nvPr>
        </p:nvSpPr>
        <p:spPr/>
        <p:txBody>
          <a:bodyPr/>
          <a:lstStyle/>
          <a:p>
            <a:pPr eaLnBrk="1" hangingPunct="1"/>
            <a:r>
              <a:rPr lang="en-US" altLang="en-US"/>
              <a:t>Ensure graphic has a title</a:t>
            </a:r>
          </a:p>
          <a:p>
            <a:pPr eaLnBrk="1" hangingPunct="1"/>
            <a:r>
              <a:rPr lang="en-US" altLang="en-US"/>
              <a:t>Label the components of your graphic</a:t>
            </a:r>
          </a:p>
          <a:p>
            <a:pPr eaLnBrk="1" hangingPunct="1"/>
            <a:r>
              <a:rPr lang="en-US" altLang="en-US"/>
              <a:t>Indicate source of data with date</a:t>
            </a:r>
          </a:p>
          <a:p>
            <a:pPr eaLnBrk="1" hangingPunct="1"/>
            <a:r>
              <a:rPr lang="en-US" altLang="en-US"/>
              <a:t>Provide number of observations (n=xx) as a reference point</a:t>
            </a:r>
          </a:p>
          <a:p>
            <a:pPr eaLnBrk="1" hangingPunct="1"/>
            <a:r>
              <a:rPr lang="en-US" altLang="en-US"/>
              <a:t>Add footnote if more information is needed</a:t>
            </a:r>
          </a:p>
          <a:p>
            <a:pPr eaLnBrk="1" hangingPunct="1"/>
            <a:endParaRPr lang="en-US" altLang="en-US"/>
          </a:p>
        </p:txBody>
      </p:sp>
      <p:sp>
        <p:nvSpPr>
          <p:cNvPr id="3" name="Slide Number Placeholder 2">
            <a:extLst>
              <a:ext uri="{FF2B5EF4-FFF2-40B4-BE49-F238E27FC236}">
                <a16:creationId xmlns:a16="http://schemas.microsoft.com/office/drawing/2014/main" id="{007120A8-E956-FDFB-60AA-F19FB63D7570}"/>
              </a:ext>
            </a:extLst>
          </p:cNvPr>
          <p:cNvSpPr>
            <a:spLocks noGrp="1"/>
          </p:cNvSpPr>
          <p:nvPr>
            <p:ph type="sldNum" sz="quarter" idx="12"/>
          </p:nvPr>
        </p:nvSpPr>
        <p:spPr/>
        <p:txBody>
          <a:bodyPr/>
          <a:lstStyle/>
          <a:p>
            <a:fld id="{04108F70-9701-4DDD-BF4D-45DF0AB7079E}" type="slidenum">
              <a:rPr lang="en-IN" smtClean="0"/>
              <a:t>19</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A678F2-10C4-F37C-0101-AD7304AABB3C}"/>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dirty="0">
                <a:solidFill>
                  <a:schemeClr val="tx1"/>
                </a:solidFill>
                <a:latin typeface="+mj-lt"/>
                <a:ea typeface="+mj-ea"/>
                <a:cs typeface="+mj-cs"/>
              </a:rPr>
              <a:t>frontiers</a:t>
            </a: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4">
            <a:extLst>
              <a:ext uri="{FF2B5EF4-FFF2-40B4-BE49-F238E27FC236}">
                <a16:creationId xmlns:a16="http://schemas.microsoft.com/office/drawing/2014/main" id="{408AE36D-18C3-C85F-7E6C-AB9C2820605C}"/>
              </a:ext>
            </a:extLst>
          </p:cNvPr>
          <p:cNvGraphicFramePr>
            <a:graphicFrameLocks noGrp="1"/>
          </p:cNvGraphicFramePr>
          <p:nvPr>
            <p:ph idx="1"/>
            <p:extLst>
              <p:ext uri="{D42A27DB-BD31-4B8C-83A1-F6EECF244321}">
                <p14:modId xmlns:p14="http://schemas.microsoft.com/office/powerpoint/2010/main" val="4258301787"/>
              </p:ext>
            </p:extLst>
          </p:nvPr>
        </p:nvGraphicFramePr>
        <p:xfrm>
          <a:off x="5922492" y="1828704"/>
          <a:ext cx="5536001" cy="3141840"/>
        </p:xfrm>
        <a:graphic>
          <a:graphicData uri="http://schemas.openxmlformats.org/drawingml/2006/table">
            <a:tbl>
              <a:tblPr>
                <a:noFill/>
              </a:tblPr>
              <a:tblGrid>
                <a:gridCol w="2131298">
                  <a:extLst>
                    <a:ext uri="{9D8B030D-6E8A-4147-A177-3AD203B41FA5}">
                      <a16:colId xmlns:a16="http://schemas.microsoft.com/office/drawing/2014/main" val="1946975347"/>
                    </a:ext>
                  </a:extLst>
                </a:gridCol>
                <a:gridCol w="3404703">
                  <a:extLst>
                    <a:ext uri="{9D8B030D-6E8A-4147-A177-3AD203B41FA5}">
                      <a16:colId xmlns:a16="http://schemas.microsoft.com/office/drawing/2014/main" val="1026800536"/>
                    </a:ext>
                  </a:extLst>
                </a:gridCol>
              </a:tblGrid>
              <a:tr h="392730">
                <a:tc>
                  <a:txBody>
                    <a:bodyPr/>
                    <a:lstStyle/>
                    <a:p>
                      <a:pPr algn="l" fontAlgn="t"/>
                      <a:r>
                        <a:rPr lang="en-IN" sz="1500" cap="none" spc="0">
                          <a:solidFill>
                            <a:schemeClr val="tx1"/>
                          </a:solidFill>
                          <a:effectLst/>
                        </a:rPr>
                        <a:t>Founded</a:t>
                      </a:r>
                    </a:p>
                  </a:txBody>
                  <a:tcPr marL="0" marR="115509" marT="57754" marB="57754">
                    <a:lnL w="12700" cmpd="sng">
                      <a:noFill/>
                      <a:prstDash val="solid"/>
                    </a:lnL>
                    <a:lnR w="12700" cmpd="sng">
                      <a:noFill/>
                      <a:prstDash val="solid"/>
                    </a:lnR>
                    <a:lnT w="9525" cap="flat" cmpd="sng" algn="ctr">
                      <a:solidFill>
                        <a:schemeClr val="accent1"/>
                      </a:solidFill>
                      <a:prstDash val="solid"/>
                    </a:lnT>
                    <a:lnB w="12700" cmpd="sng">
                      <a:noFill/>
                      <a:prstDash val="solid"/>
                    </a:lnB>
                    <a:noFill/>
                  </a:tcPr>
                </a:tc>
                <a:tc>
                  <a:txBody>
                    <a:bodyPr/>
                    <a:lstStyle/>
                    <a:p>
                      <a:pPr algn="l" fontAlgn="t"/>
                      <a:r>
                        <a:rPr lang="en-IN" sz="1500" cap="none" spc="0">
                          <a:solidFill>
                            <a:schemeClr val="tx1"/>
                          </a:solidFill>
                          <a:effectLst/>
                        </a:rPr>
                        <a:t>2007; 18 years ago</a:t>
                      </a:r>
                    </a:p>
                  </a:txBody>
                  <a:tcPr marL="0" marR="115509" marT="57754" marB="57754">
                    <a:lnL w="12700" cmpd="sng">
                      <a:noFill/>
                      <a:prstDash val="solid"/>
                    </a:lnL>
                    <a:lnR w="12700" cmpd="sng">
                      <a:noFill/>
                      <a:prstDash val="solid"/>
                    </a:lnR>
                    <a:lnT w="9525" cap="flat" cmpd="sng" algn="ctr">
                      <a:solidFill>
                        <a:schemeClr val="accent1"/>
                      </a:solidFill>
                      <a:prstDash val="solid"/>
                    </a:lnT>
                    <a:lnB w="12700" cmpd="sng">
                      <a:noFill/>
                      <a:prstDash val="solid"/>
                    </a:lnB>
                    <a:noFill/>
                  </a:tcPr>
                </a:tc>
                <a:extLst>
                  <a:ext uri="{0D108BD9-81ED-4DB2-BD59-A6C34878D82A}">
                    <a16:rowId xmlns:a16="http://schemas.microsoft.com/office/drawing/2014/main" val="3792568213"/>
                  </a:ext>
                </a:extLst>
              </a:tr>
              <a:tr h="392730">
                <a:tc>
                  <a:txBody>
                    <a:bodyPr/>
                    <a:lstStyle/>
                    <a:p>
                      <a:pPr algn="l" fontAlgn="t"/>
                      <a:r>
                        <a:rPr lang="en-IN" sz="1500" cap="none" spc="0">
                          <a:solidFill>
                            <a:schemeClr val="tx1"/>
                          </a:solidFill>
                          <a:effectLst/>
                        </a:rPr>
                        <a:t>Founder</a:t>
                      </a: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500" cap="none" spc="0">
                          <a:solidFill>
                            <a:schemeClr val="tx1"/>
                          </a:solidFill>
                          <a:effectLst/>
                        </a:rPr>
                        <a:t>Kamila Markram and Henry Markram</a:t>
                      </a: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4045525092"/>
                  </a:ext>
                </a:extLst>
              </a:tr>
              <a:tr h="392730">
                <a:tc>
                  <a:txBody>
                    <a:bodyPr/>
                    <a:lstStyle/>
                    <a:p>
                      <a:pPr algn="l" fontAlgn="t"/>
                      <a:r>
                        <a:rPr lang="en-IN" sz="1500" cap="none" spc="0">
                          <a:solidFill>
                            <a:schemeClr val="tx1"/>
                          </a:solidFill>
                          <a:effectLst/>
                        </a:rPr>
                        <a:t>Country of origin</a:t>
                      </a: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500" cap="none" spc="0">
                          <a:solidFill>
                            <a:schemeClr val="tx1"/>
                          </a:solidFill>
                          <a:effectLst/>
                        </a:rPr>
                        <a:t>Switzerland</a:t>
                      </a: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097942191"/>
                  </a:ext>
                </a:extLst>
              </a:tr>
              <a:tr h="392730">
                <a:tc>
                  <a:txBody>
                    <a:bodyPr/>
                    <a:lstStyle/>
                    <a:p>
                      <a:pPr algn="l" fontAlgn="t"/>
                      <a:r>
                        <a:rPr lang="en-IN" sz="1500" cap="none" spc="0">
                          <a:solidFill>
                            <a:schemeClr val="tx1"/>
                          </a:solidFill>
                          <a:effectLst/>
                        </a:rPr>
                        <a:t>Headquarters location</a:t>
                      </a: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500" u="none" strike="noStrike" cap="none" spc="0">
                          <a:solidFill>
                            <a:schemeClr val="tx1"/>
                          </a:solidFill>
                          <a:effectLst/>
                          <a:hlinkClick r:id="rId2" tooltip="Lausanne">
                            <a:extLst>
                              <a:ext uri="{A12FA001-AC4F-418D-AE19-62706E023703}">
                                <ahyp:hlinkClr xmlns:ahyp="http://schemas.microsoft.com/office/drawing/2018/hyperlinkcolor" val="tx"/>
                              </a:ext>
                            </a:extLst>
                          </a:hlinkClick>
                        </a:rPr>
                        <a:t>Lausanne</a:t>
                      </a:r>
                      <a:endParaRPr lang="en-IN" sz="1500" cap="none" spc="0">
                        <a:solidFill>
                          <a:schemeClr val="tx1"/>
                        </a:solidFill>
                        <a:effectLst/>
                      </a:endParaRP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962262096"/>
                  </a:ext>
                </a:extLst>
              </a:tr>
              <a:tr h="392730">
                <a:tc>
                  <a:txBody>
                    <a:bodyPr/>
                    <a:lstStyle/>
                    <a:p>
                      <a:pPr algn="l" fontAlgn="t"/>
                      <a:r>
                        <a:rPr lang="en-IN" sz="1500" cap="none" spc="0">
                          <a:solidFill>
                            <a:schemeClr val="tx1"/>
                          </a:solidFill>
                          <a:effectLst/>
                        </a:rPr>
                        <a:t>Publication types</a:t>
                      </a: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500" u="none" strike="noStrike" cap="none" spc="0">
                          <a:solidFill>
                            <a:schemeClr val="tx1"/>
                          </a:solidFill>
                          <a:effectLst/>
                          <a:hlinkClick r:id="rId3" tooltip="Open access">
                            <a:extLst>
                              <a:ext uri="{A12FA001-AC4F-418D-AE19-62706E023703}">
                                <ahyp:hlinkClr xmlns:ahyp="http://schemas.microsoft.com/office/drawing/2018/hyperlinkcolor" val="tx"/>
                              </a:ext>
                            </a:extLst>
                          </a:hlinkClick>
                        </a:rPr>
                        <a:t>Open access</a:t>
                      </a:r>
                      <a:r>
                        <a:rPr lang="en-IN" sz="1500" cap="none" spc="0">
                          <a:solidFill>
                            <a:schemeClr val="tx1"/>
                          </a:solidFill>
                          <a:effectLst/>
                        </a:rPr>
                        <a:t> </a:t>
                      </a:r>
                      <a:r>
                        <a:rPr lang="en-IN" sz="1500" u="none" strike="noStrike" cap="none" spc="0">
                          <a:solidFill>
                            <a:schemeClr val="tx1"/>
                          </a:solidFill>
                          <a:effectLst/>
                          <a:hlinkClick r:id="rId4" tooltip="Scientific journal">
                            <a:extLst>
                              <a:ext uri="{A12FA001-AC4F-418D-AE19-62706E023703}">
                                <ahyp:hlinkClr xmlns:ahyp="http://schemas.microsoft.com/office/drawing/2018/hyperlinkcolor" val="tx"/>
                              </a:ext>
                            </a:extLst>
                          </a:hlinkClick>
                        </a:rPr>
                        <a:t>scientific journals</a:t>
                      </a:r>
                      <a:endParaRPr lang="en-IN" sz="1500" cap="none" spc="0">
                        <a:solidFill>
                          <a:schemeClr val="tx1"/>
                        </a:solidFill>
                        <a:effectLst/>
                      </a:endParaRP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879315417"/>
                  </a:ext>
                </a:extLst>
              </a:tr>
              <a:tr h="392730">
                <a:tc>
                  <a:txBody>
                    <a:bodyPr/>
                    <a:lstStyle/>
                    <a:p>
                      <a:pPr algn="l" fontAlgn="t"/>
                      <a:r>
                        <a:rPr lang="en-IN" sz="1500" cap="none" spc="0">
                          <a:solidFill>
                            <a:schemeClr val="tx1"/>
                          </a:solidFill>
                          <a:effectLst/>
                        </a:rPr>
                        <a:t>Nonfiction topics</a:t>
                      </a: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500" u="none" strike="noStrike" cap="none" spc="0">
                          <a:solidFill>
                            <a:schemeClr val="tx1"/>
                          </a:solidFill>
                          <a:effectLst/>
                          <a:hlinkClick r:id="rId5" tooltip="Medicine">
                            <a:extLst>
                              <a:ext uri="{A12FA001-AC4F-418D-AE19-62706E023703}">
                                <ahyp:hlinkClr xmlns:ahyp="http://schemas.microsoft.com/office/drawing/2018/hyperlinkcolor" val="tx"/>
                              </a:ext>
                            </a:extLst>
                          </a:hlinkClick>
                        </a:rPr>
                        <a:t>Medicine</a:t>
                      </a:r>
                      <a:r>
                        <a:rPr lang="en-IN" sz="1500" cap="none" spc="0">
                          <a:solidFill>
                            <a:schemeClr val="tx1"/>
                          </a:solidFill>
                          <a:effectLst/>
                        </a:rPr>
                        <a:t>, </a:t>
                      </a:r>
                      <a:r>
                        <a:rPr lang="en-IN" sz="1500" u="none" strike="noStrike" cap="none" spc="0">
                          <a:solidFill>
                            <a:schemeClr val="tx1"/>
                          </a:solidFill>
                          <a:effectLst/>
                          <a:hlinkClick r:id="rId6" tooltip="Life sciences">
                            <a:extLst>
                              <a:ext uri="{A12FA001-AC4F-418D-AE19-62706E023703}">
                                <ahyp:hlinkClr xmlns:ahyp="http://schemas.microsoft.com/office/drawing/2018/hyperlinkcolor" val="tx"/>
                              </a:ext>
                            </a:extLst>
                          </a:hlinkClick>
                        </a:rPr>
                        <a:t>life sciences</a:t>
                      </a:r>
                      <a:r>
                        <a:rPr lang="en-IN" sz="1500" cap="none" spc="0">
                          <a:solidFill>
                            <a:schemeClr val="tx1"/>
                          </a:solidFill>
                          <a:effectLst/>
                        </a:rPr>
                        <a:t>, </a:t>
                      </a:r>
                      <a:r>
                        <a:rPr lang="en-IN" sz="1500" u="none" strike="noStrike" cap="none" spc="0">
                          <a:solidFill>
                            <a:schemeClr val="tx1"/>
                          </a:solidFill>
                          <a:effectLst/>
                          <a:hlinkClick r:id="rId7" tooltip="Technology">
                            <a:extLst>
                              <a:ext uri="{A12FA001-AC4F-418D-AE19-62706E023703}">
                                <ahyp:hlinkClr xmlns:ahyp="http://schemas.microsoft.com/office/drawing/2018/hyperlinkcolor" val="tx"/>
                              </a:ext>
                            </a:extLst>
                          </a:hlinkClick>
                        </a:rPr>
                        <a:t>technology</a:t>
                      </a:r>
                      <a:endParaRPr lang="en-IN" sz="1500" cap="none" spc="0">
                        <a:solidFill>
                          <a:schemeClr val="tx1"/>
                        </a:solidFill>
                        <a:effectLst/>
                      </a:endParaRP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482558570"/>
                  </a:ext>
                </a:extLst>
              </a:tr>
              <a:tr h="392730">
                <a:tc>
                  <a:txBody>
                    <a:bodyPr/>
                    <a:lstStyle/>
                    <a:p>
                      <a:pPr algn="l" fontAlgn="t"/>
                      <a:r>
                        <a:rPr lang="en-IN" sz="1500" cap="none" spc="0">
                          <a:solidFill>
                            <a:schemeClr val="tx1"/>
                          </a:solidFill>
                          <a:effectLst/>
                        </a:rPr>
                        <a:t>No. of employees</a:t>
                      </a: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500" cap="none" spc="0">
                          <a:solidFill>
                            <a:schemeClr val="tx1"/>
                          </a:solidFill>
                          <a:effectLst/>
                        </a:rPr>
                        <a:t>&gt;1,400 (2022)</a:t>
                      </a:r>
                      <a:r>
                        <a:rPr lang="en-IN" sz="1500" b="0" i="0" u="none" strike="noStrike" cap="none" spc="0" baseline="30000">
                          <a:solidFill>
                            <a:schemeClr val="tx1"/>
                          </a:solidFill>
                          <a:effectLst/>
                          <a:hlinkClick r:id="rId8">
                            <a:extLst>
                              <a:ext uri="{A12FA001-AC4F-418D-AE19-62706E023703}">
                                <ahyp:hlinkClr xmlns:ahyp="http://schemas.microsoft.com/office/drawing/2018/hyperlinkcolor" val="tx"/>
                              </a:ext>
                            </a:extLst>
                          </a:hlinkClick>
                        </a:rPr>
                        <a:t>[1]</a:t>
                      </a:r>
                      <a:endParaRPr lang="en-IN" sz="1500" cap="none" spc="0">
                        <a:solidFill>
                          <a:schemeClr val="tx1"/>
                        </a:solidFill>
                        <a:effectLst/>
                      </a:endParaRP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226539086"/>
                  </a:ext>
                </a:extLst>
              </a:tr>
              <a:tr h="392730">
                <a:tc>
                  <a:txBody>
                    <a:bodyPr/>
                    <a:lstStyle/>
                    <a:p>
                      <a:pPr algn="l" fontAlgn="t"/>
                      <a:r>
                        <a:rPr lang="en-IN" sz="1500" cap="none" spc="0">
                          <a:solidFill>
                            <a:schemeClr val="tx1"/>
                          </a:solidFill>
                          <a:effectLst/>
                        </a:rPr>
                        <a:t>Official website</a:t>
                      </a: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tc>
                  <a:txBody>
                    <a:bodyPr/>
                    <a:lstStyle/>
                    <a:p>
                      <a:pPr algn="l" fontAlgn="t"/>
                      <a:r>
                        <a:rPr lang="en-IN" sz="1500" u="sng" cap="none" spc="0">
                          <a:solidFill>
                            <a:schemeClr val="tx1"/>
                          </a:solidFill>
                          <a:effectLst/>
                          <a:hlinkClick r:id="rId9">
                            <a:extLst>
                              <a:ext uri="{A12FA001-AC4F-418D-AE19-62706E023703}">
                                <ahyp:hlinkClr xmlns:ahyp="http://schemas.microsoft.com/office/drawing/2018/hyperlinkcolor" val="tx"/>
                              </a:ext>
                            </a:extLst>
                          </a:hlinkClick>
                        </a:rPr>
                        <a:t>www.frontiersin.org</a:t>
                      </a:r>
                      <a:endParaRPr lang="en-IN" sz="1500" cap="none" spc="0">
                        <a:solidFill>
                          <a:schemeClr val="tx1"/>
                        </a:solidFill>
                        <a:effectLst/>
                      </a:endParaRPr>
                    </a:p>
                  </a:txBody>
                  <a:tcPr marL="0" marR="115509" marT="57754" marB="57754">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560525633"/>
                  </a:ext>
                </a:extLst>
              </a:tr>
            </a:tbl>
          </a:graphicData>
        </a:graphic>
      </p:graphicFrame>
      <p:sp>
        <p:nvSpPr>
          <p:cNvPr id="3" name="Slide Number Placeholder 2">
            <a:extLst>
              <a:ext uri="{FF2B5EF4-FFF2-40B4-BE49-F238E27FC236}">
                <a16:creationId xmlns:a16="http://schemas.microsoft.com/office/drawing/2014/main" id="{E0EDDC2B-3BD9-F8DD-47E1-4E8C9E80D147}"/>
              </a:ext>
            </a:extLst>
          </p:cNvPr>
          <p:cNvSpPr>
            <a:spLocks noGrp="1"/>
          </p:cNvSpPr>
          <p:nvPr>
            <p:ph type="sldNum" sz="quarter" idx="12"/>
          </p:nvPr>
        </p:nvSpPr>
        <p:spPr/>
        <p:txBody>
          <a:bodyPr/>
          <a:lstStyle/>
          <a:p>
            <a:fld id="{04108F70-9701-4DDD-BF4D-45DF0AB7079E}" type="slidenum">
              <a:rPr lang="en-IN" smtClean="0"/>
              <a:t>2</a:t>
            </a:fld>
            <a:endParaRPr lang="en-IN"/>
          </a:p>
        </p:txBody>
      </p:sp>
    </p:spTree>
    <p:extLst>
      <p:ext uri="{BB962C8B-B14F-4D97-AF65-F5344CB8AC3E}">
        <p14:creationId xmlns:p14="http://schemas.microsoft.com/office/powerpoint/2010/main" val="5065136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a:extLst>
              <a:ext uri="{FF2B5EF4-FFF2-40B4-BE49-F238E27FC236}">
                <a16:creationId xmlns:a16="http://schemas.microsoft.com/office/drawing/2014/main" id="{1DD7F719-E4C6-0297-C6B5-E228D51D2BCE}"/>
              </a:ext>
            </a:extLst>
          </p:cNvPr>
          <p:cNvSpPr>
            <a:spLocks noGrp="1" noChangeArrowheads="1"/>
          </p:cNvSpPr>
          <p:nvPr>
            <p:ph type="title"/>
          </p:nvPr>
        </p:nvSpPr>
        <p:spPr/>
        <p:txBody>
          <a:bodyPr/>
          <a:lstStyle/>
          <a:p>
            <a:r>
              <a:rPr lang="en-US" altLang="en-US"/>
              <a:t>Tables: Frequency distribution</a:t>
            </a:r>
          </a:p>
        </p:txBody>
      </p:sp>
      <p:sp>
        <p:nvSpPr>
          <p:cNvPr id="23554" name="Content Placeholder 2">
            <a:extLst>
              <a:ext uri="{FF2B5EF4-FFF2-40B4-BE49-F238E27FC236}">
                <a16:creationId xmlns:a16="http://schemas.microsoft.com/office/drawing/2014/main" id="{1EAB14B5-4F70-58ED-E59C-7CED822D63F7}"/>
              </a:ext>
            </a:extLst>
          </p:cNvPr>
          <p:cNvSpPr>
            <a:spLocks noGrp="1" noChangeArrowheads="1"/>
          </p:cNvSpPr>
          <p:nvPr>
            <p:ph idx="1"/>
          </p:nvPr>
        </p:nvSpPr>
        <p:spPr>
          <a:xfrm>
            <a:off x="1995488" y="1092201"/>
            <a:ext cx="8229600" cy="4525963"/>
          </a:xfrm>
        </p:spPr>
        <p:txBody>
          <a:bodyPr/>
          <a:lstStyle/>
          <a:p>
            <a:pPr lvl="1"/>
            <a:endParaRPr lang="en-US" altLang="en-US"/>
          </a:p>
          <a:p>
            <a:pPr lvl="1">
              <a:buFont typeface="Wingdings" panose="05000000000000000000" pitchFamily="2" charset="2"/>
              <a:buNone/>
            </a:pPr>
            <a:endParaRPr lang="en-US" altLang="en-US"/>
          </a:p>
          <a:p>
            <a:pPr lvl="1"/>
            <a:endParaRPr lang="en-US" altLang="en-US"/>
          </a:p>
          <a:p>
            <a:pPr lvl="1">
              <a:buFont typeface="Arial" panose="020B0604020202020204" pitchFamily="34" charset="0"/>
              <a:buNone/>
            </a:pPr>
            <a:endParaRPr lang="en-US" altLang="en-US"/>
          </a:p>
        </p:txBody>
      </p:sp>
      <p:graphicFrame>
        <p:nvGraphicFramePr>
          <p:cNvPr id="5" name="Table 4">
            <a:extLst>
              <a:ext uri="{FF2B5EF4-FFF2-40B4-BE49-F238E27FC236}">
                <a16:creationId xmlns:a16="http://schemas.microsoft.com/office/drawing/2014/main" id="{22D695D1-EBCD-A644-B3C6-8A5C13A70CA0}"/>
              </a:ext>
            </a:extLst>
          </p:cNvPr>
          <p:cNvGraphicFramePr>
            <a:graphicFrameLocks noGrp="1"/>
          </p:cNvGraphicFramePr>
          <p:nvPr/>
        </p:nvGraphicFramePr>
        <p:xfrm>
          <a:off x="2816225" y="2935288"/>
          <a:ext cx="6096000" cy="1560512"/>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90128">
                <a:tc>
                  <a:txBody>
                    <a:bodyPr/>
                    <a:lstStyle/>
                    <a:p>
                      <a:r>
                        <a:rPr lang="en-US" sz="1800" dirty="0"/>
                        <a:t>Year</a:t>
                      </a:r>
                    </a:p>
                  </a:txBody>
                  <a:tcPr marT="45748" marB="45748"/>
                </a:tc>
                <a:tc>
                  <a:txBody>
                    <a:bodyPr/>
                    <a:lstStyle/>
                    <a:p>
                      <a:pPr algn="ctr"/>
                      <a:r>
                        <a:rPr lang="en-US" sz="1800" dirty="0"/>
                        <a:t>Number of births</a:t>
                      </a:r>
                    </a:p>
                  </a:txBody>
                  <a:tcPr marT="45748" marB="45748"/>
                </a:tc>
                <a:extLst>
                  <a:ext uri="{0D108BD9-81ED-4DB2-BD59-A6C34878D82A}">
                    <a16:rowId xmlns:a16="http://schemas.microsoft.com/office/drawing/2014/main" val="10000"/>
                  </a:ext>
                </a:extLst>
              </a:tr>
              <a:tr h="390128">
                <a:tc>
                  <a:txBody>
                    <a:bodyPr/>
                    <a:lstStyle/>
                    <a:p>
                      <a:r>
                        <a:rPr lang="en-US" sz="1800" dirty="0"/>
                        <a:t>1900</a:t>
                      </a:r>
                    </a:p>
                  </a:txBody>
                  <a:tcPr marT="45748" marB="45748"/>
                </a:tc>
                <a:tc>
                  <a:txBody>
                    <a:bodyPr/>
                    <a:lstStyle/>
                    <a:p>
                      <a:pPr algn="ctr"/>
                      <a:r>
                        <a:rPr lang="en-US" sz="1800" dirty="0"/>
                        <a:t>61</a:t>
                      </a:r>
                    </a:p>
                  </a:txBody>
                  <a:tcPr marT="45748" marB="45748"/>
                </a:tc>
                <a:extLst>
                  <a:ext uri="{0D108BD9-81ED-4DB2-BD59-A6C34878D82A}">
                    <a16:rowId xmlns:a16="http://schemas.microsoft.com/office/drawing/2014/main" val="10001"/>
                  </a:ext>
                </a:extLst>
              </a:tr>
              <a:tr h="390128">
                <a:tc>
                  <a:txBody>
                    <a:bodyPr/>
                    <a:lstStyle/>
                    <a:p>
                      <a:r>
                        <a:rPr lang="en-US" sz="1800" dirty="0"/>
                        <a:t>1901</a:t>
                      </a:r>
                    </a:p>
                  </a:txBody>
                  <a:tcPr marT="45748" marB="45748"/>
                </a:tc>
                <a:tc>
                  <a:txBody>
                    <a:bodyPr/>
                    <a:lstStyle/>
                    <a:p>
                      <a:pPr algn="ctr"/>
                      <a:r>
                        <a:rPr lang="en-US" sz="1800" dirty="0"/>
                        <a:t>58</a:t>
                      </a:r>
                    </a:p>
                  </a:txBody>
                  <a:tcPr marT="45748" marB="45748"/>
                </a:tc>
                <a:extLst>
                  <a:ext uri="{0D108BD9-81ED-4DB2-BD59-A6C34878D82A}">
                    <a16:rowId xmlns:a16="http://schemas.microsoft.com/office/drawing/2014/main" val="10002"/>
                  </a:ext>
                </a:extLst>
              </a:tr>
              <a:tr h="390128">
                <a:tc>
                  <a:txBody>
                    <a:bodyPr/>
                    <a:lstStyle/>
                    <a:p>
                      <a:r>
                        <a:rPr lang="en-US" sz="1800" dirty="0"/>
                        <a:t>1902</a:t>
                      </a:r>
                    </a:p>
                  </a:txBody>
                  <a:tcPr marT="45748" marB="45748"/>
                </a:tc>
                <a:tc>
                  <a:txBody>
                    <a:bodyPr/>
                    <a:lstStyle/>
                    <a:p>
                      <a:pPr algn="ctr"/>
                      <a:r>
                        <a:rPr lang="en-US" sz="1800" dirty="0"/>
                        <a:t>75</a:t>
                      </a:r>
                    </a:p>
                  </a:txBody>
                  <a:tcPr marT="45748" marB="45748"/>
                </a:tc>
                <a:extLst>
                  <a:ext uri="{0D108BD9-81ED-4DB2-BD59-A6C34878D82A}">
                    <a16:rowId xmlns:a16="http://schemas.microsoft.com/office/drawing/2014/main" val="10003"/>
                  </a:ext>
                </a:extLst>
              </a:tr>
            </a:tbl>
          </a:graphicData>
        </a:graphic>
      </p:graphicFrame>
      <p:sp>
        <p:nvSpPr>
          <p:cNvPr id="23572" name="Rectangle 1">
            <a:extLst>
              <a:ext uri="{FF2B5EF4-FFF2-40B4-BE49-F238E27FC236}">
                <a16:creationId xmlns:a16="http://schemas.microsoft.com/office/drawing/2014/main" id="{51A1DFED-6A3B-0DD1-D9D6-FADE6A5C86E6}"/>
              </a:ext>
            </a:extLst>
          </p:cNvPr>
          <p:cNvSpPr>
            <a:spLocks noChangeArrowheads="1"/>
          </p:cNvSpPr>
          <p:nvPr/>
        </p:nvSpPr>
        <p:spPr bwMode="auto">
          <a:xfrm>
            <a:off x="2616201" y="1174751"/>
            <a:ext cx="55419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2400"/>
              <a:t>Set of categories with numerical counts</a:t>
            </a:r>
          </a:p>
        </p:txBody>
      </p:sp>
      <p:sp>
        <p:nvSpPr>
          <p:cNvPr id="3" name="Slide Number Placeholder 2">
            <a:extLst>
              <a:ext uri="{FF2B5EF4-FFF2-40B4-BE49-F238E27FC236}">
                <a16:creationId xmlns:a16="http://schemas.microsoft.com/office/drawing/2014/main" id="{2790445F-7EB4-AD05-F35A-B299AFE4C8EC}"/>
              </a:ext>
            </a:extLst>
          </p:cNvPr>
          <p:cNvSpPr>
            <a:spLocks noGrp="1"/>
          </p:cNvSpPr>
          <p:nvPr>
            <p:ph type="sldNum" sz="quarter" idx="12"/>
          </p:nvPr>
        </p:nvSpPr>
        <p:spPr/>
        <p:txBody>
          <a:bodyPr/>
          <a:lstStyle/>
          <a:p>
            <a:fld id="{04108F70-9701-4DDD-BF4D-45DF0AB7079E}" type="slidenum">
              <a:rPr lang="en-IN" smtClean="0"/>
              <a:t>20</a:t>
            </a:fld>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a:extLst>
              <a:ext uri="{FF2B5EF4-FFF2-40B4-BE49-F238E27FC236}">
                <a16:creationId xmlns:a16="http://schemas.microsoft.com/office/drawing/2014/main" id="{0C578886-0888-F3C5-B90E-54C56C40A5C4}"/>
              </a:ext>
            </a:extLst>
          </p:cNvPr>
          <p:cNvSpPr>
            <a:spLocks noGrp="1" noChangeArrowheads="1"/>
          </p:cNvSpPr>
          <p:nvPr>
            <p:ph type="title"/>
          </p:nvPr>
        </p:nvSpPr>
        <p:spPr/>
        <p:txBody>
          <a:bodyPr/>
          <a:lstStyle/>
          <a:p>
            <a:r>
              <a:rPr lang="en-US" altLang="en-US"/>
              <a:t>Tables: Relative frequency</a:t>
            </a:r>
          </a:p>
        </p:txBody>
      </p:sp>
      <p:sp>
        <p:nvSpPr>
          <p:cNvPr id="25602" name="Content Placeholder 2">
            <a:extLst>
              <a:ext uri="{FF2B5EF4-FFF2-40B4-BE49-F238E27FC236}">
                <a16:creationId xmlns:a16="http://schemas.microsoft.com/office/drawing/2014/main" id="{CC50EF64-361D-D397-AF50-B838E0654743}"/>
              </a:ext>
            </a:extLst>
          </p:cNvPr>
          <p:cNvSpPr>
            <a:spLocks noGrp="1" noChangeArrowheads="1"/>
          </p:cNvSpPr>
          <p:nvPr>
            <p:ph idx="1"/>
          </p:nvPr>
        </p:nvSpPr>
        <p:spPr>
          <a:xfrm>
            <a:off x="1995488" y="1092201"/>
            <a:ext cx="8229600" cy="4525963"/>
          </a:xfrm>
        </p:spPr>
        <p:txBody>
          <a:bodyPr/>
          <a:lstStyle/>
          <a:p>
            <a:pPr lvl="1">
              <a:buFont typeface="Arial" panose="020B0604020202020204" pitchFamily="34" charset="0"/>
              <a:buNone/>
            </a:pPr>
            <a:endParaRPr lang="en-US" altLang="en-US" u="sng"/>
          </a:p>
          <a:p>
            <a:pPr lvl="1">
              <a:buFont typeface="Arial" panose="020B0604020202020204" pitchFamily="34" charset="0"/>
              <a:buNone/>
            </a:pPr>
            <a:r>
              <a:rPr lang="en-US" altLang="en-US"/>
              <a:t>    </a:t>
            </a:r>
            <a:r>
              <a:rPr lang="en-US" altLang="en-US" u="sng"/>
              <a:t>number of values within an interval</a:t>
            </a:r>
          </a:p>
          <a:p>
            <a:pPr lvl="1">
              <a:buFont typeface="Arial" panose="020B0604020202020204" pitchFamily="34" charset="0"/>
              <a:buNone/>
            </a:pPr>
            <a:r>
              <a:rPr lang="en-US" altLang="en-US"/>
              <a:t>    total number of values in the table</a:t>
            </a:r>
          </a:p>
          <a:p>
            <a:pPr lvl="1">
              <a:buFont typeface="Arial" panose="020B0604020202020204" pitchFamily="34" charset="0"/>
              <a:buNone/>
            </a:pPr>
            <a:endParaRPr lang="en-US" altLang="en-US"/>
          </a:p>
          <a:p>
            <a:pPr lvl="1">
              <a:buFont typeface="Arial" panose="020B0604020202020204" pitchFamily="34" charset="0"/>
              <a:buNone/>
            </a:pPr>
            <a:endParaRPr lang="en-US" altLang="en-US"/>
          </a:p>
          <a:p>
            <a:pPr lvl="1">
              <a:buFont typeface="Arial" panose="020B0604020202020204" pitchFamily="34" charset="0"/>
              <a:buNone/>
            </a:pPr>
            <a:endParaRPr lang="en-US" altLang="en-US"/>
          </a:p>
          <a:p>
            <a:pPr lvl="1">
              <a:buFont typeface="Arial" panose="020B0604020202020204" pitchFamily="34" charset="0"/>
              <a:buNone/>
            </a:pPr>
            <a:endParaRPr lang="en-US" altLang="en-US"/>
          </a:p>
          <a:p>
            <a:pPr lvl="1">
              <a:buFont typeface="Arial" panose="020B0604020202020204" pitchFamily="34" charset="0"/>
              <a:buNone/>
            </a:pPr>
            <a:endParaRPr lang="en-US" altLang="en-US"/>
          </a:p>
          <a:p>
            <a:pPr lvl="1">
              <a:buFont typeface="Arial" panose="020B0604020202020204" pitchFamily="34" charset="0"/>
              <a:buNone/>
            </a:pPr>
            <a:endParaRPr lang="en-US" altLang="en-US"/>
          </a:p>
        </p:txBody>
      </p:sp>
      <p:graphicFrame>
        <p:nvGraphicFramePr>
          <p:cNvPr id="6" name="Table 5">
            <a:extLst>
              <a:ext uri="{FF2B5EF4-FFF2-40B4-BE49-F238E27FC236}">
                <a16:creationId xmlns:a16="http://schemas.microsoft.com/office/drawing/2014/main" id="{42C518A5-A143-4F4D-A71E-92BD8D34AFA9}"/>
              </a:ext>
            </a:extLst>
          </p:cNvPr>
          <p:cNvGraphicFramePr>
            <a:graphicFrameLocks noGrp="1"/>
          </p:cNvGraphicFramePr>
          <p:nvPr/>
        </p:nvGraphicFramePr>
        <p:xfrm>
          <a:off x="3121025" y="3411538"/>
          <a:ext cx="6096000" cy="1854200"/>
        </p:xfrm>
        <a:graphic>
          <a:graphicData uri="http://schemas.openxmlformats.org/drawingml/2006/table">
            <a:tbl>
              <a:tblPr firstRow="1" bandRow="1">
                <a:tableStyleId>{5C22544A-7EE6-4342-B048-85BDC9FD1C3A}</a:tableStyleId>
              </a:tblPr>
              <a:tblGrid>
                <a:gridCol w="1561723">
                  <a:extLst>
                    <a:ext uri="{9D8B030D-6E8A-4147-A177-3AD203B41FA5}">
                      <a16:colId xmlns:a16="http://schemas.microsoft.com/office/drawing/2014/main" val="20000"/>
                    </a:ext>
                  </a:extLst>
                </a:gridCol>
                <a:gridCol w="1791077">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Year</a:t>
                      </a:r>
                    </a:p>
                  </a:txBody>
                  <a:tcPr/>
                </a:tc>
                <a:tc>
                  <a:txBody>
                    <a:bodyPr/>
                    <a:lstStyle/>
                    <a:p>
                      <a:pPr algn="ctr"/>
                      <a:r>
                        <a:rPr lang="en-US" dirty="0"/>
                        <a:t># births (n)</a:t>
                      </a:r>
                    </a:p>
                  </a:txBody>
                  <a:tcPr/>
                </a:tc>
                <a:tc>
                  <a:txBody>
                    <a:bodyPr/>
                    <a:lstStyle/>
                    <a:p>
                      <a:pPr algn="ctr"/>
                      <a:r>
                        <a:rPr lang="en-US" dirty="0"/>
                        <a:t>Relative frequency  (%)</a:t>
                      </a:r>
                    </a:p>
                  </a:txBody>
                  <a:tcPr/>
                </a:tc>
                <a:extLst>
                  <a:ext uri="{0D108BD9-81ED-4DB2-BD59-A6C34878D82A}">
                    <a16:rowId xmlns:a16="http://schemas.microsoft.com/office/drawing/2014/main" val="10000"/>
                  </a:ext>
                </a:extLst>
              </a:tr>
              <a:tr h="370840">
                <a:tc>
                  <a:txBody>
                    <a:bodyPr/>
                    <a:lstStyle/>
                    <a:p>
                      <a:r>
                        <a:rPr lang="en-US" dirty="0"/>
                        <a:t>1900</a:t>
                      </a:r>
                      <a:r>
                        <a:rPr lang="en-US" sz="1800" dirty="0"/>
                        <a:t>–</a:t>
                      </a:r>
                      <a:r>
                        <a:rPr lang="en-US" dirty="0"/>
                        <a:t>1909</a:t>
                      </a:r>
                    </a:p>
                  </a:txBody>
                  <a:tcPr/>
                </a:tc>
                <a:tc>
                  <a:txBody>
                    <a:bodyPr/>
                    <a:lstStyle/>
                    <a:p>
                      <a:pPr algn="ctr"/>
                      <a:r>
                        <a:rPr lang="en-US" dirty="0"/>
                        <a:t>35</a:t>
                      </a:r>
                    </a:p>
                  </a:txBody>
                  <a:tcPr/>
                </a:tc>
                <a:tc>
                  <a:txBody>
                    <a:bodyPr/>
                    <a:lstStyle/>
                    <a:p>
                      <a:pPr algn="ctr"/>
                      <a:r>
                        <a:rPr lang="en-US" dirty="0"/>
                        <a:t>27</a:t>
                      </a:r>
                    </a:p>
                  </a:txBody>
                  <a:tcPr/>
                </a:tc>
                <a:extLst>
                  <a:ext uri="{0D108BD9-81ED-4DB2-BD59-A6C34878D82A}">
                    <a16:rowId xmlns:a16="http://schemas.microsoft.com/office/drawing/2014/main" val="10001"/>
                  </a:ext>
                </a:extLst>
              </a:tr>
              <a:tr h="370840">
                <a:tc>
                  <a:txBody>
                    <a:bodyPr/>
                    <a:lstStyle/>
                    <a:p>
                      <a:r>
                        <a:rPr lang="en-US" dirty="0"/>
                        <a:t>1910</a:t>
                      </a:r>
                      <a:r>
                        <a:rPr lang="en-US" sz="1800" dirty="0"/>
                        <a:t>–</a:t>
                      </a:r>
                      <a:r>
                        <a:rPr lang="en-US" dirty="0"/>
                        <a:t>1919</a:t>
                      </a:r>
                    </a:p>
                  </a:txBody>
                  <a:tcPr/>
                </a:tc>
                <a:tc>
                  <a:txBody>
                    <a:bodyPr/>
                    <a:lstStyle/>
                    <a:p>
                      <a:pPr algn="ctr"/>
                      <a:r>
                        <a:rPr lang="en-US" dirty="0"/>
                        <a:t>46</a:t>
                      </a:r>
                    </a:p>
                  </a:txBody>
                  <a:tcPr/>
                </a:tc>
                <a:tc>
                  <a:txBody>
                    <a:bodyPr/>
                    <a:lstStyle/>
                    <a:p>
                      <a:pPr algn="ctr"/>
                      <a:r>
                        <a:rPr lang="en-US" dirty="0"/>
                        <a:t>34</a:t>
                      </a:r>
                    </a:p>
                  </a:txBody>
                  <a:tcPr/>
                </a:tc>
                <a:extLst>
                  <a:ext uri="{0D108BD9-81ED-4DB2-BD59-A6C34878D82A}">
                    <a16:rowId xmlns:a16="http://schemas.microsoft.com/office/drawing/2014/main" val="10002"/>
                  </a:ext>
                </a:extLst>
              </a:tr>
              <a:tr h="370840">
                <a:tc>
                  <a:txBody>
                    <a:bodyPr/>
                    <a:lstStyle/>
                    <a:p>
                      <a:r>
                        <a:rPr lang="en-US" dirty="0"/>
                        <a:t>1920</a:t>
                      </a:r>
                      <a:r>
                        <a:rPr lang="en-US" sz="1800" dirty="0"/>
                        <a:t>–</a:t>
                      </a:r>
                      <a:r>
                        <a:rPr lang="en-US" dirty="0"/>
                        <a:t>1929</a:t>
                      </a:r>
                    </a:p>
                  </a:txBody>
                  <a:tcPr/>
                </a:tc>
                <a:tc>
                  <a:txBody>
                    <a:bodyPr/>
                    <a:lstStyle/>
                    <a:p>
                      <a:pPr algn="ctr"/>
                      <a:r>
                        <a:rPr lang="en-US" dirty="0"/>
                        <a:t>51</a:t>
                      </a:r>
                    </a:p>
                  </a:txBody>
                  <a:tcPr/>
                </a:tc>
                <a:tc>
                  <a:txBody>
                    <a:bodyPr/>
                    <a:lstStyle/>
                    <a:p>
                      <a:pPr algn="ctr"/>
                      <a:r>
                        <a:rPr lang="en-US" dirty="0"/>
                        <a:t>39</a:t>
                      </a:r>
                    </a:p>
                  </a:txBody>
                  <a:tcPr/>
                </a:tc>
                <a:extLst>
                  <a:ext uri="{0D108BD9-81ED-4DB2-BD59-A6C34878D82A}">
                    <a16:rowId xmlns:a16="http://schemas.microsoft.com/office/drawing/2014/main" val="10003"/>
                  </a:ext>
                </a:extLst>
              </a:tr>
              <a:tr h="370840">
                <a:tc>
                  <a:txBody>
                    <a:bodyPr/>
                    <a:lstStyle/>
                    <a:p>
                      <a:r>
                        <a:rPr lang="en-US" dirty="0"/>
                        <a:t>Total</a:t>
                      </a:r>
                    </a:p>
                  </a:txBody>
                  <a:tcPr/>
                </a:tc>
                <a:tc>
                  <a:txBody>
                    <a:bodyPr/>
                    <a:lstStyle/>
                    <a:p>
                      <a:pPr algn="ctr"/>
                      <a:r>
                        <a:rPr lang="en-US" dirty="0"/>
                        <a:t>132</a:t>
                      </a:r>
                    </a:p>
                  </a:txBody>
                  <a:tcPr/>
                </a:tc>
                <a:tc>
                  <a:txBody>
                    <a:bodyPr/>
                    <a:lstStyle/>
                    <a:p>
                      <a:pPr algn="ctr"/>
                      <a:r>
                        <a:rPr lang="en-US" dirty="0"/>
                        <a:t>100.0</a:t>
                      </a:r>
                    </a:p>
                  </a:txBody>
                  <a:tcPr/>
                </a:tc>
                <a:extLst>
                  <a:ext uri="{0D108BD9-81ED-4DB2-BD59-A6C34878D82A}">
                    <a16:rowId xmlns:a16="http://schemas.microsoft.com/office/drawing/2014/main" val="10004"/>
                  </a:ext>
                </a:extLst>
              </a:tr>
            </a:tbl>
          </a:graphicData>
        </a:graphic>
      </p:graphicFrame>
      <p:sp>
        <p:nvSpPr>
          <p:cNvPr id="25629" name="TextBox 4">
            <a:extLst>
              <a:ext uri="{FF2B5EF4-FFF2-40B4-BE49-F238E27FC236}">
                <a16:creationId xmlns:a16="http://schemas.microsoft.com/office/drawing/2014/main" id="{58FA388E-3502-8936-A452-B3851DCA6B18}"/>
              </a:ext>
            </a:extLst>
          </p:cNvPr>
          <p:cNvSpPr txBox="1">
            <a:spLocks noChangeArrowheads="1"/>
          </p:cNvSpPr>
          <p:nvPr/>
        </p:nvSpPr>
        <p:spPr bwMode="auto">
          <a:xfrm>
            <a:off x="7558088" y="1860551"/>
            <a:ext cx="284321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a:t> x 100</a:t>
            </a:r>
          </a:p>
        </p:txBody>
      </p:sp>
      <p:sp>
        <p:nvSpPr>
          <p:cNvPr id="3" name="Slide Number Placeholder 2">
            <a:extLst>
              <a:ext uri="{FF2B5EF4-FFF2-40B4-BE49-F238E27FC236}">
                <a16:creationId xmlns:a16="http://schemas.microsoft.com/office/drawing/2014/main" id="{CBCC01D5-61A1-F563-69A1-9086C372F6CC}"/>
              </a:ext>
            </a:extLst>
          </p:cNvPr>
          <p:cNvSpPr>
            <a:spLocks noGrp="1"/>
          </p:cNvSpPr>
          <p:nvPr>
            <p:ph type="sldNum" sz="quarter" idx="12"/>
          </p:nvPr>
        </p:nvSpPr>
        <p:spPr/>
        <p:txBody>
          <a:bodyPr/>
          <a:lstStyle/>
          <a:p>
            <a:fld id="{04108F70-9701-4DDD-BF4D-45DF0AB7079E}" type="slidenum">
              <a:rPr lang="en-IN" smtClean="0"/>
              <a:t>21</a:t>
            </a:fld>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a:extLst>
              <a:ext uri="{FF2B5EF4-FFF2-40B4-BE49-F238E27FC236}">
                <a16:creationId xmlns:a16="http://schemas.microsoft.com/office/drawing/2014/main" id="{72A25F95-3CA8-DDA6-2BBB-362612D19F0D}"/>
              </a:ext>
            </a:extLst>
          </p:cNvPr>
          <p:cNvSpPr>
            <a:spLocks noGrp="1" noChangeArrowheads="1"/>
          </p:cNvSpPr>
          <p:nvPr>
            <p:ph type="title"/>
          </p:nvPr>
        </p:nvSpPr>
        <p:spPr/>
        <p:txBody>
          <a:bodyPr/>
          <a:lstStyle/>
          <a:p>
            <a:r>
              <a:rPr lang="en-US" altLang="en-US"/>
              <a:t>Tables</a:t>
            </a:r>
          </a:p>
        </p:txBody>
      </p:sp>
      <p:sp>
        <p:nvSpPr>
          <p:cNvPr id="27650" name="Content Placeholder 2">
            <a:extLst>
              <a:ext uri="{FF2B5EF4-FFF2-40B4-BE49-F238E27FC236}">
                <a16:creationId xmlns:a16="http://schemas.microsoft.com/office/drawing/2014/main" id="{3C40B153-F876-F585-C211-0D912D52F893}"/>
              </a:ext>
            </a:extLst>
          </p:cNvPr>
          <p:cNvSpPr>
            <a:spLocks noGrp="1" noChangeArrowheads="1"/>
          </p:cNvSpPr>
          <p:nvPr>
            <p:ph idx="1"/>
          </p:nvPr>
        </p:nvSpPr>
        <p:spPr>
          <a:xfrm>
            <a:off x="1981200" y="1295401"/>
            <a:ext cx="8229600" cy="4525963"/>
          </a:xfrm>
        </p:spPr>
        <p:txBody>
          <a:bodyPr/>
          <a:lstStyle/>
          <a:p>
            <a:pPr lvl="1"/>
            <a:endParaRPr lang="en-US" altLang="en-US"/>
          </a:p>
          <a:p>
            <a:pPr lvl="1">
              <a:buFont typeface="Arial" panose="020B0604020202020204" pitchFamily="34" charset="0"/>
              <a:buNone/>
            </a:pPr>
            <a:endParaRPr lang="en-US" altLang="en-US"/>
          </a:p>
        </p:txBody>
      </p:sp>
      <p:graphicFrame>
        <p:nvGraphicFramePr>
          <p:cNvPr id="6" name="Table 5">
            <a:extLst>
              <a:ext uri="{FF2B5EF4-FFF2-40B4-BE49-F238E27FC236}">
                <a16:creationId xmlns:a16="http://schemas.microsoft.com/office/drawing/2014/main" id="{2F630292-4336-2040-B8DD-D528231D16C1}"/>
              </a:ext>
            </a:extLst>
          </p:cNvPr>
          <p:cNvGraphicFramePr>
            <a:graphicFrameLocks noGrp="1"/>
          </p:cNvGraphicFramePr>
          <p:nvPr/>
        </p:nvGraphicFramePr>
        <p:xfrm>
          <a:off x="2613025" y="2068513"/>
          <a:ext cx="6477000" cy="2122486"/>
        </p:xfrm>
        <a:graphic>
          <a:graphicData uri="http://schemas.openxmlformats.org/drawingml/2006/table">
            <a:tbl>
              <a:tblPr firstRow="1" bandRow="1">
                <a:tableStyleId>{5C22544A-7EE6-4342-B048-85BDC9FD1C3A}</a:tableStyleId>
              </a:tblPr>
              <a:tblGrid>
                <a:gridCol w="1452915">
                  <a:extLst>
                    <a:ext uri="{9D8B030D-6E8A-4147-A177-3AD203B41FA5}">
                      <a16:colId xmlns:a16="http://schemas.microsoft.com/office/drawing/2014/main" val="20000"/>
                    </a:ext>
                  </a:extLst>
                </a:gridCol>
                <a:gridCol w="2355040">
                  <a:extLst>
                    <a:ext uri="{9D8B030D-6E8A-4147-A177-3AD203B41FA5}">
                      <a16:colId xmlns:a16="http://schemas.microsoft.com/office/drawing/2014/main" val="20001"/>
                    </a:ext>
                  </a:extLst>
                </a:gridCol>
                <a:gridCol w="2669045">
                  <a:extLst>
                    <a:ext uri="{9D8B030D-6E8A-4147-A177-3AD203B41FA5}">
                      <a16:colId xmlns:a16="http://schemas.microsoft.com/office/drawing/2014/main" val="20002"/>
                    </a:ext>
                  </a:extLst>
                </a:gridCol>
              </a:tblGrid>
              <a:tr h="640026">
                <a:tc>
                  <a:txBody>
                    <a:bodyPr/>
                    <a:lstStyle/>
                    <a:p>
                      <a:r>
                        <a:rPr lang="en-US" sz="1800" dirty="0"/>
                        <a:t>Year</a:t>
                      </a:r>
                    </a:p>
                  </a:txBody>
                  <a:tcPr marL="91455" marR="91455" marT="45693" marB="45693"/>
                </a:tc>
                <a:tc>
                  <a:txBody>
                    <a:bodyPr/>
                    <a:lstStyle/>
                    <a:p>
                      <a:pPr algn="ctr"/>
                      <a:r>
                        <a:rPr lang="en-US" sz="1800" dirty="0"/>
                        <a:t>Number of births (n)</a:t>
                      </a:r>
                    </a:p>
                  </a:txBody>
                  <a:tcPr marL="91455" marR="91455" marT="45693" marB="45693"/>
                </a:tc>
                <a:tc>
                  <a:txBody>
                    <a:bodyPr/>
                    <a:lstStyle/>
                    <a:p>
                      <a:pPr algn="ctr"/>
                      <a:r>
                        <a:rPr lang="en-US" sz="1800" dirty="0"/>
                        <a:t>Relative frequency  (%)</a:t>
                      </a:r>
                    </a:p>
                  </a:txBody>
                  <a:tcPr marL="91455" marR="91455" marT="45693" marB="45693"/>
                </a:tc>
                <a:extLst>
                  <a:ext uri="{0D108BD9-81ED-4DB2-BD59-A6C34878D82A}">
                    <a16:rowId xmlns:a16="http://schemas.microsoft.com/office/drawing/2014/main" val="10000"/>
                  </a:ext>
                </a:extLst>
              </a:tr>
              <a:tr h="370615">
                <a:tc>
                  <a:txBody>
                    <a:bodyPr/>
                    <a:lstStyle/>
                    <a:p>
                      <a:r>
                        <a:rPr lang="en-US" sz="1800" dirty="0"/>
                        <a:t>1900–1909</a:t>
                      </a:r>
                    </a:p>
                  </a:txBody>
                  <a:tcPr marL="91455" marR="91455" marT="45693" marB="45693"/>
                </a:tc>
                <a:tc>
                  <a:txBody>
                    <a:bodyPr/>
                    <a:lstStyle/>
                    <a:p>
                      <a:pPr algn="ctr"/>
                      <a:r>
                        <a:rPr lang="en-US" sz="1800" dirty="0"/>
                        <a:t>35</a:t>
                      </a:r>
                    </a:p>
                  </a:txBody>
                  <a:tcPr marL="91455" marR="91455" marT="45693" marB="45693"/>
                </a:tc>
                <a:tc>
                  <a:txBody>
                    <a:bodyPr/>
                    <a:lstStyle/>
                    <a:p>
                      <a:pPr algn="ctr"/>
                      <a:r>
                        <a:rPr lang="en-US" sz="1800" dirty="0"/>
                        <a:t>27</a:t>
                      </a:r>
                    </a:p>
                  </a:txBody>
                  <a:tcPr marL="91455" marR="91455" marT="45693" marB="45693"/>
                </a:tc>
                <a:extLst>
                  <a:ext uri="{0D108BD9-81ED-4DB2-BD59-A6C34878D82A}">
                    <a16:rowId xmlns:a16="http://schemas.microsoft.com/office/drawing/2014/main" val="10001"/>
                  </a:ext>
                </a:extLst>
              </a:tr>
              <a:tr h="370615">
                <a:tc>
                  <a:txBody>
                    <a:bodyPr/>
                    <a:lstStyle/>
                    <a:p>
                      <a:r>
                        <a:rPr lang="en-US" sz="1800" dirty="0"/>
                        <a:t>1910–1919</a:t>
                      </a:r>
                    </a:p>
                  </a:txBody>
                  <a:tcPr marL="91455" marR="91455" marT="45693" marB="45693"/>
                </a:tc>
                <a:tc>
                  <a:txBody>
                    <a:bodyPr/>
                    <a:lstStyle/>
                    <a:p>
                      <a:pPr algn="ctr"/>
                      <a:r>
                        <a:rPr lang="en-US" sz="1800" dirty="0"/>
                        <a:t>46</a:t>
                      </a:r>
                    </a:p>
                  </a:txBody>
                  <a:tcPr marL="91455" marR="91455" marT="45693" marB="45693"/>
                </a:tc>
                <a:tc>
                  <a:txBody>
                    <a:bodyPr/>
                    <a:lstStyle/>
                    <a:p>
                      <a:pPr algn="ctr"/>
                      <a:r>
                        <a:rPr lang="en-US" sz="1800" dirty="0"/>
                        <a:t>34</a:t>
                      </a:r>
                    </a:p>
                  </a:txBody>
                  <a:tcPr marL="91455" marR="91455" marT="45693" marB="45693"/>
                </a:tc>
                <a:extLst>
                  <a:ext uri="{0D108BD9-81ED-4DB2-BD59-A6C34878D82A}">
                    <a16:rowId xmlns:a16="http://schemas.microsoft.com/office/drawing/2014/main" val="10002"/>
                  </a:ext>
                </a:extLst>
              </a:tr>
              <a:tr h="370615">
                <a:tc>
                  <a:txBody>
                    <a:bodyPr/>
                    <a:lstStyle/>
                    <a:p>
                      <a:r>
                        <a:rPr lang="en-US" sz="1800" dirty="0"/>
                        <a:t>1920–1929</a:t>
                      </a:r>
                    </a:p>
                  </a:txBody>
                  <a:tcPr marL="91455" marR="91455" marT="45693" marB="45693"/>
                </a:tc>
                <a:tc>
                  <a:txBody>
                    <a:bodyPr/>
                    <a:lstStyle/>
                    <a:p>
                      <a:pPr algn="ctr"/>
                      <a:r>
                        <a:rPr lang="en-US" sz="1800" dirty="0"/>
                        <a:t>51</a:t>
                      </a:r>
                    </a:p>
                  </a:txBody>
                  <a:tcPr marL="91455" marR="91455" marT="45693" marB="45693"/>
                </a:tc>
                <a:tc>
                  <a:txBody>
                    <a:bodyPr/>
                    <a:lstStyle/>
                    <a:p>
                      <a:pPr algn="ctr"/>
                      <a:r>
                        <a:rPr lang="en-US" sz="1800" dirty="0"/>
                        <a:t>39</a:t>
                      </a:r>
                    </a:p>
                  </a:txBody>
                  <a:tcPr marL="91455" marR="91455" marT="45693" marB="45693"/>
                </a:tc>
                <a:extLst>
                  <a:ext uri="{0D108BD9-81ED-4DB2-BD59-A6C34878D82A}">
                    <a16:rowId xmlns:a16="http://schemas.microsoft.com/office/drawing/2014/main" val="10003"/>
                  </a:ext>
                </a:extLst>
              </a:tr>
              <a:tr h="370615">
                <a:tc>
                  <a:txBody>
                    <a:bodyPr/>
                    <a:lstStyle/>
                    <a:p>
                      <a:r>
                        <a:rPr lang="en-US" sz="1800" dirty="0"/>
                        <a:t>Total</a:t>
                      </a:r>
                    </a:p>
                  </a:txBody>
                  <a:tcPr marL="91455" marR="91455" marT="45693" marB="45693"/>
                </a:tc>
                <a:tc>
                  <a:txBody>
                    <a:bodyPr/>
                    <a:lstStyle/>
                    <a:p>
                      <a:pPr algn="ctr"/>
                      <a:r>
                        <a:rPr lang="en-US" sz="1800" dirty="0"/>
                        <a:t>132</a:t>
                      </a:r>
                    </a:p>
                  </a:txBody>
                  <a:tcPr marL="91455" marR="91455" marT="45693" marB="45693"/>
                </a:tc>
                <a:tc>
                  <a:txBody>
                    <a:bodyPr/>
                    <a:lstStyle/>
                    <a:p>
                      <a:pPr algn="ctr"/>
                      <a:r>
                        <a:rPr lang="en-US" sz="1800" dirty="0"/>
                        <a:t>100.0</a:t>
                      </a:r>
                    </a:p>
                  </a:txBody>
                  <a:tcPr marL="91455" marR="91455" marT="45693" marB="45693"/>
                </a:tc>
                <a:extLst>
                  <a:ext uri="{0D108BD9-81ED-4DB2-BD59-A6C34878D82A}">
                    <a16:rowId xmlns:a16="http://schemas.microsoft.com/office/drawing/2014/main" val="10004"/>
                  </a:ext>
                </a:extLst>
              </a:tr>
            </a:tbl>
          </a:graphicData>
        </a:graphic>
      </p:graphicFrame>
      <p:sp>
        <p:nvSpPr>
          <p:cNvPr id="27677" name="TextBox 6">
            <a:extLst>
              <a:ext uri="{FF2B5EF4-FFF2-40B4-BE49-F238E27FC236}">
                <a16:creationId xmlns:a16="http://schemas.microsoft.com/office/drawing/2014/main" id="{6F3DB0C1-529A-344E-2FCA-B46314AA1807}"/>
              </a:ext>
            </a:extLst>
          </p:cNvPr>
          <p:cNvSpPr txBox="1">
            <a:spLocks noChangeArrowheads="1"/>
          </p:cNvSpPr>
          <p:nvPr/>
        </p:nvSpPr>
        <p:spPr bwMode="auto">
          <a:xfrm>
            <a:off x="2425701" y="1636713"/>
            <a:ext cx="7002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2000" b="1"/>
              <a:t>Percentage of births by decade between 1900 and 1929</a:t>
            </a:r>
          </a:p>
        </p:txBody>
      </p:sp>
      <p:sp>
        <p:nvSpPr>
          <p:cNvPr id="27678" name="TextBox 7">
            <a:extLst>
              <a:ext uri="{FF2B5EF4-FFF2-40B4-BE49-F238E27FC236}">
                <a16:creationId xmlns:a16="http://schemas.microsoft.com/office/drawing/2014/main" id="{0FD18EE6-64FA-E45B-E718-7C47BE5144CB}"/>
              </a:ext>
            </a:extLst>
          </p:cNvPr>
          <p:cNvSpPr txBox="1">
            <a:spLocks noChangeArrowheads="1"/>
          </p:cNvSpPr>
          <p:nvPr/>
        </p:nvSpPr>
        <p:spPr bwMode="auto">
          <a:xfrm>
            <a:off x="2895600" y="5105400"/>
            <a:ext cx="6705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800"/>
              <a:t>Source: U.S. Census data, 1900–1929.</a:t>
            </a:r>
          </a:p>
        </p:txBody>
      </p:sp>
      <p:sp>
        <p:nvSpPr>
          <p:cNvPr id="3" name="Slide Number Placeholder 2">
            <a:extLst>
              <a:ext uri="{FF2B5EF4-FFF2-40B4-BE49-F238E27FC236}">
                <a16:creationId xmlns:a16="http://schemas.microsoft.com/office/drawing/2014/main" id="{E83F1A6C-7B09-FC2C-DA24-959899EF75D4}"/>
              </a:ext>
            </a:extLst>
          </p:cNvPr>
          <p:cNvSpPr>
            <a:spLocks noGrp="1"/>
          </p:cNvSpPr>
          <p:nvPr>
            <p:ph type="sldNum" sz="quarter" idx="12"/>
          </p:nvPr>
        </p:nvSpPr>
        <p:spPr/>
        <p:txBody>
          <a:bodyPr/>
          <a:lstStyle/>
          <a:p>
            <a:fld id="{04108F70-9701-4DDD-BF4D-45DF0AB7079E}" type="slidenum">
              <a:rPr lang="en-IN" smtClean="0"/>
              <a:t>22</a:t>
            </a:fld>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a:extLst>
              <a:ext uri="{FF2B5EF4-FFF2-40B4-BE49-F238E27FC236}">
                <a16:creationId xmlns:a16="http://schemas.microsoft.com/office/drawing/2014/main" id="{D3C14B9F-3E21-B1ED-E60A-E0403C90F232}"/>
              </a:ext>
            </a:extLst>
          </p:cNvPr>
          <p:cNvSpPr>
            <a:spLocks noGrp="1" noChangeArrowheads="1"/>
          </p:cNvSpPr>
          <p:nvPr>
            <p:ph type="title"/>
          </p:nvPr>
        </p:nvSpPr>
        <p:spPr/>
        <p:txBody>
          <a:bodyPr/>
          <a:lstStyle/>
          <a:p>
            <a:r>
              <a:rPr lang="en-US" altLang="en-US"/>
              <a:t>Charts and graphs</a:t>
            </a:r>
          </a:p>
        </p:txBody>
      </p:sp>
      <p:sp>
        <p:nvSpPr>
          <p:cNvPr id="29698" name="Content Placeholder 2">
            <a:extLst>
              <a:ext uri="{FF2B5EF4-FFF2-40B4-BE49-F238E27FC236}">
                <a16:creationId xmlns:a16="http://schemas.microsoft.com/office/drawing/2014/main" id="{F7184391-865C-9F69-CCC3-88237F311486}"/>
              </a:ext>
            </a:extLst>
          </p:cNvPr>
          <p:cNvSpPr>
            <a:spLocks noGrp="1" noChangeArrowheads="1"/>
          </p:cNvSpPr>
          <p:nvPr>
            <p:ph idx="1"/>
          </p:nvPr>
        </p:nvSpPr>
        <p:spPr/>
        <p:txBody>
          <a:bodyPr/>
          <a:lstStyle/>
          <a:p>
            <a:r>
              <a:rPr lang="en-US" altLang="en-US"/>
              <a:t>Charts and graphs are used to portray:</a:t>
            </a:r>
          </a:p>
          <a:p>
            <a:pPr lvl="1"/>
            <a:r>
              <a:rPr lang="en-US" altLang="en-US"/>
              <a:t>Trends, relationships, and comparisons</a:t>
            </a:r>
          </a:p>
          <a:p>
            <a:r>
              <a:rPr lang="en-US" altLang="en-US"/>
              <a:t>The most informative are simple and self-explanatory</a:t>
            </a:r>
          </a:p>
          <a:p>
            <a:endParaRPr lang="en-US" altLang="en-US"/>
          </a:p>
        </p:txBody>
      </p:sp>
      <p:sp>
        <p:nvSpPr>
          <p:cNvPr id="3" name="Slide Number Placeholder 2">
            <a:extLst>
              <a:ext uri="{FF2B5EF4-FFF2-40B4-BE49-F238E27FC236}">
                <a16:creationId xmlns:a16="http://schemas.microsoft.com/office/drawing/2014/main" id="{38F4DA5B-A3E1-8AB2-B115-1CDFCA69669E}"/>
              </a:ext>
            </a:extLst>
          </p:cNvPr>
          <p:cNvSpPr>
            <a:spLocks noGrp="1"/>
          </p:cNvSpPr>
          <p:nvPr>
            <p:ph type="sldNum" sz="quarter" idx="12"/>
          </p:nvPr>
        </p:nvSpPr>
        <p:spPr/>
        <p:txBody>
          <a:bodyPr/>
          <a:lstStyle/>
          <a:p>
            <a:fld id="{04108F70-9701-4DDD-BF4D-45DF0AB7079E}" type="slidenum">
              <a:rPr lang="en-IN" smtClean="0"/>
              <a:t>23</a:t>
            </a:fld>
            <a:endParaRPr lang="en-I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a:extLst>
              <a:ext uri="{FF2B5EF4-FFF2-40B4-BE49-F238E27FC236}">
                <a16:creationId xmlns:a16="http://schemas.microsoft.com/office/drawing/2014/main" id="{BD2C8F5B-534E-46D2-CC1E-B662E0768ED6}"/>
              </a:ext>
            </a:extLst>
          </p:cNvPr>
          <p:cNvSpPr>
            <a:spLocks noGrp="1" noChangeArrowheads="1"/>
          </p:cNvSpPr>
          <p:nvPr>
            <p:ph type="title"/>
          </p:nvPr>
        </p:nvSpPr>
        <p:spPr/>
        <p:txBody>
          <a:bodyPr/>
          <a:lstStyle/>
          <a:p>
            <a:r>
              <a:rPr lang="en-US" altLang="en-US"/>
              <a:t>Use the right type of graphic</a:t>
            </a:r>
          </a:p>
        </p:txBody>
      </p:sp>
      <p:sp>
        <p:nvSpPr>
          <p:cNvPr id="31746" name="Content Placeholder 2">
            <a:extLst>
              <a:ext uri="{FF2B5EF4-FFF2-40B4-BE49-F238E27FC236}">
                <a16:creationId xmlns:a16="http://schemas.microsoft.com/office/drawing/2014/main" id="{19AA7228-0D7B-AB69-848B-564514AC6665}"/>
              </a:ext>
            </a:extLst>
          </p:cNvPr>
          <p:cNvSpPr>
            <a:spLocks noGrp="1" noChangeArrowheads="1"/>
          </p:cNvSpPr>
          <p:nvPr>
            <p:ph idx="1"/>
          </p:nvPr>
        </p:nvSpPr>
        <p:spPr/>
        <p:txBody>
          <a:bodyPr/>
          <a:lstStyle/>
          <a:p>
            <a:r>
              <a:rPr lang="en-US" altLang="en-US"/>
              <a:t>Charts and graphs</a:t>
            </a:r>
          </a:p>
          <a:p>
            <a:pPr lvl="1"/>
            <a:r>
              <a:rPr lang="en-US" altLang="en-US" sz="2600"/>
              <a:t>Bar chart: comparisons, categories of data</a:t>
            </a:r>
          </a:p>
          <a:p>
            <a:pPr lvl="1"/>
            <a:r>
              <a:rPr lang="en-US" altLang="en-US" sz="2600"/>
              <a:t>Line graph: display trends over time</a:t>
            </a:r>
          </a:p>
          <a:p>
            <a:pPr lvl="1"/>
            <a:r>
              <a:rPr lang="en-US" altLang="en-US" sz="2600"/>
              <a:t>Pie chart: show percentages or proportional share</a:t>
            </a:r>
          </a:p>
        </p:txBody>
      </p:sp>
      <p:sp>
        <p:nvSpPr>
          <p:cNvPr id="3" name="Slide Number Placeholder 2">
            <a:extLst>
              <a:ext uri="{FF2B5EF4-FFF2-40B4-BE49-F238E27FC236}">
                <a16:creationId xmlns:a16="http://schemas.microsoft.com/office/drawing/2014/main" id="{BB4CEA51-ED74-FBC3-1A00-E77C07C16031}"/>
              </a:ext>
            </a:extLst>
          </p:cNvPr>
          <p:cNvSpPr>
            <a:spLocks noGrp="1"/>
          </p:cNvSpPr>
          <p:nvPr>
            <p:ph type="sldNum" sz="quarter" idx="12"/>
          </p:nvPr>
        </p:nvSpPr>
        <p:spPr/>
        <p:txBody>
          <a:bodyPr/>
          <a:lstStyle/>
          <a:p>
            <a:fld id="{04108F70-9701-4DDD-BF4D-45DF0AB7079E}" type="slidenum">
              <a:rPr lang="en-IN" smtClean="0"/>
              <a:t>24</a:t>
            </a:fld>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881B0AE3-2705-FF4D-7516-FFA361ECB72E}"/>
              </a:ext>
            </a:extLst>
          </p:cNvPr>
          <p:cNvSpPr>
            <a:spLocks noGrp="1" noChangeArrowheads="1"/>
          </p:cNvSpPr>
          <p:nvPr>
            <p:ph type="title"/>
          </p:nvPr>
        </p:nvSpPr>
        <p:spPr/>
        <p:txBody>
          <a:bodyPr/>
          <a:lstStyle/>
          <a:p>
            <a:r>
              <a:rPr lang="en-US" altLang="en-US"/>
              <a:t>Bar chart</a:t>
            </a:r>
            <a:br>
              <a:rPr lang="en-US" altLang="en-US"/>
            </a:br>
            <a:r>
              <a:rPr lang="en-US" altLang="en-US" sz="2400"/>
              <a:t>Comparing categories </a:t>
            </a:r>
          </a:p>
        </p:txBody>
      </p:sp>
      <p:graphicFrame>
        <p:nvGraphicFramePr>
          <p:cNvPr id="33794" name="Content Placeholder 3">
            <a:extLst>
              <a:ext uri="{FF2B5EF4-FFF2-40B4-BE49-F238E27FC236}">
                <a16:creationId xmlns:a16="http://schemas.microsoft.com/office/drawing/2014/main" id="{5872FA80-7B45-7970-D719-2067102AEE35}"/>
              </a:ext>
            </a:extLst>
          </p:cNvPr>
          <p:cNvGraphicFramePr>
            <a:graphicFrameLocks noGrp="1"/>
          </p:cNvGraphicFramePr>
          <p:nvPr>
            <p:ph idx="1"/>
          </p:nvPr>
        </p:nvGraphicFramePr>
        <p:xfrm>
          <a:off x="2008188" y="1366839"/>
          <a:ext cx="8196262" cy="4383087"/>
        </p:xfrm>
        <a:graphic>
          <a:graphicData uri="http://schemas.openxmlformats.org/presentationml/2006/ole">
            <mc:AlternateContent xmlns:mc="http://schemas.openxmlformats.org/markup-compatibility/2006">
              <mc:Choice xmlns:v="urn:schemas-microsoft-com:vml" Requires="v">
                <p:oleObj name="Worksheet" r:id="rId3" imgW="0" imgH="0" progId="Excel.Sheet.8">
                  <p:embed/>
                </p:oleObj>
              </mc:Choice>
              <mc:Fallback>
                <p:oleObj name="Worksheet" r:id="rId3" imgW="0" imgH="0" progId="Excel.Sheet.8">
                  <p:embed/>
                  <p:pic>
                    <p:nvPicPr>
                      <p:cNvPr id="33794" name="Content Placeholder 3">
                        <a:extLst>
                          <a:ext uri="{FF2B5EF4-FFF2-40B4-BE49-F238E27FC236}">
                            <a16:creationId xmlns:a16="http://schemas.microsoft.com/office/drawing/2014/main" id="{5872FA80-7B45-7970-D719-2067102AEE35}"/>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8188" y="1366839"/>
                        <a:ext cx="8196262" cy="4383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a:extLst>
              <a:ext uri="{FF2B5EF4-FFF2-40B4-BE49-F238E27FC236}">
                <a16:creationId xmlns:a16="http://schemas.microsoft.com/office/drawing/2014/main" id="{5E85DC68-03F1-89EE-CD2F-AAEA40E40523}"/>
              </a:ext>
            </a:extLst>
          </p:cNvPr>
          <p:cNvSpPr>
            <a:spLocks noGrp="1"/>
          </p:cNvSpPr>
          <p:nvPr>
            <p:ph type="sldNum" sz="quarter" idx="12"/>
          </p:nvPr>
        </p:nvSpPr>
        <p:spPr/>
        <p:txBody>
          <a:bodyPr/>
          <a:lstStyle/>
          <a:p>
            <a:fld id="{04108F70-9701-4DDD-BF4D-45DF0AB7079E}" type="slidenum">
              <a:rPr lang="en-IN" smtClean="0"/>
              <a:t>25</a:t>
            </a:fld>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11D130B4-0C15-54C3-8D7D-88B5ED434BDF}"/>
              </a:ext>
            </a:extLst>
          </p:cNvPr>
          <p:cNvSpPr>
            <a:spLocks noGrp="1" noChangeArrowheads="1"/>
          </p:cNvSpPr>
          <p:nvPr>
            <p:ph type="title"/>
          </p:nvPr>
        </p:nvSpPr>
        <p:spPr>
          <a:xfrm>
            <a:off x="2447926" y="274639"/>
            <a:ext cx="7762875" cy="1577975"/>
          </a:xfrm>
        </p:spPr>
        <p:txBody>
          <a:bodyPr/>
          <a:lstStyle/>
          <a:p>
            <a:r>
              <a:rPr lang="en-US" altLang="en-US" sz="2400"/>
              <a:t>Percentage of new enrollees tested for HIV at each site, by quarter </a:t>
            </a:r>
            <a:br>
              <a:rPr lang="en-US" altLang="en-US" sz="2400"/>
            </a:br>
            <a:endParaRPr lang="en-US" altLang="en-US" sz="2400"/>
          </a:p>
        </p:txBody>
      </p:sp>
      <p:graphicFrame>
        <p:nvGraphicFramePr>
          <p:cNvPr id="35842" name="Content Placeholder 3">
            <a:extLst>
              <a:ext uri="{FF2B5EF4-FFF2-40B4-BE49-F238E27FC236}">
                <a16:creationId xmlns:a16="http://schemas.microsoft.com/office/drawing/2014/main" id="{CC3EAC1D-05C2-F926-50D0-367826F5DF3C}"/>
              </a:ext>
            </a:extLst>
          </p:cNvPr>
          <p:cNvGraphicFramePr>
            <a:graphicFrameLocks noGrp="1"/>
          </p:cNvGraphicFramePr>
          <p:nvPr>
            <p:ph idx="1"/>
          </p:nvPr>
        </p:nvGraphicFramePr>
        <p:xfrm>
          <a:off x="2084389" y="1435101"/>
          <a:ext cx="8023225" cy="3914775"/>
        </p:xfrm>
        <a:graphic>
          <a:graphicData uri="http://schemas.openxmlformats.org/presentationml/2006/ole">
            <mc:AlternateContent xmlns:mc="http://schemas.openxmlformats.org/markup-compatibility/2006">
              <mc:Choice xmlns:v="urn:schemas-microsoft-com:vml" Requires="v">
                <p:oleObj name="Worksheet" r:id="rId3" imgW="0" imgH="0" progId="Excel.Sheet.8">
                  <p:embed/>
                </p:oleObj>
              </mc:Choice>
              <mc:Fallback>
                <p:oleObj name="Worksheet" r:id="rId3" imgW="0" imgH="0" progId="Excel.Sheet.8">
                  <p:embed/>
                  <p:pic>
                    <p:nvPicPr>
                      <p:cNvPr id="35842" name="Content Placeholder 3">
                        <a:extLst>
                          <a:ext uri="{FF2B5EF4-FFF2-40B4-BE49-F238E27FC236}">
                            <a16:creationId xmlns:a16="http://schemas.microsoft.com/office/drawing/2014/main" id="{CC3EAC1D-05C2-F926-50D0-367826F5DF3C}"/>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4389" y="1435101"/>
                        <a:ext cx="8023225" cy="391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3" name="TextBox 1">
            <a:extLst>
              <a:ext uri="{FF2B5EF4-FFF2-40B4-BE49-F238E27FC236}">
                <a16:creationId xmlns:a16="http://schemas.microsoft.com/office/drawing/2014/main" id="{BA809BB2-C415-85D1-9037-C1A7907AE8E8}"/>
              </a:ext>
            </a:extLst>
          </p:cNvPr>
          <p:cNvSpPr txBox="1">
            <a:spLocks noChangeArrowheads="1"/>
          </p:cNvSpPr>
          <p:nvPr/>
        </p:nvSpPr>
        <p:spPr bwMode="auto">
          <a:xfrm>
            <a:off x="3155951" y="4930776"/>
            <a:ext cx="1389063" cy="3079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400">
                <a:solidFill>
                  <a:schemeClr val="bg2"/>
                </a:solidFill>
              </a:rPr>
              <a:t>Q1 Jan–Mar</a:t>
            </a:r>
          </a:p>
        </p:txBody>
      </p:sp>
      <p:sp>
        <p:nvSpPr>
          <p:cNvPr id="35844" name="TextBox 4">
            <a:extLst>
              <a:ext uri="{FF2B5EF4-FFF2-40B4-BE49-F238E27FC236}">
                <a16:creationId xmlns:a16="http://schemas.microsoft.com/office/drawing/2014/main" id="{A28F0081-11F4-29C6-2315-98E639132B80}"/>
              </a:ext>
            </a:extLst>
          </p:cNvPr>
          <p:cNvSpPr txBox="1">
            <a:spLocks noChangeArrowheads="1"/>
          </p:cNvSpPr>
          <p:nvPr/>
        </p:nvSpPr>
        <p:spPr bwMode="auto">
          <a:xfrm>
            <a:off x="4627564" y="4933950"/>
            <a:ext cx="1330325" cy="3063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400">
                <a:solidFill>
                  <a:schemeClr val="bg2"/>
                </a:solidFill>
              </a:rPr>
              <a:t>Q2 Apr–June</a:t>
            </a:r>
          </a:p>
        </p:txBody>
      </p:sp>
      <p:sp>
        <p:nvSpPr>
          <p:cNvPr id="35845" name="TextBox 5">
            <a:extLst>
              <a:ext uri="{FF2B5EF4-FFF2-40B4-BE49-F238E27FC236}">
                <a16:creationId xmlns:a16="http://schemas.microsoft.com/office/drawing/2014/main" id="{795C324E-1477-719F-2DBD-C8660F7017CD}"/>
              </a:ext>
            </a:extLst>
          </p:cNvPr>
          <p:cNvSpPr txBox="1">
            <a:spLocks noChangeArrowheads="1"/>
          </p:cNvSpPr>
          <p:nvPr/>
        </p:nvSpPr>
        <p:spPr bwMode="auto">
          <a:xfrm>
            <a:off x="6110289" y="4933950"/>
            <a:ext cx="1328737" cy="30638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400">
                <a:solidFill>
                  <a:schemeClr val="bg2"/>
                </a:solidFill>
              </a:rPr>
              <a:t>Q3 July–Sept</a:t>
            </a:r>
          </a:p>
        </p:txBody>
      </p:sp>
      <p:sp>
        <p:nvSpPr>
          <p:cNvPr id="35846" name="TextBox 6">
            <a:extLst>
              <a:ext uri="{FF2B5EF4-FFF2-40B4-BE49-F238E27FC236}">
                <a16:creationId xmlns:a16="http://schemas.microsoft.com/office/drawing/2014/main" id="{F290AF7D-D7B7-C336-5CC4-1B4A2EBF088E}"/>
              </a:ext>
            </a:extLst>
          </p:cNvPr>
          <p:cNvSpPr txBox="1">
            <a:spLocks noChangeArrowheads="1"/>
          </p:cNvSpPr>
          <p:nvPr/>
        </p:nvSpPr>
        <p:spPr bwMode="auto">
          <a:xfrm>
            <a:off x="7604126" y="4954589"/>
            <a:ext cx="1330325" cy="3079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400">
                <a:solidFill>
                  <a:schemeClr val="bg2"/>
                </a:solidFill>
              </a:rPr>
              <a:t>Q4 Oct–Dec</a:t>
            </a:r>
          </a:p>
        </p:txBody>
      </p:sp>
      <p:sp>
        <p:nvSpPr>
          <p:cNvPr id="8" name="TextBox 4">
            <a:extLst>
              <a:ext uri="{FF2B5EF4-FFF2-40B4-BE49-F238E27FC236}">
                <a16:creationId xmlns:a16="http://schemas.microsoft.com/office/drawing/2014/main" id="{D15FC369-FE8F-AB4D-99E8-BB39442946D1}"/>
              </a:ext>
            </a:extLst>
          </p:cNvPr>
          <p:cNvSpPr txBox="1">
            <a:spLocks noChangeArrowheads="1"/>
          </p:cNvSpPr>
          <p:nvPr/>
        </p:nvSpPr>
        <p:spPr bwMode="auto">
          <a:xfrm>
            <a:off x="1776414" y="5910264"/>
            <a:ext cx="7062787" cy="523875"/>
          </a:xfrm>
          <a:prstGeom prst="rect">
            <a:avLst/>
          </a:prstGeom>
          <a:noFill/>
          <a:ln w="9525">
            <a:noFill/>
            <a:miter lim="800000"/>
            <a:headEnd/>
            <a:tailEnd/>
          </a:ln>
        </p:spPr>
        <p:txBody>
          <a:bodyPr>
            <a:spAutoFit/>
          </a:bodyPr>
          <a:lstStyle/>
          <a:p>
            <a:pPr eaLnBrk="1" hangingPunct="1">
              <a:defRPr/>
            </a:pPr>
            <a:r>
              <a:rPr lang="en-US" sz="1400" dirty="0">
                <a:solidFill>
                  <a:schemeClr val="accent4">
                    <a:lumMod val="10000"/>
                  </a:schemeClr>
                </a:solidFill>
              </a:rPr>
              <a:t>Data Source: Program records, AIDS Relief, January 2009 – December 2009.</a:t>
            </a:r>
            <a:r>
              <a:rPr lang="en-US" sz="1400" dirty="0"/>
              <a:t>rce: Quarterly Country Summary: Nigeria, 2008</a:t>
            </a:r>
          </a:p>
        </p:txBody>
      </p:sp>
      <p:sp>
        <p:nvSpPr>
          <p:cNvPr id="3" name="Slide Number Placeholder 2">
            <a:extLst>
              <a:ext uri="{FF2B5EF4-FFF2-40B4-BE49-F238E27FC236}">
                <a16:creationId xmlns:a16="http://schemas.microsoft.com/office/drawing/2014/main" id="{8469D190-4927-2146-5EEB-06295F3AEB8F}"/>
              </a:ext>
            </a:extLst>
          </p:cNvPr>
          <p:cNvSpPr>
            <a:spLocks noGrp="1"/>
          </p:cNvSpPr>
          <p:nvPr>
            <p:ph type="sldNum" sz="quarter" idx="12"/>
          </p:nvPr>
        </p:nvSpPr>
        <p:spPr/>
        <p:txBody>
          <a:bodyPr/>
          <a:lstStyle/>
          <a:p>
            <a:fld id="{04108F70-9701-4DDD-BF4D-45DF0AB7079E}" type="slidenum">
              <a:rPr lang="en-IN" smtClean="0"/>
              <a:t>26</a:t>
            </a:fld>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a:extLst>
              <a:ext uri="{FF2B5EF4-FFF2-40B4-BE49-F238E27FC236}">
                <a16:creationId xmlns:a16="http://schemas.microsoft.com/office/drawing/2014/main" id="{7A49C63E-5934-F015-45F7-78AB6214F3FE}"/>
              </a:ext>
            </a:extLst>
          </p:cNvPr>
          <p:cNvSpPr>
            <a:spLocks noGrp="1" noChangeArrowheads="1"/>
          </p:cNvSpPr>
          <p:nvPr>
            <p:ph type="title"/>
          </p:nvPr>
        </p:nvSpPr>
        <p:spPr>
          <a:xfrm>
            <a:off x="1981200" y="228600"/>
            <a:ext cx="8229600" cy="1143000"/>
          </a:xfrm>
        </p:spPr>
        <p:txBody>
          <a:bodyPr/>
          <a:lstStyle/>
          <a:p>
            <a:r>
              <a:rPr lang="en-US" altLang="en-US" sz="4000"/>
              <a:t>Has the program met its goal?</a:t>
            </a:r>
          </a:p>
        </p:txBody>
      </p:sp>
      <p:graphicFrame>
        <p:nvGraphicFramePr>
          <p:cNvPr id="37890" name="Content Placeholder 3">
            <a:extLst>
              <a:ext uri="{FF2B5EF4-FFF2-40B4-BE49-F238E27FC236}">
                <a16:creationId xmlns:a16="http://schemas.microsoft.com/office/drawing/2014/main" id="{6EEDD772-DB95-8BFA-7AAC-95A2C5A6E842}"/>
              </a:ext>
            </a:extLst>
          </p:cNvPr>
          <p:cNvGraphicFramePr>
            <a:graphicFrameLocks noGrp="1"/>
          </p:cNvGraphicFramePr>
          <p:nvPr>
            <p:ph idx="1"/>
          </p:nvPr>
        </p:nvGraphicFramePr>
        <p:xfrm>
          <a:off x="1955800" y="1890713"/>
          <a:ext cx="8337550" cy="3509962"/>
        </p:xfrm>
        <a:graphic>
          <a:graphicData uri="http://schemas.openxmlformats.org/presentationml/2006/ole">
            <mc:AlternateContent xmlns:mc="http://schemas.openxmlformats.org/markup-compatibility/2006">
              <mc:Choice xmlns:v="urn:schemas-microsoft-com:vml" Requires="v">
                <p:oleObj name="Worksheet" r:id="rId3" imgW="0" imgH="0" progId="Excel.Sheet.8">
                  <p:embed/>
                </p:oleObj>
              </mc:Choice>
              <mc:Fallback>
                <p:oleObj name="Worksheet" r:id="rId3" imgW="0" imgH="0" progId="Excel.Sheet.8">
                  <p:embed/>
                  <p:pic>
                    <p:nvPicPr>
                      <p:cNvPr id="37890" name="Content Placeholder 3">
                        <a:extLst>
                          <a:ext uri="{FF2B5EF4-FFF2-40B4-BE49-F238E27FC236}">
                            <a16:creationId xmlns:a16="http://schemas.microsoft.com/office/drawing/2014/main" id="{6EEDD772-DB95-8BFA-7AAC-95A2C5A6E842}"/>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55800" y="1890713"/>
                        <a:ext cx="8337550" cy="3509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1" name="TextBox 3">
            <a:extLst>
              <a:ext uri="{FF2B5EF4-FFF2-40B4-BE49-F238E27FC236}">
                <a16:creationId xmlns:a16="http://schemas.microsoft.com/office/drawing/2014/main" id="{A25B2DD4-A6C9-4F48-6D79-25B4D964AAE9}"/>
              </a:ext>
            </a:extLst>
          </p:cNvPr>
          <p:cNvSpPr txBox="1">
            <a:spLocks noChangeArrowheads="1"/>
          </p:cNvSpPr>
          <p:nvPr/>
        </p:nvSpPr>
        <p:spPr bwMode="auto">
          <a:xfrm>
            <a:off x="2057400" y="1298576"/>
            <a:ext cx="7848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lgn="ctr" eaLnBrk="1" hangingPunct="1">
              <a:spcBef>
                <a:spcPct val="0"/>
              </a:spcBef>
              <a:spcAft>
                <a:spcPct val="0"/>
              </a:spcAft>
              <a:buClrTx/>
              <a:buFontTx/>
              <a:buNone/>
            </a:pPr>
            <a:r>
              <a:rPr lang="en-US" altLang="en-US" sz="2000" b="1"/>
              <a:t>Percentage of new enrollees tested for HIV at each site, by quarter </a:t>
            </a:r>
          </a:p>
        </p:txBody>
      </p:sp>
      <p:sp>
        <p:nvSpPr>
          <p:cNvPr id="2053" name="TextBox 4">
            <a:extLst>
              <a:ext uri="{FF2B5EF4-FFF2-40B4-BE49-F238E27FC236}">
                <a16:creationId xmlns:a16="http://schemas.microsoft.com/office/drawing/2014/main" id="{66707621-17D5-E644-9096-8978D0B7C96D}"/>
              </a:ext>
            </a:extLst>
          </p:cNvPr>
          <p:cNvSpPr txBox="1">
            <a:spLocks noChangeArrowheads="1"/>
          </p:cNvSpPr>
          <p:nvPr/>
        </p:nvSpPr>
        <p:spPr bwMode="auto">
          <a:xfrm>
            <a:off x="1776414" y="5910264"/>
            <a:ext cx="7062787" cy="523875"/>
          </a:xfrm>
          <a:prstGeom prst="rect">
            <a:avLst/>
          </a:prstGeom>
          <a:noFill/>
          <a:ln w="9525">
            <a:noFill/>
            <a:miter lim="800000"/>
            <a:headEnd/>
            <a:tailEnd/>
          </a:ln>
        </p:spPr>
        <p:txBody>
          <a:bodyPr>
            <a:spAutoFit/>
          </a:bodyPr>
          <a:lstStyle/>
          <a:p>
            <a:pPr eaLnBrk="1" hangingPunct="1">
              <a:defRPr/>
            </a:pPr>
            <a:r>
              <a:rPr lang="en-US" sz="1400" dirty="0">
                <a:solidFill>
                  <a:schemeClr val="accent4">
                    <a:lumMod val="10000"/>
                  </a:schemeClr>
                </a:solidFill>
              </a:rPr>
              <a:t>Data Source: Program records, AIDS Relief, January 2009 – December 2009.</a:t>
            </a:r>
            <a:r>
              <a:rPr lang="en-US" sz="1400" dirty="0"/>
              <a:t>. quarterly Country Summary: Nigeria, 2008</a:t>
            </a:r>
          </a:p>
        </p:txBody>
      </p:sp>
      <p:cxnSp>
        <p:nvCxnSpPr>
          <p:cNvPr id="7" name="Straight Connector 6">
            <a:extLst>
              <a:ext uri="{FF2B5EF4-FFF2-40B4-BE49-F238E27FC236}">
                <a16:creationId xmlns:a16="http://schemas.microsoft.com/office/drawing/2014/main" id="{5CC934F9-E744-3E4B-933D-1F424ECBEE07}"/>
              </a:ext>
            </a:extLst>
          </p:cNvPr>
          <p:cNvCxnSpPr/>
          <p:nvPr/>
        </p:nvCxnSpPr>
        <p:spPr>
          <a:xfrm>
            <a:off x="3505200" y="2617788"/>
            <a:ext cx="5638800" cy="0"/>
          </a:xfrm>
          <a:prstGeom prst="line">
            <a:avLst/>
          </a:prstGeom>
        </p:spPr>
        <p:style>
          <a:lnRef idx="3">
            <a:schemeClr val="dk1"/>
          </a:lnRef>
          <a:fillRef idx="0">
            <a:schemeClr val="dk1"/>
          </a:fillRef>
          <a:effectRef idx="2">
            <a:schemeClr val="dk1"/>
          </a:effectRef>
          <a:fontRef idx="minor">
            <a:schemeClr val="tx1"/>
          </a:fontRef>
        </p:style>
      </p:cxnSp>
      <p:sp>
        <p:nvSpPr>
          <p:cNvPr id="2" name="TextBox 1">
            <a:extLst>
              <a:ext uri="{FF2B5EF4-FFF2-40B4-BE49-F238E27FC236}">
                <a16:creationId xmlns:a16="http://schemas.microsoft.com/office/drawing/2014/main" id="{07C35E5A-0443-2C44-A410-EAB1AB35B655}"/>
              </a:ext>
            </a:extLst>
          </p:cNvPr>
          <p:cNvSpPr txBox="1"/>
          <p:nvPr/>
        </p:nvSpPr>
        <p:spPr>
          <a:xfrm>
            <a:off x="9407525" y="4306888"/>
            <a:ext cx="992188" cy="368300"/>
          </a:xfrm>
          <a:prstGeom prst="rect">
            <a:avLst/>
          </a:prstGeom>
          <a:noFill/>
        </p:spPr>
        <p:txBody>
          <a:bodyPr>
            <a:spAutoFit/>
          </a:bodyPr>
          <a:lstStyle/>
          <a:p>
            <a:pPr eaLnBrk="1" hangingPunct="1">
              <a:defRPr/>
            </a:pPr>
            <a:r>
              <a:rPr lang="en-US" dirty="0">
                <a:solidFill>
                  <a:schemeClr val="accent4">
                    <a:lumMod val="10000"/>
                  </a:schemeClr>
                </a:solidFill>
              </a:rPr>
              <a:t>  </a:t>
            </a:r>
            <a:r>
              <a:rPr lang="en-US" sz="1600" dirty="0">
                <a:solidFill>
                  <a:schemeClr val="accent4">
                    <a:lumMod val="10000"/>
                  </a:schemeClr>
                </a:solidFill>
              </a:rPr>
              <a:t>Target</a:t>
            </a:r>
          </a:p>
        </p:txBody>
      </p:sp>
      <p:cxnSp>
        <p:nvCxnSpPr>
          <p:cNvPr id="4" name="Straight Connector 3">
            <a:extLst>
              <a:ext uri="{FF2B5EF4-FFF2-40B4-BE49-F238E27FC236}">
                <a16:creationId xmlns:a16="http://schemas.microsoft.com/office/drawing/2014/main" id="{15FBDD13-128A-0745-A898-B28BE2CB64D3}"/>
              </a:ext>
            </a:extLst>
          </p:cNvPr>
          <p:cNvCxnSpPr>
            <a:stCxn id="2" idx="1"/>
          </p:cNvCxnSpPr>
          <p:nvPr/>
        </p:nvCxnSpPr>
        <p:spPr>
          <a:xfrm>
            <a:off x="9407525" y="4491038"/>
            <a:ext cx="204788"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41855287-F932-766B-8A4C-5C48233AC276}"/>
              </a:ext>
            </a:extLst>
          </p:cNvPr>
          <p:cNvSpPr>
            <a:spLocks noGrp="1"/>
          </p:cNvSpPr>
          <p:nvPr>
            <p:ph type="sldNum" sz="quarter" idx="12"/>
          </p:nvPr>
        </p:nvSpPr>
        <p:spPr/>
        <p:txBody>
          <a:bodyPr/>
          <a:lstStyle/>
          <a:p>
            <a:fld id="{04108F70-9701-4DDD-BF4D-45DF0AB7079E}" type="slidenum">
              <a:rPr lang="en-IN" smtClean="0"/>
              <a:t>27</a:t>
            </a:fld>
            <a:endParaRPr lang="en-I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a:extLst>
              <a:ext uri="{FF2B5EF4-FFF2-40B4-BE49-F238E27FC236}">
                <a16:creationId xmlns:a16="http://schemas.microsoft.com/office/drawing/2014/main" id="{57AAE702-9D92-7C31-A377-FEDB1C8E8517}"/>
              </a:ext>
            </a:extLst>
          </p:cNvPr>
          <p:cNvSpPr>
            <a:spLocks noGrp="1" noChangeArrowheads="1"/>
          </p:cNvSpPr>
          <p:nvPr>
            <p:ph type="title"/>
          </p:nvPr>
        </p:nvSpPr>
        <p:spPr>
          <a:xfrm>
            <a:off x="1776414" y="282575"/>
            <a:ext cx="7762875" cy="1143000"/>
          </a:xfrm>
        </p:spPr>
        <p:txBody>
          <a:bodyPr/>
          <a:lstStyle/>
          <a:p>
            <a:r>
              <a:rPr lang="en-US" altLang="en-US"/>
              <a:t>Stacked bar chart</a:t>
            </a:r>
            <a:br>
              <a:rPr lang="en-US" altLang="en-US"/>
            </a:br>
            <a:r>
              <a:rPr lang="en-US" altLang="en-US" sz="2400"/>
              <a:t>Represent components of whole &amp; compare wholes</a:t>
            </a:r>
          </a:p>
        </p:txBody>
      </p:sp>
      <p:graphicFrame>
        <p:nvGraphicFramePr>
          <p:cNvPr id="39938" name="Content Placeholder 3">
            <a:extLst>
              <a:ext uri="{FF2B5EF4-FFF2-40B4-BE49-F238E27FC236}">
                <a16:creationId xmlns:a16="http://schemas.microsoft.com/office/drawing/2014/main" id="{20BC3D4C-D65E-A97B-5DE0-3096212BEDE8}"/>
              </a:ext>
            </a:extLst>
          </p:cNvPr>
          <p:cNvGraphicFramePr>
            <a:graphicFrameLocks noGrp="1"/>
          </p:cNvGraphicFramePr>
          <p:nvPr>
            <p:ph idx="1"/>
          </p:nvPr>
        </p:nvGraphicFramePr>
        <p:xfrm>
          <a:off x="2182814" y="2193925"/>
          <a:ext cx="7532687" cy="3519488"/>
        </p:xfrm>
        <a:graphic>
          <a:graphicData uri="http://schemas.openxmlformats.org/presentationml/2006/ole">
            <mc:AlternateContent xmlns:mc="http://schemas.openxmlformats.org/markup-compatibility/2006">
              <mc:Choice xmlns:v="urn:schemas-microsoft-com:vml" Requires="v">
                <p:oleObj name="Worksheet" r:id="rId3" imgW="0" imgH="0" progId="Excel.Sheet.8">
                  <p:embed/>
                </p:oleObj>
              </mc:Choice>
              <mc:Fallback>
                <p:oleObj name="Worksheet" r:id="rId3" imgW="0" imgH="0" progId="Excel.Sheet.8">
                  <p:embed/>
                  <p:pic>
                    <p:nvPicPr>
                      <p:cNvPr id="39938" name="Content Placeholder 3">
                        <a:extLst>
                          <a:ext uri="{FF2B5EF4-FFF2-40B4-BE49-F238E27FC236}">
                            <a16:creationId xmlns:a16="http://schemas.microsoft.com/office/drawing/2014/main" id="{20BC3D4C-D65E-A97B-5DE0-3096212BEDE8}"/>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82814" y="2193925"/>
                        <a:ext cx="7532687" cy="351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00" name="TextBox 4">
            <a:extLst>
              <a:ext uri="{FF2B5EF4-FFF2-40B4-BE49-F238E27FC236}">
                <a16:creationId xmlns:a16="http://schemas.microsoft.com/office/drawing/2014/main" id="{1BC42101-FCFA-A34A-9AEF-7843D3A9C51D}"/>
              </a:ext>
            </a:extLst>
          </p:cNvPr>
          <p:cNvSpPr txBox="1">
            <a:spLocks noChangeArrowheads="1"/>
          </p:cNvSpPr>
          <p:nvPr/>
        </p:nvSpPr>
        <p:spPr bwMode="auto">
          <a:xfrm>
            <a:off x="2092326" y="5578475"/>
            <a:ext cx="8023225" cy="368300"/>
          </a:xfrm>
          <a:prstGeom prst="rect">
            <a:avLst/>
          </a:prstGeom>
          <a:solidFill>
            <a:schemeClr val="tx1"/>
          </a:solidFill>
          <a:ln w="9525">
            <a:noFill/>
            <a:miter lim="800000"/>
            <a:headEnd/>
            <a:tailEnd/>
          </a:ln>
        </p:spPr>
        <p:txBody>
          <a:bodyPr>
            <a:spAutoFit/>
          </a:bodyPr>
          <a:lstStyle/>
          <a:p>
            <a:pPr eaLnBrk="1" hangingPunct="1">
              <a:defRPr/>
            </a:pPr>
            <a:r>
              <a:rPr lang="en-US" dirty="0">
                <a:solidFill>
                  <a:schemeClr val="accent4">
                    <a:lumMod val="10000"/>
                  </a:schemeClr>
                </a:solidFill>
              </a:rPr>
              <a:t>Number of months patients have been enrolled in HIV care</a:t>
            </a:r>
          </a:p>
        </p:txBody>
      </p:sp>
      <p:sp>
        <p:nvSpPr>
          <p:cNvPr id="39940" name="TextBox 4">
            <a:extLst>
              <a:ext uri="{FF2B5EF4-FFF2-40B4-BE49-F238E27FC236}">
                <a16:creationId xmlns:a16="http://schemas.microsoft.com/office/drawing/2014/main" id="{36A0FDE4-4EB2-EC44-51D2-B88DFB629D22}"/>
              </a:ext>
            </a:extLst>
          </p:cNvPr>
          <p:cNvSpPr txBox="1">
            <a:spLocks noChangeArrowheads="1"/>
          </p:cNvSpPr>
          <p:nvPr/>
        </p:nvSpPr>
        <p:spPr bwMode="auto">
          <a:xfrm>
            <a:off x="2092325" y="1547813"/>
            <a:ext cx="8001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lgn="ctr" eaLnBrk="1" hangingPunct="1">
              <a:spcBef>
                <a:spcPct val="0"/>
              </a:spcBef>
              <a:spcAft>
                <a:spcPct val="0"/>
              </a:spcAft>
              <a:buClrTx/>
              <a:buFontTx/>
              <a:buNone/>
            </a:pPr>
            <a:r>
              <a:rPr lang="en-US" altLang="en-US" sz="1800" b="1"/>
              <a:t>Number of Months Female and Male Patients Have Been </a:t>
            </a:r>
          </a:p>
          <a:p>
            <a:pPr algn="ctr" eaLnBrk="1" hangingPunct="1">
              <a:spcBef>
                <a:spcPct val="0"/>
              </a:spcBef>
              <a:spcAft>
                <a:spcPct val="0"/>
              </a:spcAft>
              <a:buClrTx/>
              <a:buFontTx/>
              <a:buNone/>
            </a:pPr>
            <a:r>
              <a:rPr lang="en-US" altLang="en-US" sz="1800" b="1"/>
              <a:t>Enrolled in HIV Care, by Age Group</a:t>
            </a:r>
            <a:endParaRPr lang="en-US" altLang="en-US" sz="1800"/>
          </a:p>
        </p:txBody>
      </p:sp>
      <p:sp>
        <p:nvSpPr>
          <p:cNvPr id="39941" name="TextBox 2">
            <a:extLst>
              <a:ext uri="{FF2B5EF4-FFF2-40B4-BE49-F238E27FC236}">
                <a16:creationId xmlns:a16="http://schemas.microsoft.com/office/drawing/2014/main" id="{D5665455-E4FA-3FC2-2BFF-4B2A070B7A88}"/>
              </a:ext>
            </a:extLst>
          </p:cNvPr>
          <p:cNvSpPr txBox="1">
            <a:spLocks noChangeArrowheads="1"/>
          </p:cNvSpPr>
          <p:nvPr/>
        </p:nvSpPr>
        <p:spPr bwMode="auto">
          <a:xfrm>
            <a:off x="1776413" y="6164264"/>
            <a:ext cx="8655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800"/>
              <a:t>Data source: AIDSRelief program records January 2009 - 20011 </a:t>
            </a:r>
          </a:p>
        </p:txBody>
      </p:sp>
      <p:sp>
        <p:nvSpPr>
          <p:cNvPr id="3" name="Slide Number Placeholder 2">
            <a:extLst>
              <a:ext uri="{FF2B5EF4-FFF2-40B4-BE49-F238E27FC236}">
                <a16:creationId xmlns:a16="http://schemas.microsoft.com/office/drawing/2014/main" id="{5A136F56-11F9-70A5-D5FC-2CDE67FC6E7A}"/>
              </a:ext>
            </a:extLst>
          </p:cNvPr>
          <p:cNvSpPr>
            <a:spLocks noGrp="1"/>
          </p:cNvSpPr>
          <p:nvPr>
            <p:ph type="sldNum" sz="quarter" idx="12"/>
          </p:nvPr>
        </p:nvSpPr>
        <p:spPr/>
        <p:txBody>
          <a:bodyPr/>
          <a:lstStyle/>
          <a:p>
            <a:fld id="{04108F70-9701-4DDD-BF4D-45DF0AB7079E}" type="slidenum">
              <a:rPr lang="en-IN" smtClean="0"/>
              <a:t>28</a:t>
            </a:fld>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a:extLst>
              <a:ext uri="{FF2B5EF4-FFF2-40B4-BE49-F238E27FC236}">
                <a16:creationId xmlns:a16="http://schemas.microsoft.com/office/drawing/2014/main" id="{99E946FD-E778-1CBE-086D-E6545ED23794}"/>
              </a:ext>
            </a:extLst>
          </p:cNvPr>
          <p:cNvSpPr>
            <a:spLocks noGrp="1" noChangeArrowheads="1"/>
          </p:cNvSpPr>
          <p:nvPr>
            <p:ph type="title"/>
          </p:nvPr>
        </p:nvSpPr>
        <p:spPr>
          <a:xfrm>
            <a:off x="2058989" y="74613"/>
            <a:ext cx="7762875" cy="1143000"/>
          </a:xfrm>
        </p:spPr>
        <p:txBody>
          <a:bodyPr/>
          <a:lstStyle/>
          <a:p>
            <a:r>
              <a:rPr lang="en-US" altLang="en-US"/>
              <a:t>Line graph</a:t>
            </a:r>
          </a:p>
        </p:txBody>
      </p:sp>
      <p:graphicFrame>
        <p:nvGraphicFramePr>
          <p:cNvPr id="41986" name="Content Placeholder 3">
            <a:extLst>
              <a:ext uri="{FF2B5EF4-FFF2-40B4-BE49-F238E27FC236}">
                <a16:creationId xmlns:a16="http://schemas.microsoft.com/office/drawing/2014/main" id="{B9BCC941-55E7-9BC7-DB36-0CACE1575019}"/>
              </a:ext>
            </a:extLst>
          </p:cNvPr>
          <p:cNvGraphicFramePr>
            <a:graphicFrameLocks noGrp="1"/>
          </p:cNvGraphicFramePr>
          <p:nvPr>
            <p:ph idx="1"/>
          </p:nvPr>
        </p:nvGraphicFramePr>
        <p:xfrm>
          <a:off x="2209801" y="1987550"/>
          <a:ext cx="7883525" cy="3621088"/>
        </p:xfrm>
        <a:graphic>
          <a:graphicData uri="http://schemas.openxmlformats.org/presentationml/2006/ole">
            <mc:AlternateContent xmlns:mc="http://schemas.openxmlformats.org/markup-compatibility/2006">
              <mc:Choice xmlns:v="urn:schemas-microsoft-com:vml" Requires="v">
                <p:oleObj name="Worksheet" r:id="rId3" imgW="0" imgH="0" progId="Excel.Sheet.8">
                  <p:embed/>
                </p:oleObj>
              </mc:Choice>
              <mc:Fallback>
                <p:oleObj name="Worksheet" r:id="rId3" imgW="0" imgH="0" progId="Excel.Sheet.8">
                  <p:embed/>
                  <p:pic>
                    <p:nvPicPr>
                      <p:cNvPr id="41986" name="Content Placeholder 3">
                        <a:extLst>
                          <a:ext uri="{FF2B5EF4-FFF2-40B4-BE49-F238E27FC236}">
                            <a16:creationId xmlns:a16="http://schemas.microsoft.com/office/drawing/2014/main" id="{B9BCC941-55E7-9BC7-DB36-0CACE1575019}"/>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1" y="1987550"/>
                        <a:ext cx="7883525" cy="3621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7" name="TextBox 3">
            <a:extLst>
              <a:ext uri="{FF2B5EF4-FFF2-40B4-BE49-F238E27FC236}">
                <a16:creationId xmlns:a16="http://schemas.microsoft.com/office/drawing/2014/main" id="{07654FFB-B067-41E2-793F-6A76A7F138ED}"/>
              </a:ext>
            </a:extLst>
          </p:cNvPr>
          <p:cNvSpPr txBox="1">
            <a:spLocks noChangeArrowheads="1"/>
          </p:cNvSpPr>
          <p:nvPr/>
        </p:nvSpPr>
        <p:spPr bwMode="auto">
          <a:xfrm>
            <a:off x="2727325" y="1403350"/>
            <a:ext cx="72390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lgn="ctr" eaLnBrk="1" hangingPunct="1">
              <a:spcBef>
                <a:spcPct val="0"/>
              </a:spcBef>
              <a:spcAft>
                <a:spcPct val="0"/>
              </a:spcAft>
              <a:buClrTx/>
              <a:buFontTx/>
              <a:buNone/>
            </a:pPr>
            <a:r>
              <a:rPr lang="en-US" altLang="en-US" sz="1800" b="1"/>
              <a:t>Number of Clinicians Working in Each Clinic During Years 1–4*</a:t>
            </a:r>
          </a:p>
        </p:txBody>
      </p:sp>
      <p:sp>
        <p:nvSpPr>
          <p:cNvPr id="41988" name="TextBox 4">
            <a:extLst>
              <a:ext uri="{FF2B5EF4-FFF2-40B4-BE49-F238E27FC236}">
                <a16:creationId xmlns:a16="http://schemas.microsoft.com/office/drawing/2014/main" id="{A3432AB8-DFC6-21AA-8561-836D35DB8F98}"/>
              </a:ext>
            </a:extLst>
          </p:cNvPr>
          <p:cNvSpPr txBox="1">
            <a:spLocks noChangeArrowheads="1"/>
          </p:cNvSpPr>
          <p:nvPr/>
        </p:nvSpPr>
        <p:spPr bwMode="auto">
          <a:xfrm>
            <a:off x="1901825" y="6357939"/>
            <a:ext cx="403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400">
                <a:solidFill>
                  <a:schemeClr val="bg2"/>
                </a:solidFill>
              </a:rPr>
              <a:t>*Includes doctors and nurses</a:t>
            </a:r>
          </a:p>
        </p:txBody>
      </p:sp>
      <p:sp>
        <p:nvSpPr>
          <p:cNvPr id="41989" name="TextBox 1">
            <a:extLst>
              <a:ext uri="{FF2B5EF4-FFF2-40B4-BE49-F238E27FC236}">
                <a16:creationId xmlns:a16="http://schemas.microsoft.com/office/drawing/2014/main" id="{32852688-D145-9C11-B564-4E519238462F}"/>
              </a:ext>
            </a:extLst>
          </p:cNvPr>
          <p:cNvSpPr txBox="1">
            <a:spLocks noChangeArrowheads="1"/>
          </p:cNvSpPr>
          <p:nvPr/>
        </p:nvSpPr>
        <p:spPr bwMode="auto">
          <a:xfrm>
            <a:off x="2044700" y="941388"/>
            <a:ext cx="47688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2400" b="1"/>
              <a:t>Displays trends over time</a:t>
            </a:r>
          </a:p>
        </p:txBody>
      </p:sp>
      <p:sp>
        <p:nvSpPr>
          <p:cNvPr id="3" name="Slide Number Placeholder 2">
            <a:extLst>
              <a:ext uri="{FF2B5EF4-FFF2-40B4-BE49-F238E27FC236}">
                <a16:creationId xmlns:a16="http://schemas.microsoft.com/office/drawing/2014/main" id="{356AF53E-3D62-8118-8751-EA678200CF91}"/>
              </a:ext>
            </a:extLst>
          </p:cNvPr>
          <p:cNvSpPr>
            <a:spLocks noGrp="1"/>
          </p:cNvSpPr>
          <p:nvPr>
            <p:ph type="sldNum" sz="quarter" idx="12"/>
          </p:nvPr>
        </p:nvSpPr>
        <p:spPr/>
        <p:txBody>
          <a:bodyPr/>
          <a:lstStyle/>
          <a:p>
            <a:fld id="{04108F70-9701-4DDD-BF4D-45DF0AB7079E}" type="slidenum">
              <a:rPr lang="en-IN" smtClean="0"/>
              <a:t>29</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B6014-CBF6-69E7-DEE1-93D01E2B88F7}"/>
              </a:ext>
            </a:extLst>
          </p:cNvPr>
          <p:cNvSpPr>
            <a:spLocks noGrp="1"/>
          </p:cNvSpPr>
          <p:nvPr>
            <p:ph type="title"/>
          </p:nvPr>
        </p:nvSpPr>
        <p:spPr/>
        <p:txBody>
          <a:bodyPr/>
          <a:lstStyle/>
          <a:p>
            <a:r>
              <a:rPr lang="en-IN" dirty="0"/>
              <a:t>Mission</a:t>
            </a:r>
          </a:p>
        </p:txBody>
      </p:sp>
      <p:sp>
        <p:nvSpPr>
          <p:cNvPr id="3" name="Content Placeholder 2">
            <a:extLst>
              <a:ext uri="{FF2B5EF4-FFF2-40B4-BE49-F238E27FC236}">
                <a16:creationId xmlns:a16="http://schemas.microsoft.com/office/drawing/2014/main" id="{14E2A48D-2BBA-6C66-F5C6-30D585370271}"/>
              </a:ext>
            </a:extLst>
          </p:cNvPr>
          <p:cNvSpPr>
            <a:spLocks noGrp="1"/>
          </p:cNvSpPr>
          <p:nvPr>
            <p:ph idx="1"/>
          </p:nvPr>
        </p:nvSpPr>
        <p:spPr/>
        <p:txBody>
          <a:bodyPr/>
          <a:lstStyle/>
          <a:p>
            <a:pPr algn="l">
              <a:spcBef>
                <a:spcPts val="2400"/>
              </a:spcBef>
              <a:spcAft>
                <a:spcPts val="1200"/>
              </a:spcAft>
            </a:pPr>
            <a:r>
              <a:rPr lang="en-US" dirty="0">
                <a:solidFill>
                  <a:srgbClr val="282828"/>
                </a:solidFill>
                <a:latin typeface="MuseoSans"/>
              </a:rPr>
              <a:t>Frontiers’</a:t>
            </a:r>
            <a:r>
              <a:rPr lang="en-US" b="0" i="0" dirty="0">
                <a:solidFill>
                  <a:srgbClr val="282828"/>
                </a:solidFill>
                <a:effectLst/>
                <a:latin typeface="MuseoSans"/>
              </a:rPr>
              <a:t> mission is to make science open – so that scientists can collaborate better and innovate faster to deliver the solutions that enable healthy lives on a healthy planet. </a:t>
            </a:r>
          </a:p>
          <a:p>
            <a:pPr algn="l">
              <a:spcAft>
                <a:spcPts val="1200"/>
              </a:spcAft>
            </a:pPr>
            <a:r>
              <a:rPr lang="en-US" b="0" i="0" dirty="0">
                <a:solidFill>
                  <a:srgbClr val="282828"/>
                </a:solidFill>
                <a:effectLst/>
                <a:latin typeface="MuseoSans"/>
              </a:rPr>
              <a:t>Research is the foundation of modern society and it’s thanks to advances in science that we enjoy longer, healthier and more prosperous lives than ever before in human history. We want to make science even more powerful by ensuring it is openly available. This way, society will be able to generate more knowledge and accelerate innovation, health and prosperity for all. </a:t>
            </a:r>
          </a:p>
          <a:p>
            <a:pPr marL="0" indent="0">
              <a:buNone/>
            </a:pPr>
            <a:endParaRPr lang="en-IN" dirty="0"/>
          </a:p>
        </p:txBody>
      </p:sp>
      <p:sp>
        <p:nvSpPr>
          <p:cNvPr id="5" name="Slide Number Placeholder 4">
            <a:extLst>
              <a:ext uri="{FF2B5EF4-FFF2-40B4-BE49-F238E27FC236}">
                <a16:creationId xmlns:a16="http://schemas.microsoft.com/office/drawing/2014/main" id="{C06EBD13-A7DC-588E-9B59-6B1A4E06802D}"/>
              </a:ext>
            </a:extLst>
          </p:cNvPr>
          <p:cNvSpPr>
            <a:spLocks noGrp="1"/>
          </p:cNvSpPr>
          <p:nvPr>
            <p:ph type="sldNum" sz="quarter" idx="12"/>
          </p:nvPr>
        </p:nvSpPr>
        <p:spPr/>
        <p:txBody>
          <a:bodyPr/>
          <a:lstStyle/>
          <a:p>
            <a:fld id="{04108F70-9701-4DDD-BF4D-45DF0AB7079E}" type="slidenum">
              <a:rPr lang="en-IN" smtClean="0"/>
              <a:t>3</a:t>
            </a:fld>
            <a:endParaRPr lang="en-IN"/>
          </a:p>
        </p:txBody>
      </p:sp>
    </p:spTree>
    <p:extLst>
      <p:ext uri="{BB962C8B-B14F-4D97-AF65-F5344CB8AC3E}">
        <p14:creationId xmlns:p14="http://schemas.microsoft.com/office/powerpoint/2010/main" val="2008908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A316FFB2-CE15-AAED-5FA9-7E2A2A5849EC}"/>
              </a:ext>
            </a:extLst>
          </p:cNvPr>
          <p:cNvSpPr>
            <a:spLocks noGrp="1" noChangeArrowheads="1"/>
          </p:cNvSpPr>
          <p:nvPr>
            <p:ph type="title"/>
          </p:nvPr>
        </p:nvSpPr>
        <p:spPr/>
        <p:txBody>
          <a:bodyPr/>
          <a:lstStyle/>
          <a:p>
            <a:r>
              <a:rPr lang="en-US" altLang="en-US"/>
              <a:t>Line graph</a:t>
            </a:r>
          </a:p>
        </p:txBody>
      </p:sp>
      <p:graphicFrame>
        <p:nvGraphicFramePr>
          <p:cNvPr id="44034" name="Content Placeholder 3">
            <a:extLst>
              <a:ext uri="{FF2B5EF4-FFF2-40B4-BE49-F238E27FC236}">
                <a16:creationId xmlns:a16="http://schemas.microsoft.com/office/drawing/2014/main" id="{CC1392F6-BD29-11DB-D0CA-B5CC56FF0E2F}"/>
              </a:ext>
            </a:extLst>
          </p:cNvPr>
          <p:cNvGraphicFramePr>
            <a:graphicFrameLocks noGrp="1"/>
          </p:cNvGraphicFramePr>
          <p:nvPr>
            <p:ph idx="1"/>
          </p:nvPr>
        </p:nvGraphicFramePr>
        <p:xfrm>
          <a:off x="2017713" y="1339851"/>
          <a:ext cx="8196262" cy="4348163"/>
        </p:xfrm>
        <a:graphic>
          <a:graphicData uri="http://schemas.openxmlformats.org/presentationml/2006/ole">
            <mc:AlternateContent xmlns:mc="http://schemas.openxmlformats.org/markup-compatibility/2006">
              <mc:Choice xmlns:v="urn:schemas-microsoft-com:vml" Requires="v">
                <p:oleObj name="Chart" r:id="rId3" imgW="0" imgH="0" progId="Excel.Sheet.8">
                  <p:embed/>
                </p:oleObj>
              </mc:Choice>
              <mc:Fallback>
                <p:oleObj name="Chart" r:id="rId3" imgW="0" imgH="0" progId="Excel.Sheet.8">
                  <p:embed/>
                  <p:pic>
                    <p:nvPicPr>
                      <p:cNvPr id="44034" name="Content Placeholder 3">
                        <a:extLst>
                          <a:ext uri="{FF2B5EF4-FFF2-40B4-BE49-F238E27FC236}">
                            <a16:creationId xmlns:a16="http://schemas.microsoft.com/office/drawing/2014/main" id="{CC1392F6-BD29-11DB-D0CA-B5CC56FF0E2F}"/>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7713" y="1339851"/>
                        <a:ext cx="8196262" cy="434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35" name="TextBox 3">
            <a:extLst>
              <a:ext uri="{FF2B5EF4-FFF2-40B4-BE49-F238E27FC236}">
                <a16:creationId xmlns:a16="http://schemas.microsoft.com/office/drawing/2014/main" id="{1DC65F4A-ED72-16EB-0C1F-09845BBC8C2B}"/>
              </a:ext>
            </a:extLst>
          </p:cNvPr>
          <p:cNvSpPr txBox="1">
            <a:spLocks noChangeArrowheads="1"/>
          </p:cNvSpPr>
          <p:nvPr/>
        </p:nvSpPr>
        <p:spPr bwMode="auto">
          <a:xfrm>
            <a:off x="2819400" y="1077914"/>
            <a:ext cx="7239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lgn="ctr" eaLnBrk="1" hangingPunct="1">
              <a:spcBef>
                <a:spcPct val="0"/>
              </a:spcBef>
              <a:spcAft>
                <a:spcPct val="0"/>
              </a:spcAft>
              <a:buClrTx/>
              <a:buFontTx/>
              <a:buNone/>
            </a:pPr>
            <a:r>
              <a:rPr lang="en-US" altLang="en-US" sz="1800" b="1"/>
              <a:t>Number of Clinicians Working in Each Clinic During Years 1-4*</a:t>
            </a:r>
          </a:p>
        </p:txBody>
      </p:sp>
      <p:sp>
        <p:nvSpPr>
          <p:cNvPr id="44036" name="TextBox 4">
            <a:extLst>
              <a:ext uri="{FF2B5EF4-FFF2-40B4-BE49-F238E27FC236}">
                <a16:creationId xmlns:a16="http://schemas.microsoft.com/office/drawing/2014/main" id="{CC312984-5832-B394-DEBA-5C891ACEDDB4}"/>
              </a:ext>
            </a:extLst>
          </p:cNvPr>
          <p:cNvSpPr txBox="1">
            <a:spLocks noChangeArrowheads="1"/>
          </p:cNvSpPr>
          <p:nvPr/>
        </p:nvSpPr>
        <p:spPr bwMode="auto">
          <a:xfrm>
            <a:off x="1901825" y="6357939"/>
            <a:ext cx="4038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400">
                <a:solidFill>
                  <a:schemeClr val="bg2"/>
                </a:solidFill>
              </a:rPr>
              <a:t>*Includes doctors and nurses</a:t>
            </a:r>
          </a:p>
        </p:txBody>
      </p:sp>
      <p:sp>
        <p:nvSpPr>
          <p:cNvPr id="44037" name="TextBox 1">
            <a:extLst>
              <a:ext uri="{FF2B5EF4-FFF2-40B4-BE49-F238E27FC236}">
                <a16:creationId xmlns:a16="http://schemas.microsoft.com/office/drawing/2014/main" id="{C733739A-4774-F4CA-D814-3B2744121DCF}"/>
              </a:ext>
            </a:extLst>
          </p:cNvPr>
          <p:cNvSpPr txBox="1">
            <a:spLocks noChangeArrowheads="1"/>
          </p:cNvSpPr>
          <p:nvPr/>
        </p:nvSpPr>
        <p:spPr bwMode="auto">
          <a:xfrm>
            <a:off x="3132139" y="5216525"/>
            <a:ext cx="1089025" cy="338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lgn="ctr" eaLnBrk="1" hangingPunct="1">
              <a:spcBef>
                <a:spcPct val="0"/>
              </a:spcBef>
              <a:spcAft>
                <a:spcPct val="0"/>
              </a:spcAft>
              <a:buClrTx/>
              <a:buFontTx/>
              <a:buNone/>
            </a:pPr>
            <a:r>
              <a:rPr lang="en-US" altLang="en-US" sz="1600">
                <a:solidFill>
                  <a:schemeClr val="bg2"/>
                </a:solidFill>
              </a:rPr>
              <a:t>Y1 1995</a:t>
            </a:r>
          </a:p>
        </p:txBody>
      </p:sp>
      <p:sp>
        <p:nvSpPr>
          <p:cNvPr id="44038" name="TextBox 6">
            <a:extLst>
              <a:ext uri="{FF2B5EF4-FFF2-40B4-BE49-F238E27FC236}">
                <a16:creationId xmlns:a16="http://schemas.microsoft.com/office/drawing/2014/main" id="{D3479FF8-362F-286D-42B7-59915A3E895B}"/>
              </a:ext>
            </a:extLst>
          </p:cNvPr>
          <p:cNvSpPr txBox="1">
            <a:spLocks noChangeArrowheads="1"/>
          </p:cNvSpPr>
          <p:nvPr/>
        </p:nvSpPr>
        <p:spPr bwMode="auto">
          <a:xfrm>
            <a:off x="4433889" y="5216525"/>
            <a:ext cx="1087437" cy="338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lgn="ctr" eaLnBrk="1" hangingPunct="1">
              <a:spcBef>
                <a:spcPct val="0"/>
              </a:spcBef>
              <a:spcAft>
                <a:spcPct val="0"/>
              </a:spcAft>
              <a:buClrTx/>
              <a:buFontTx/>
              <a:buNone/>
            </a:pPr>
            <a:r>
              <a:rPr lang="en-US" altLang="en-US" sz="1600">
                <a:solidFill>
                  <a:schemeClr val="bg2"/>
                </a:solidFill>
              </a:rPr>
              <a:t>Y2 1996</a:t>
            </a:r>
          </a:p>
        </p:txBody>
      </p:sp>
      <p:sp>
        <p:nvSpPr>
          <p:cNvPr id="44039" name="TextBox 7">
            <a:extLst>
              <a:ext uri="{FF2B5EF4-FFF2-40B4-BE49-F238E27FC236}">
                <a16:creationId xmlns:a16="http://schemas.microsoft.com/office/drawing/2014/main" id="{9FFF36FD-898E-6BD5-DCE6-2DE2A7823782}"/>
              </a:ext>
            </a:extLst>
          </p:cNvPr>
          <p:cNvSpPr txBox="1">
            <a:spLocks noChangeArrowheads="1"/>
          </p:cNvSpPr>
          <p:nvPr/>
        </p:nvSpPr>
        <p:spPr bwMode="auto">
          <a:xfrm>
            <a:off x="5940426" y="5216525"/>
            <a:ext cx="1089025" cy="338138"/>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lgn="ctr" eaLnBrk="1" hangingPunct="1">
              <a:spcBef>
                <a:spcPct val="0"/>
              </a:spcBef>
              <a:spcAft>
                <a:spcPct val="0"/>
              </a:spcAft>
              <a:buClrTx/>
              <a:buFontTx/>
              <a:buNone/>
            </a:pPr>
            <a:r>
              <a:rPr lang="en-US" altLang="en-US" sz="1600">
                <a:solidFill>
                  <a:schemeClr val="bg2"/>
                </a:solidFill>
              </a:rPr>
              <a:t>Y3 1997</a:t>
            </a:r>
          </a:p>
        </p:txBody>
      </p:sp>
      <p:sp>
        <p:nvSpPr>
          <p:cNvPr id="44040" name="TextBox 8">
            <a:extLst>
              <a:ext uri="{FF2B5EF4-FFF2-40B4-BE49-F238E27FC236}">
                <a16:creationId xmlns:a16="http://schemas.microsoft.com/office/drawing/2014/main" id="{F3615296-AE6E-08B8-596A-73F99A8D15A2}"/>
              </a:ext>
            </a:extLst>
          </p:cNvPr>
          <p:cNvSpPr txBox="1">
            <a:spLocks noChangeArrowheads="1"/>
          </p:cNvSpPr>
          <p:nvPr/>
        </p:nvSpPr>
        <p:spPr bwMode="auto">
          <a:xfrm>
            <a:off x="7591425" y="5199064"/>
            <a:ext cx="1087438" cy="338137"/>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lgn="ctr" eaLnBrk="1" hangingPunct="1">
              <a:spcBef>
                <a:spcPct val="0"/>
              </a:spcBef>
              <a:spcAft>
                <a:spcPct val="0"/>
              </a:spcAft>
              <a:buClrTx/>
              <a:buFontTx/>
              <a:buNone/>
            </a:pPr>
            <a:r>
              <a:rPr lang="en-US" altLang="en-US" sz="1600">
                <a:solidFill>
                  <a:schemeClr val="bg2"/>
                </a:solidFill>
              </a:rPr>
              <a:t>Y4 1998</a:t>
            </a:r>
          </a:p>
        </p:txBody>
      </p:sp>
      <p:sp>
        <p:nvSpPr>
          <p:cNvPr id="44041" name="TextBox 2">
            <a:extLst>
              <a:ext uri="{FF2B5EF4-FFF2-40B4-BE49-F238E27FC236}">
                <a16:creationId xmlns:a16="http://schemas.microsoft.com/office/drawing/2014/main" id="{73539D14-9A46-0A60-FB31-30F036779584}"/>
              </a:ext>
            </a:extLst>
          </p:cNvPr>
          <p:cNvSpPr txBox="1">
            <a:spLocks noChangeArrowheads="1"/>
          </p:cNvSpPr>
          <p:nvPr/>
        </p:nvSpPr>
        <p:spPr bwMode="auto">
          <a:xfrm>
            <a:off x="2022475" y="5753100"/>
            <a:ext cx="52085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600">
                <a:solidFill>
                  <a:schemeClr val="bg2"/>
                </a:solidFill>
              </a:rPr>
              <a:t>Zambia Service Provision Assessment, 2007.</a:t>
            </a:r>
          </a:p>
        </p:txBody>
      </p:sp>
      <p:sp>
        <p:nvSpPr>
          <p:cNvPr id="3" name="Slide Number Placeholder 2">
            <a:extLst>
              <a:ext uri="{FF2B5EF4-FFF2-40B4-BE49-F238E27FC236}">
                <a16:creationId xmlns:a16="http://schemas.microsoft.com/office/drawing/2014/main" id="{0176714F-C0BA-77F8-5178-2E1B5835F637}"/>
              </a:ext>
            </a:extLst>
          </p:cNvPr>
          <p:cNvSpPr>
            <a:spLocks noGrp="1"/>
          </p:cNvSpPr>
          <p:nvPr>
            <p:ph type="sldNum" sz="quarter" idx="12"/>
          </p:nvPr>
        </p:nvSpPr>
        <p:spPr/>
        <p:txBody>
          <a:bodyPr/>
          <a:lstStyle/>
          <a:p>
            <a:fld id="{04108F70-9701-4DDD-BF4D-45DF0AB7079E}" type="slidenum">
              <a:rPr lang="en-IN" smtClean="0"/>
              <a:t>30</a:t>
            </a:fld>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78DB4031-C045-01AF-F932-23954D48F1F1}"/>
              </a:ext>
            </a:extLst>
          </p:cNvPr>
          <p:cNvSpPr>
            <a:spLocks noGrp="1" noChangeArrowheads="1"/>
          </p:cNvSpPr>
          <p:nvPr>
            <p:ph type="title"/>
          </p:nvPr>
        </p:nvSpPr>
        <p:spPr>
          <a:xfrm>
            <a:off x="1981200" y="304800"/>
            <a:ext cx="8229600" cy="1143000"/>
          </a:xfrm>
        </p:spPr>
        <p:txBody>
          <a:bodyPr/>
          <a:lstStyle/>
          <a:p>
            <a:r>
              <a:rPr lang="en-US" altLang="en-US"/>
              <a:t>Pie chart</a:t>
            </a:r>
            <a:br>
              <a:rPr lang="en-US" altLang="en-US"/>
            </a:br>
            <a:r>
              <a:rPr lang="en-US" altLang="en-US" sz="2400"/>
              <a:t>Contribution to the total = 100%</a:t>
            </a:r>
          </a:p>
        </p:txBody>
      </p:sp>
      <p:graphicFrame>
        <p:nvGraphicFramePr>
          <p:cNvPr id="46082" name="Content Placeholder 3">
            <a:extLst>
              <a:ext uri="{FF2B5EF4-FFF2-40B4-BE49-F238E27FC236}">
                <a16:creationId xmlns:a16="http://schemas.microsoft.com/office/drawing/2014/main" id="{F488DC71-9947-D109-AC1A-D25FC47F9513}"/>
              </a:ext>
            </a:extLst>
          </p:cNvPr>
          <p:cNvGraphicFramePr>
            <a:graphicFrameLocks noGrp="1"/>
          </p:cNvGraphicFramePr>
          <p:nvPr>
            <p:ph idx="1"/>
          </p:nvPr>
        </p:nvGraphicFramePr>
        <p:xfrm>
          <a:off x="3140076" y="1419226"/>
          <a:ext cx="5548313" cy="4289425"/>
        </p:xfrm>
        <a:graphic>
          <a:graphicData uri="http://schemas.openxmlformats.org/presentationml/2006/ole">
            <mc:AlternateContent xmlns:mc="http://schemas.openxmlformats.org/markup-compatibility/2006">
              <mc:Choice xmlns:v="urn:schemas-microsoft-com:vml" Requires="v">
                <p:oleObj name="Chart" r:id="rId3" imgW="0" imgH="0" progId="Excel.Sheet.8">
                  <p:embed/>
                </p:oleObj>
              </mc:Choice>
              <mc:Fallback>
                <p:oleObj name="Chart" r:id="rId3" imgW="0" imgH="0" progId="Excel.Sheet.8">
                  <p:embed/>
                  <p:pic>
                    <p:nvPicPr>
                      <p:cNvPr id="46082" name="Content Placeholder 3">
                        <a:extLst>
                          <a:ext uri="{FF2B5EF4-FFF2-40B4-BE49-F238E27FC236}">
                            <a16:creationId xmlns:a16="http://schemas.microsoft.com/office/drawing/2014/main" id="{F488DC71-9947-D109-AC1A-D25FC47F9513}"/>
                          </a:ext>
                        </a:extLst>
                      </p:cNvPr>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0076" y="1419226"/>
                        <a:ext cx="5548313" cy="428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3" name="TextBox 4">
            <a:extLst>
              <a:ext uri="{FF2B5EF4-FFF2-40B4-BE49-F238E27FC236}">
                <a16:creationId xmlns:a16="http://schemas.microsoft.com/office/drawing/2014/main" id="{CEF0F6B7-6463-766C-0017-C837316A3D62}"/>
              </a:ext>
            </a:extLst>
          </p:cNvPr>
          <p:cNvSpPr txBox="1">
            <a:spLocks noChangeArrowheads="1"/>
          </p:cNvSpPr>
          <p:nvPr/>
        </p:nvSpPr>
        <p:spPr bwMode="auto">
          <a:xfrm>
            <a:off x="3352800" y="6019800"/>
            <a:ext cx="1295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eaLnBrk="1" hangingPunct="1">
              <a:spcBef>
                <a:spcPct val="0"/>
              </a:spcBef>
              <a:spcAft>
                <a:spcPct val="0"/>
              </a:spcAft>
              <a:buClrTx/>
              <a:buFontTx/>
              <a:buNone/>
            </a:pPr>
            <a:r>
              <a:rPr lang="en-US" altLang="en-US" sz="1800"/>
              <a:t>N=150</a:t>
            </a:r>
          </a:p>
        </p:txBody>
      </p:sp>
      <p:sp>
        <p:nvSpPr>
          <p:cNvPr id="3" name="Slide Number Placeholder 2">
            <a:extLst>
              <a:ext uri="{FF2B5EF4-FFF2-40B4-BE49-F238E27FC236}">
                <a16:creationId xmlns:a16="http://schemas.microsoft.com/office/drawing/2014/main" id="{4FEC58FD-72BF-025B-782C-0E94C8D62596}"/>
              </a:ext>
            </a:extLst>
          </p:cNvPr>
          <p:cNvSpPr>
            <a:spLocks noGrp="1"/>
          </p:cNvSpPr>
          <p:nvPr>
            <p:ph type="sldNum" sz="quarter" idx="12"/>
          </p:nvPr>
        </p:nvSpPr>
        <p:spPr/>
        <p:txBody>
          <a:bodyPr/>
          <a:lstStyle/>
          <a:p>
            <a:fld id="{04108F70-9701-4DDD-BF4D-45DF0AB7079E}" type="slidenum">
              <a:rPr lang="en-IN" smtClean="0"/>
              <a:t>31</a:t>
            </a:fld>
            <a:endParaRPr lang="en-I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3">
            <a:extLst>
              <a:ext uri="{FF2B5EF4-FFF2-40B4-BE49-F238E27FC236}">
                <a16:creationId xmlns:a16="http://schemas.microsoft.com/office/drawing/2014/main" id="{75914179-3C33-9418-18EB-A18DDA5D3FD6}"/>
              </a:ext>
            </a:extLst>
          </p:cNvPr>
          <p:cNvSpPr>
            <a:spLocks noGrp="1" noChangeArrowheads="1"/>
          </p:cNvSpPr>
          <p:nvPr>
            <p:ph type="ctrTitle"/>
          </p:nvPr>
        </p:nvSpPr>
        <p:spPr/>
        <p:txBody>
          <a:bodyPr/>
          <a:lstStyle/>
          <a:p>
            <a:pPr eaLnBrk="1" hangingPunct="1"/>
            <a:r>
              <a:rPr lang="en-US" altLang="en-US"/>
              <a:t>Interpreting data</a:t>
            </a:r>
          </a:p>
        </p:txBody>
      </p:sp>
      <p:sp>
        <p:nvSpPr>
          <p:cNvPr id="48130" name="Subtitle 1">
            <a:extLst>
              <a:ext uri="{FF2B5EF4-FFF2-40B4-BE49-F238E27FC236}">
                <a16:creationId xmlns:a16="http://schemas.microsoft.com/office/drawing/2014/main" id="{CA66348B-9B8E-E5D5-BC30-5FDD6B0BC07A}"/>
              </a:ext>
            </a:extLst>
          </p:cNvPr>
          <p:cNvSpPr>
            <a:spLocks noGrp="1" noChangeArrowheads="1"/>
          </p:cNvSpPr>
          <p:nvPr>
            <p:ph type="subTitle" sz="quarter" idx="1"/>
          </p:nvPr>
        </p:nvSpPr>
        <p:spPr/>
        <p:txBody>
          <a:bodyPr/>
          <a:lstStyle/>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a:extLst>
              <a:ext uri="{FF2B5EF4-FFF2-40B4-BE49-F238E27FC236}">
                <a16:creationId xmlns:a16="http://schemas.microsoft.com/office/drawing/2014/main" id="{6AA39218-DD49-D22C-5AA1-0F7FFF7A0275}"/>
              </a:ext>
            </a:extLst>
          </p:cNvPr>
          <p:cNvSpPr>
            <a:spLocks noGrp="1" noChangeArrowheads="1"/>
          </p:cNvSpPr>
          <p:nvPr>
            <p:ph type="title"/>
          </p:nvPr>
        </p:nvSpPr>
        <p:spPr/>
        <p:txBody>
          <a:bodyPr/>
          <a:lstStyle/>
          <a:p>
            <a:r>
              <a:rPr lang="en-US" altLang="en-US"/>
              <a:t>Interpreting data</a:t>
            </a:r>
          </a:p>
        </p:txBody>
      </p:sp>
      <p:sp>
        <p:nvSpPr>
          <p:cNvPr id="50178" name="Content Placeholder 2">
            <a:extLst>
              <a:ext uri="{FF2B5EF4-FFF2-40B4-BE49-F238E27FC236}">
                <a16:creationId xmlns:a16="http://schemas.microsoft.com/office/drawing/2014/main" id="{47DA3E52-6A99-6810-15A6-0195AA4F6641}"/>
              </a:ext>
            </a:extLst>
          </p:cNvPr>
          <p:cNvSpPr>
            <a:spLocks noGrp="1" noChangeArrowheads="1"/>
          </p:cNvSpPr>
          <p:nvPr>
            <p:ph idx="1"/>
          </p:nvPr>
        </p:nvSpPr>
        <p:spPr/>
        <p:txBody>
          <a:bodyPr/>
          <a:lstStyle/>
          <a:p>
            <a:r>
              <a:rPr lang="en-US" altLang="en-US"/>
              <a:t>Adding meaning to information by making connections and comparisons and exploring causes and consequences</a:t>
            </a:r>
          </a:p>
        </p:txBody>
      </p:sp>
      <p:pic>
        <p:nvPicPr>
          <p:cNvPr id="4" name="Diagram 3">
            <a:extLst>
              <a:ext uri="{FF2B5EF4-FFF2-40B4-BE49-F238E27FC236}">
                <a16:creationId xmlns:a16="http://schemas.microsoft.com/office/drawing/2014/main" id="{1327F15F-8560-D1A0-D705-E895EF8B401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2844800"/>
            <a:ext cx="8267700" cy="38608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DDB7384B-E300-A659-C35D-B1BF31DFB1D0}"/>
              </a:ext>
            </a:extLst>
          </p:cNvPr>
          <p:cNvSpPr>
            <a:spLocks noGrp="1"/>
          </p:cNvSpPr>
          <p:nvPr>
            <p:ph type="sldNum" sz="quarter" idx="12"/>
          </p:nvPr>
        </p:nvSpPr>
        <p:spPr/>
        <p:txBody>
          <a:bodyPr/>
          <a:lstStyle/>
          <a:p>
            <a:fld id="{04108F70-9701-4DDD-BF4D-45DF0AB7079E}" type="slidenum">
              <a:rPr lang="en-IN" smtClean="0"/>
              <a:t>33</a:t>
            </a:fld>
            <a:endParaRPr lang="en-I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a:extLst>
              <a:ext uri="{FF2B5EF4-FFF2-40B4-BE49-F238E27FC236}">
                <a16:creationId xmlns:a16="http://schemas.microsoft.com/office/drawing/2014/main" id="{1C80842D-12B5-CE89-03CD-86C8D010E2A6}"/>
              </a:ext>
            </a:extLst>
          </p:cNvPr>
          <p:cNvSpPr>
            <a:spLocks noGrp="1" noChangeArrowheads="1"/>
          </p:cNvSpPr>
          <p:nvPr>
            <p:ph type="title"/>
          </p:nvPr>
        </p:nvSpPr>
        <p:spPr>
          <a:xfrm>
            <a:off x="2092326" y="274638"/>
            <a:ext cx="8118475" cy="1143000"/>
          </a:xfrm>
        </p:spPr>
        <p:txBody>
          <a:bodyPr/>
          <a:lstStyle/>
          <a:p>
            <a:r>
              <a:rPr lang="en-US" altLang="en-US"/>
              <a:t>Interpretation – relevance of finding</a:t>
            </a:r>
          </a:p>
        </p:txBody>
      </p:sp>
      <p:sp>
        <p:nvSpPr>
          <p:cNvPr id="52226" name="Content Placeholder 2">
            <a:extLst>
              <a:ext uri="{FF2B5EF4-FFF2-40B4-BE49-F238E27FC236}">
                <a16:creationId xmlns:a16="http://schemas.microsoft.com/office/drawing/2014/main" id="{41C71EB0-3581-38B8-9032-0EAFCBBEC1C3}"/>
              </a:ext>
            </a:extLst>
          </p:cNvPr>
          <p:cNvSpPr>
            <a:spLocks noGrp="1" noChangeArrowheads="1"/>
          </p:cNvSpPr>
          <p:nvPr>
            <p:ph idx="1"/>
          </p:nvPr>
        </p:nvSpPr>
        <p:spPr/>
        <p:txBody>
          <a:bodyPr/>
          <a:lstStyle/>
          <a:p>
            <a:r>
              <a:rPr lang="en-US" altLang="en-US"/>
              <a:t>Adding meaning to information by making connections and comparisons and exploring causes and consequences</a:t>
            </a:r>
          </a:p>
        </p:txBody>
      </p:sp>
      <p:pic>
        <p:nvPicPr>
          <p:cNvPr id="4" name="Diagram 3">
            <a:extLst>
              <a:ext uri="{FF2B5EF4-FFF2-40B4-BE49-F238E27FC236}">
                <a16:creationId xmlns:a16="http://schemas.microsoft.com/office/drawing/2014/main" id="{9501B165-FDA1-98DE-CA45-B803ED3915C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3900" y="2844800"/>
            <a:ext cx="8267700" cy="3860800"/>
          </a:xfrm>
          <a:prstGeom prst="rect">
            <a:avLst/>
          </a:prstGeom>
          <a:noFill/>
          <a:extLst>
            <a:ext uri="{909E8E84-426E-40DD-AFC4-6F175D3DCCD1}">
              <a14:hiddenFill xmlns:a14="http://schemas.microsoft.com/office/drawing/2010/main">
                <a:solidFill>
                  <a:srgbClr val="FFFFFF"/>
                </a:solidFill>
              </a14:hiddenFill>
            </a:ext>
          </a:extLst>
        </p:spPr>
      </p:pic>
      <p:sp>
        <p:nvSpPr>
          <p:cNvPr id="2" name="Oval 1">
            <a:extLst>
              <a:ext uri="{FF2B5EF4-FFF2-40B4-BE49-F238E27FC236}">
                <a16:creationId xmlns:a16="http://schemas.microsoft.com/office/drawing/2014/main" id="{37E6EA94-7EE3-3145-8F85-0074647154E5}"/>
              </a:ext>
            </a:extLst>
          </p:cNvPr>
          <p:cNvSpPr/>
          <p:nvPr/>
        </p:nvSpPr>
        <p:spPr>
          <a:xfrm>
            <a:off x="2092325" y="3752850"/>
            <a:ext cx="2427288" cy="2033588"/>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 name="Slide Number Placeholder 4">
            <a:extLst>
              <a:ext uri="{FF2B5EF4-FFF2-40B4-BE49-F238E27FC236}">
                <a16:creationId xmlns:a16="http://schemas.microsoft.com/office/drawing/2014/main" id="{84BA62DF-198C-CC04-EC88-45AC82FE2ABA}"/>
              </a:ext>
            </a:extLst>
          </p:cNvPr>
          <p:cNvSpPr>
            <a:spLocks noGrp="1"/>
          </p:cNvSpPr>
          <p:nvPr>
            <p:ph type="sldNum" sz="quarter" idx="12"/>
          </p:nvPr>
        </p:nvSpPr>
        <p:spPr/>
        <p:txBody>
          <a:bodyPr/>
          <a:lstStyle/>
          <a:p>
            <a:fld id="{04108F70-9701-4DDD-BF4D-45DF0AB7079E}" type="slidenum">
              <a:rPr lang="en-IN" smtClean="0"/>
              <a:t>34</a:t>
            </a:fld>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a:extLst>
              <a:ext uri="{FF2B5EF4-FFF2-40B4-BE49-F238E27FC236}">
                <a16:creationId xmlns:a16="http://schemas.microsoft.com/office/drawing/2014/main" id="{1BE08F6E-EAD8-6593-A6A5-D55CF6230903}"/>
              </a:ext>
            </a:extLst>
          </p:cNvPr>
          <p:cNvSpPr>
            <a:spLocks noGrp="1" noChangeArrowheads="1"/>
          </p:cNvSpPr>
          <p:nvPr>
            <p:ph type="title"/>
          </p:nvPr>
        </p:nvSpPr>
        <p:spPr>
          <a:xfrm>
            <a:off x="2149476" y="274638"/>
            <a:ext cx="8061325" cy="1143000"/>
          </a:xfrm>
        </p:spPr>
        <p:txBody>
          <a:bodyPr>
            <a:normAutofit fontScale="90000"/>
          </a:bodyPr>
          <a:lstStyle/>
          <a:p>
            <a:pPr eaLnBrk="1" hangingPunct="1"/>
            <a:r>
              <a:rPr lang="en-US" altLang="en-US"/>
              <a:t>Interpretation – relevance of finding</a:t>
            </a:r>
          </a:p>
        </p:txBody>
      </p:sp>
      <p:sp>
        <p:nvSpPr>
          <p:cNvPr id="54274" name="Content Placeholder 2">
            <a:extLst>
              <a:ext uri="{FF2B5EF4-FFF2-40B4-BE49-F238E27FC236}">
                <a16:creationId xmlns:a16="http://schemas.microsoft.com/office/drawing/2014/main" id="{3A3B757D-8CC0-0A7E-2554-BF3D7709D552}"/>
              </a:ext>
            </a:extLst>
          </p:cNvPr>
          <p:cNvSpPr>
            <a:spLocks noGrp="1" noChangeArrowheads="1"/>
          </p:cNvSpPr>
          <p:nvPr>
            <p:ph idx="1"/>
          </p:nvPr>
        </p:nvSpPr>
        <p:spPr/>
        <p:txBody>
          <a:bodyPr/>
          <a:lstStyle/>
          <a:p>
            <a:pPr eaLnBrk="1" hangingPunct="1"/>
            <a:r>
              <a:rPr lang="en-US" altLang="en-US"/>
              <a:t>Does the indicator meet the target?</a:t>
            </a:r>
          </a:p>
          <a:p>
            <a:pPr eaLnBrk="1" hangingPunct="1"/>
            <a:r>
              <a:rPr lang="en-US" altLang="en-US"/>
              <a:t>How far from the target is it?</a:t>
            </a:r>
          </a:p>
          <a:p>
            <a:pPr eaLnBrk="1" hangingPunct="1"/>
            <a:r>
              <a:rPr lang="en-US" altLang="en-US"/>
              <a:t>How does it compare (to other time periods, other facilities)?</a:t>
            </a:r>
          </a:p>
          <a:p>
            <a:pPr eaLnBrk="1" hangingPunct="1"/>
            <a:r>
              <a:rPr lang="en-US" altLang="en-US"/>
              <a:t>Are there any extreme highs and lows in the data?</a:t>
            </a:r>
          </a:p>
          <a:p>
            <a:pPr eaLnBrk="1" hangingPunct="1"/>
            <a:endParaRPr lang="en-US" altLang="en-US"/>
          </a:p>
          <a:p>
            <a:pPr eaLnBrk="1" hangingPunct="1"/>
            <a:endParaRPr lang="en-US" altLang="en-US"/>
          </a:p>
        </p:txBody>
      </p:sp>
      <p:sp>
        <p:nvSpPr>
          <p:cNvPr id="3" name="Slide Number Placeholder 2">
            <a:extLst>
              <a:ext uri="{FF2B5EF4-FFF2-40B4-BE49-F238E27FC236}">
                <a16:creationId xmlns:a16="http://schemas.microsoft.com/office/drawing/2014/main" id="{60BB62AD-9BFD-5918-2444-DCB5423DCD00}"/>
              </a:ext>
            </a:extLst>
          </p:cNvPr>
          <p:cNvSpPr>
            <a:spLocks noGrp="1"/>
          </p:cNvSpPr>
          <p:nvPr>
            <p:ph type="sldNum" sz="quarter" idx="12"/>
          </p:nvPr>
        </p:nvSpPr>
        <p:spPr/>
        <p:txBody>
          <a:bodyPr/>
          <a:lstStyle/>
          <a:p>
            <a:fld id="{04108F70-9701-4DDD-BF4D-45DF0AB7079E}" type="slidenum">
              <a:rPr lang="en-IN" smtClean="0"/>
              <a:t>35</a:t>
            </a:fld>
            <a:endParaRPr lang="en-I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Diagram 2">
            <a:extLst>
              <a:ext uri="{FF2B5EF4-FFF2-40B4-BE49-F238E27FC236}">
                <a16:creationId xmlns:a16="http://schemas.microsoft.com/office/drawing/2014/main" id="{801EAD09-CB8B-6366-27F1-9C72F291D9D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2997200"/>
            <a:ext cx="8255000" cy="3860800"/>
          </a:xfrm>
          <a:prstGeom prst="rect">
            <a:avLst/>
          </a:prstGeom>
          <a:noFill/>
          <a:extLst>
            <a:ext uri="{909E8E84-426E-40DD-AFC4-6F175D3DCCD1}">
              <a14:hiddenFill xmlns:a14="http://schemas.microsoft.com/office/drawing/2010/main">
                <a:solidFill>
                  <a:srgbClr val="FFFFFF"/>
                </a:solidFill>
              </a14:hiddenFill>
            </a:ext>
          </a:extLst>
        </p:spPr>
      </p:pic>
      <p:sp>
        <p:nvSpPr>
          <p:cNvPr id="56322" name="Title 5">
            <a:extLst>
              <a:ext uri="{FF2B5EF4-FFF2-40B4-BE49-F238E27FC236}">
                <a16:creationId xmlns:a16="http://schemas.microsoft.com/office/drawing/2014/main" id="{C7238F82-31D6-1CF7-7D7C-416154DE1F27}"/>
              </a:ext>
            </a:extLst>
          </p:cNvPr>
          <p:cNvSpPr>
            <a:spLocks noGrp="1" noChangeArrowheads="1"/>
          </p:cNvSpPr>
          <p:nvPr>
            <p:ph type="title"/>
          </p:nvPr>
        </p:nvSpPr>
        <p:spPr>
          <a:xfrm>
            <a:off x="1989138" y="369888"/>
            <a:ext cx="8229600" cy="1143000"/>
          </a:xfrm>
        </p:spPr>
        <p:txBody>
          <a:bodyPr/>
          <a:lstStyle/>
          <a:p>
            <a:r>
              <a:rPr lang="en-US" altLang="en-US"/>
              <a:t>Interpretation – possible causes?</a:t>
            </a:r>
          </a:p>
        </p:txBody>
      </p:sp>
      <p:sp>
        <p:nvSpPr>
          <p:cNvPr id="2" name="Oval 1">
            <a:extLst>
              <a:ext uri="{FF2B5EF4-FFF2-40B4-BE49-F238E27FC236}">
                <a16:creationId xmlns:a16="http://schemas.microsoft.com/office/drawing/2014/main" id="{2CE6ABB4-C641-A74E-9D5C-E18F8E489F1C}"/>
              </a:ext>
            </a:extLst>
          </p:cNvPr>
          <p:cNvSpPr/>
          <p:nvPr/>
        </p:nvSpPr>
        <p:spPr>
          <a:xfrm>
            <a:off x="3894138" y="4270375"/>
            <a:ext cx="2317750" cy="1670050"/>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6324" name="TextBox 3">
            <a:extLst>
              <a:ext uri="{FF2B5EF4-FFF2-40B4-BE49-F238E27FC236}">
                <a16:creationId xmlns:a16="http://schemas.microsoft.com/office/drawing/2014/main" id="{B3B7A02C-9ACF-026A-CC0A-A4AF43687A36}"/>
              </a:ext>
            </a:extLst>
          </p:cNvPr>
          <p:cNvSpPr txBox="1">
            <a:spLocks noChangeArrowheads="1"/>
          </p:cNvSpPr>
          <p:nvPr/>
        </p:nvSpPr>
        <p:spPr bwMode="auto">
          <a:xfrm>
            <a:off x="2257426" y="1512888"/>
            <a:ext cx="769302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28575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spcBef>
                <a:spcPts val="1200"/>
              </a:spcBef>
              <a:spcAft>
                <a:spcPts val="1200"/>
              </a:spcAft>
              <a:buClrTx/>
              <a:buFont typeface="Arial" panose="020B0604020202020204" pitchFamily="34" charset="0"/>
              <a:buChar char="•"/>
            </a:pPr>
            <a:r>
              <a:rPr lang="en-US" altLang="en-US">
                <a:cs typeface="Arial" panose="020B0604020202020204" pitchFamily="34" charset="0"/>
              </a:rPr>
              <a:t>Supplement with expert opinion</a:t>
            </a:r>
          </a:p>
          <a:p>
            <a:pPr lvl="1" eaLnBrk="1" hangingPunct="1">
              <a:spcBef>
                <a:spcPct val="0"/>
              </a:spcBef>
              <a:spcAft>
                <a:spcPct val="0"/>
              </a:spcAft>
              <a:buClrTx/>
              <a:buFont typeface="Arial" panose="020B0604020202020204" pitchFamily="34" charset="0"/>
              <a:buChar char="•"/>
            </a:pPr>
            <a:r>
              <a:rPr lang="en-US" altLang="en-US">
                <a:cs typeface="Arial" panose="020B0604020202020204" pitchFamily="34" charset="0"/>
              </a:rPr>
              <a:t>Others with knowledge of the program or target population  </a:t>
            </a:r>
          </a:p>
          <a:p>
            <a:pPr eaLnBrk="1" hangingPunct="1">
              <a:spcBef>
                <a:spcPct val="0"/>
              </a:spcBef>
              <a:spcAft>
                <a:spcPct val="0"/>
              </a:spcAft>
              <a:buClrTx/>
              <a:buFont typeface="Arial" panose="020B0604020202020204" pitchFamily="34" charset="0"/>
              <a:buChar char="•"/>
            </a:pPr>
            <a:endParaRPr lang="en-US" altLang="en-US"/>
          </a:p>
        </p:txBody>
      </p:sp>
      <p:sp>
        <p:nvSpPr>
          <p:cNvPr id="5" name="Slide Number Placeholder 4">
            <a:extLst>
              <a:ext uri="{FF2B5EF4-FFF2-40B4-BE49-F238E27FC236}">
                <a16:creationId xmlns:a16="http://schemas.microsoft.com/office/drawing/2014/main" id="{3E496E70-37BA-FFCD-EC55-C0E2B5374323}"/>
              </a:ext>
            </a:extLst>
          </p:cNvPr>
          <p:cNvSpPr>
            <a:spLocks noGrp="1"/>
          </p:cNvSpPr>
          <p:nvPr>
            <p:ph type="sldNum" sz="quarter" idx="12"/>
          </p:nvPr>
        </p:nvSpPr>
        <p:spPr/>
        <p:txBody>
          <a:bodyPr/>
          <a:lstStyle/>
          <a:p>
            <a:fld id="{04108F70-9701-4DDD-BF4D-45DF0AB7079E}" type="slidenum">
              <a:rPr lang="en-IN" smtClean="0"/>
              <a:t>36</a:t>
            </a:fld>
            <a:endParaRPr lang="en-I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Diagram 2">
            <a:extLst>
              <a:ext uri="{FF2B5EF4-FFF2-40B4-BE49-F238E27FC236}">
                <a16:creationId xmlns:a16="http://schemas.microsoft.com/office/drawing/2014/main" id="{39B18053-62E0-8901-BCBC-80730E8C53B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2997200"/>
            <a:ext cx="8255000" cy="3860800"/>
          </a:xfrm>
          <a:prstGeom prst="rect">
            <a:avLst/>
          </a:prstGeom>
          <a:noFill/>
          <a:extLst>
            <a:ext uri="{909E8E84-426E-40DD-AFC4-6F175D3DCCD1}">
              <a14:hiddenFill xmlns:a14="http://schemas.microsoft.com/office/drawing/2010/main">
                <a:solidFill>
                  <a:srgbClr val="FFFFFF"/>
                </a:solidFill>
              </a14:hiddenFill>
            </a:ext>
          </a:extLst>
        </p:spPr>
      </p:pic>
      <p:sp>
        <p:nvSpPr>
          <p:cNvPr id="58370" name="Title 5">
            <a:extLst>
              <a:ext uri="{FF2B5EF4-FFF2-40B4-BE49-F238E27FC236}">
                <a16:creationId xmlns:a16="http://schemas.microsoft.com/office/drawing/2014/main" id="{9B645998-B578-82BE-79BF-28F4E35E7ED4}"/>
              </a:ext>
            </a:extLst>
          </p:cNvPr>
          <p:cNvSpPr>
            <a:spLocks noGrp="1" noChangeArrowheads="1"/>
          </p:cNvSpPr>
          <p:nvPr>
            <p:ph type="title"/>
          </p:nvPr>
        </p:nvSpPr>
        <p:spPr>
          <a:xfrm>
            <a:off x="1981200" y="457200"/>
            <a:ext cx="8229600" cy="1143000"/>
          </a:xfrm>
        </p:spPr>
        <p:txBody>
          <a:bodyPr/>
          <a:lstStyle/>
          <a:p>
            <a:r>
              <a:rPr lang="en-US" altLang="en-US"/>
              <a:t>Interpretation – consider other data</a:t>
            </a:r>
          </a:p>
        </p:txBody>
      </p:sp>
      <p:sp>
        <p:nvSpPr>
          <p:cNvPr id="2" name="Oval 1">
            <a:extLst>
              <a:ext uri="{FF2B5EF4-FFF2-40B4-BE49-F238E27FC236}">
                <a16:creationId xmlns:a16="http://schemas.microsoft.com/office/drawing/2014/main" id="{1D4354C4-961F-854A-92DD-DA145FCA832A}"/>
              </a:ext>
            </a:extLst>
          </p:cNvPr>
          <p:cNvSpPr/>
          <p:nvPr/>
        </p:nvSpPr>
        <p:spPr>
          <a:xfrm>
            <a:off x="5954713" y="4162425"/>
            <a:ext cx="2316162" cy="1670050"/>
          </a:xfrm>
          <a:prstGeom prst="ellipse">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58372" name="TextBox 3">
            <a:extLst>
              <a:ext uri="{FF2B5EF4-FFF2-40B4-BE49-F238E27FC236}">
                <a16:creationId xmlns:a16="http://schemas.microsoft.com/office/drawing/2014/main" id="{5EE90AB7-94ED-7168-A240-AD082D28817D}"/>
              </a:ext>
            </a:extLst>
          </p:cNvPr>
          <p:cNvSpPr txBox="1">
            <a:spLocks noChangeArrowheads="1"/>
          </p:cNvSpPr>
          <p:nvPr/>
        </p:nvSpPr>
        <p:spPr bwMode="auto">
          <a:xfrm>
            <a:off x="2600325" y="1852614"/>
            <a:ext cx="751205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spcAft>
                <a:spcPct val="20000"/>
              </a:spcAft>
              <a:buClr>
                <a:schemeClr val="hlink"/>
              </a:buClr>
              <a:buFont typeface="Wingdings" panose="05000000000000000000" pitchFamily="2" charset="2"/>
              <a:buChar char="§"/>
              <a:defRPr sz="2600">
                <a:solidFill>
                  <a:schemeClr val="tx1"/>
                </a:solidFill>
                <a:latin typeface="Arial" panose="020B0604020202020204" pitchFamily="34" charset="0"/>
              </a:defRPr>
            </a:lvl1pPr>
            <a:lvl2pPr marL="742950" indent="-342900">
              <a:spcBef>
                <a:spcPct val="20000"/>
              </a:spcBef>
              <a:spcAft>
                <a:spcPct val="20000"/>
              </a:spcAft>
              <a:buClr>
                <a:schemeClr val="hlink"/>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3pPr>
            <a:lvl4pPr marL="16002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4pPr>
            <a:lvl5pPr marL="2057400" indent="-22860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5pPr>
            <a:lvl6pPr marL="25146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6pPr>
            <a:lvl7pPr marL="29718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7pPr>
            <a:lvl8pPr marL="34290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8pPr>
            <a:lvl9pPr marL="3886200" indent="-228600" eaLnBrk="0" fontAlgn="base" hangingPunct="0">
              <a:spcBef>
                <a:spcPct val="20000"/>
              </a:spcBef>
              <a:spcAft>
                <a:spcPct val="20000"/>
              </a:spcAft>
              <a:buClr>
                <a:schemeClr val="hlink"/>
              </a:buClr>
              <a:buFont typeface="Wingdings" panose="05000000000000000000" pitchFamily="2" charset="2"/>
              <a:buChar char="§"/>
              <a:defRPr sz="2200">
                <a:solidFill>
                  <a:schemeClr val="tx1"/>
                </a:solidFill>
                <a:latin typeface="Arial" panose="020B0604020202020204" pitchFamily="34" charset="0"/>
              </a:defRPr>
            </a:lvl9pPr>
          </a:lstStyle>
          <a:p>
            <a:pPr>
              <a:spcBef>
                <a:spcPts val="1200"/>
              </a:spcBef>
              <a:spcAft>
                <a:spcPts val="1200"/>
              </a:spcAft>
              <a:buClrTx/>
              <a:buNone/>
            </a:pPr>
            <a:r>
              <a:rPr lang="en-US" altLang="en-US"/>
              <a:t>Use routine service data to clarify questions</a:t>
            </a:r>
          </a:p>
          <a:p>
            <a:pPr lvl="1">
              <a:spcBef>
                <a:spcPct val="0"/>
              </a:spcBef>
              <a:spcAft>
                <a:spcPts val="1200"/>
              </a:spcAft>
              <a:buClrTx/>
              <a:buFont typeface="Arial" panose="020B0604020202020204" pitchFamily="34" charset="0"/>
              <a:buChar char="•"/>
            </a:pPr>
            <a:r>
              <a:rPr lang="en-US" altLang="en-US">
                <a:cs typeface="Arial" panose="020B0604020202020204" pitchFamily="34" charset="0"/>
              </a:rPr>
              <a:t>Calculate nurse-to-client ratio, review commodities data against client load, etc.</a:t>
            </a:r>
          </a:p>
          <a:p>
            <a:pPr>
              <a:spcBef>
                <a:spcPct val="0"/>
              </a:spcBef>
              <a:spcAft>
                <a:spcPts val="1200"/>
              </a:spcAft>
              <a:buClrTx/>
              <a:buNone/>
            </a:pPr>
            <a:r>
              <a:rPr lang="en-US" altLang="en-US">
                <a:cs typeface="Arial" panose="020B0604020202020204" pitchFamily="34" charset="0"/>
              </a:rPr>
              <a:t>Use other data sources </a:t>
            </a:r>
            <a:endParaRPr lang="en-US" altLang="en-US"/>
          </a:p>
        </p:txBody>
      </p:sp>
      <p:sp>
        <p:nvSpPr>
          <p:cNvPr id="5" name="Slide Number Placeholder 4">
            <a:extLst>
              <a:ext uri="{FF2B5EF4-FFF2-40B4-BE49-F238E27FC236}">
                <a16:creationId xmlns:a16="http://schemas.microsoft.com/office/drawing/2014/main" id="{72A1B97A-E31E-AC08-F9E2-35CA37DC50BD}"/>
              </a:ext>
            </a:extLst>
          </p:cNvPr>
          <p:cNvSpPr>
            <a:spLocks noGrp="1"/>
          </p:cNvSpPr>
          <p:nvPr>
            <p:ph type="sldNum" sz="quarter" idx="12"/>
          </p:nvPr>
        </p:nvSpPr>
        <p:spPr/>
        <p:txBody>
          <a:bodyPr/>
          <a:lstStyle/>
          <a:p>
            <a:fld id="{04108F70-9701-4DDD-BF4D-45DF0AB7079E}" type="slidenum">
              <a:rPr lang="en-IN" smtClean="0"/>
              <a:t>37</a:t>
            </a:fld>
            <a:endParaRPr lang="en-I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0F6CA366-6307-C626-07C7-1CDE4B80A722}"/>
              </a:ext>
            </a:extLst>
          </p:cNvPr>
          <p:cNvSpPr>
            <a:spLocks noGrp="1" noChangeArrowheads="1"/>
          </p:cNvSpPr>
          <p:nvPr>
            <p:ph type="title"/>
          </p:nvPr>
        </p:nvSpPr>
        <p:spPr>
          <a:xfrm>
            <a:off x="2181226" y="263525"/>
            <a:ext cx="7762875" cy="1143000"/>
          </a:xfrm>
        </p:spPr>
        <p:txBody>
          <a:bodyPr>
            <a:normAutofit fontScale="90000"/>
          </a:bodyPr>
          <a:lstStyle/>
          <a:p>
            <a:pPr eaLnBrk="1" hangingPunct="1"/>
            <a:r>
              <a:rPr lang="en-US" altLang="en-US"/>
              <a:t>Interpretation – other data sources</a:t>
            </a:r>
          </a:p>
        </p:txBody>
      </p:sp>
      <p:sp>
        <p:nvSpPr>
          <p:cNvPr id="60418" name="Content Placeholder 1">
            <a:extLst>
              <a:ext uri="{FF2B5EF4-FFF2-40B4-BE49-F238E27FC236}">
                <a16:creationId xmlns:a16="http://schemas.microsoft.com/office/drawing/2014/main" id="{E9019675-B942-CC87-9885-E64B95452C21}"/>
              </a:ext>
            </a:extLst>
          </p:cNvPr>
          <p:cNvSpPr>
            <a:spLocks noGrp="1" noChangeArrowheads="1"/>
          </p:cNvSpPr>
          <p:nvPr>
            <p:ph idx="1"/>
          </p:nvPr>
        </p:nvSpPr>
        <p:spPr>
          <a:xfrm>
            <a:off x="2447926" y="1600201"/>
            <a:ext cx="7762875" cy="2278063"/>
          </a:xfrm>
        </p:spPr>
        <p:txBody>
          <a:bodyPr/>
          <a:lstStyle/>
          <a:p>
            <a:r>
              <a:rPr lang="en-US" altLang="en-US"/>
              <a:t>Situation analyses</a:t>
            </a:r>
          </a:p>
          <a:p>
            <a:r>
              <a:rPr lang="en-US" altLang="en-US"/>
              <a:t>Demographic and health surveys</a:t>
            </a:r>
          </a:p>
          <a:p>
            <a:r>
              <a:rPr lang="en-US" altLang="en-US"/>
              <a:t>Performance improvement data</a:t>
            </a:r>
          </a:p>
        </p:txBody>
      </p:sp>
      <p:pic>
        <p:nvPicPr>
          <p:cNvPr id="6" name="Diagram 5">
            <a:extLst>
              <a:ext uri="{FF2B5EF4-FFF2-40B4-BE49-F238E27FC236}">
                <a16:creationId xmlns:a16="http://schemas.microsoft.com/office/drawing/2014/main" id="{7F981392-1F86-39CD-A48F-904F9207B97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3124200"/>
            <a:ext cx="8267700" cy="37338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4477BAB4-6431-E74F-AF07-27200CDB7052}"/>
              </a:ext>
            </a:extLst>
          </p:cNvPr>
          <p:cNvSpPr/>
          <p:nvPr/>
        </p:nvSpPr>
        <p:spPr>
          <a:xfrm>
            <a:off x="5943600" y="4240213"/>
            <a:ext cx="2476500" cy="1435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 name="Slide Number Placeholder 3">
            <a:extLst>
              <a:ext uri="{FF2B5EF4-FFF2-40B4-BE49-F238E27FC236}">
                <a16:creationId xmlns:a16="http://schemas.microsoft.com/office/drawing/2014/main" id="{38AC6600-FD4E-D3D6-443E-5D228DE761DE}"/>
              </a:ext>
            </a:extLst>
          </p:cNvPr>
          <p:cNvSpPr>
            <a:spLocks noGrp="1"/>
          </p:cNvSpPr>
          <p:nvPr>
            <p:ph type="sldNum" sz="quarter" idx="12"/>
          </p:nvPr>
        </p:nvSpPr>
        <p:spPr/>
        <p:txBody>
          <a:bodyPr/>
          <a:lstStyle/>
          <a:p>
            <a:fld id="{04108F70-9701-4DDD-BF4D-45DF0AB7079E}" type="slidenum">
              <a:rPr lang="en-IN" smtClean="0"/>
              <a:t>38</a:t>
            </a:fld>
            <a:endParaRPr lang="en-I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29A9A8B5-4BFB-5453-E134-F5AC3271D03B}"/>
              </a:ext>
            </a:extLst>
          </p:cNvPr>
          <p:cNvSpPr>
            <a:spLocks noGrp="1" noChangeArrowheads="1"/>
          </p:cNvSpPr>
          <p:nvPr>
            <p:ph type="title"/>
          </p:nvPr>
        </p:nvSpPr>
        <p:spPr>
          <a:xfrm>
            <a:off x="2230438" y="274638"/>
            <a:ext cx="7980362" cy="1143000"/>
          </a:xfrm>
        </p:spPr>
        <p:txBody>
          <a:bodyPr>
            <a:normAutofit fontScale="90000"/>
          </a:bodyPr>
          <a:lstStyle/>
          <a:p>
            <a:pPr eaLnBrk="1" hangingPunct="1"/>
            <a:r>
              <a:rPr lang="en-US" altLang="en-US"/>
              <a:t>Interpretation – conduct further research</a:t>
            </a:r>
          </a:p>
        </p:txBody>
      </p:sp>
      <p:sp>
        <p:nvSpPr>
          <p:cNvPr id="62466" name="Content Placeholder 1">
            <a:extLst>
              <a:ext uri="{FF2B5EF4-FFF2-40B4-BE49-F238E27FC236}">
                <a16:creationId xmlns:a16="http://schemas.microsoft.com/office/drawing/2014/main" id="{F347FD14-88A4-5715-27D7-1300BE7CA54B}"/>
              </a:ext>
            </a:extLst>
          </p:cNvPr>
          <p:cNvSpPr>
            <a:spLocks noGrp="1" noChangeArrowheads="1"/>
          </p:cNvSpPr>
          <p:nvPr>
            <p:ph idx="1"/>
          </p:nvPr>
        </p:nvSpPr>
        <p:spPr>
          <a:xfrm>
            <a:off x="2447926" y="1600201"/>
            <a:ext cx="7762875" cy="2278063"/>
          </a:xfrm>
        </p:spPr>
        <p:txBody>
          <a:bodyPr/>
          <a:lstStyle/>
          <a:p>
            <a:r>
              <a:rPr lang="en-US" altLang="en-US"/>
              <a:t>Data gap             conduct further research</a:t>
            </a:r>
          </a:p>
          <a:p>
            <a:r>
              <a:rPr lang="en-US" altLang="en-US"/>
              <a:t>Methodology depends on questions being asked and resources available</a:t>
            </a:r>
          </a:p>
        </p:txBody>
      </p:sp>
      <p:pic>
        <p:nvPicPr>
          <p:cNvPr id="6" name="Diagram 5">
            <a:extLst>
              <a:ext uri="{FF2B5EF4-FFF2-40B4-BE49-F238E27FC236}">
                <a16:creationId xmlns:a16="http://schemas.microsoft.com/office/drawing/2014/main" id="{C994C8F2-B7E7-C90F-6E96-85BB6FA8E133}"/>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3124200"/>
            <a:ext cx="8267700" cy="373380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05C8BF70-6FBA-CE49-8FC1-7F73ACAAD50D}"/>
              </a:ext>
            </a:extLst>
          </p:cNvPr>
          <p:cNvSpPr/>
          <p:nvPr/>
        </p:nvSpPr>
        <p:spPr>
          <a:xfrm>
            <a:off x="7713663" y="4240213"/>
            <a:ext cx="2476500" cy="14351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7" name="Notched Right Arrow 6">
            <a:extLst>
              <a:ext uri="{FF2B5EF4-FFF2-40B4-BE49-F238E27FC236}">
                <a16:creationId xmlns:a16="http://schemas.microsoft.com/office/drawing/2014/main" id="{6F635040-93FD-2744-881D-C220F6DF9550}"/>
              </a:ext>
            </a:extLst>
          </p:cNvPr>
          <p:cNvSpPr/>
          <p:nvPr/>
        </p:nvSpPr>
        <p:spPr>
          <a:xfrm>
            <a:off x="4371975" y="1690689"/>
            <a:ext cx="971550" cy="358775"/>
          </a:xfrm>
          <a:prstGeom prst="notched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dirty="0"/>
          </a:p>
        </p:txBody>
      </p:sp>
      <p:sp>
        <p:nvSpPr>
          <p:cNvPr id="4" name="Slide Number Placeholder 3">
            <a:extLst>
              <a:ext uri="{FF2B5EF4-FFF2-40B4-BE49-F238E27FC236}">
                <a16:creationId xmlns:a16="http://schemas.microsoft.com/office/drawing/2014/main" id="{1213FAD3-2360-75EA-A48D-938E41C9219F}"/>
              </a:ext>
            </a:extLst>
          </p:cNvPr>
          <p:cNvSpPr>
            <a:spLocks noGrp="1"/>
          </p:cNvSpPr>
          <p:nvPr>
            <p:ph type="sldNum" sz="quarter" idx="12"/>
          </p:nvPr>
        </p:nvSpPr>
        <p:spPr/>
        <p:txBody>
          <a:bodyPr/>
          <a:lstStyle/>
          <a:p>
            <a:fld id="{04108F70-9701-4DDD-BF4D-45DF0AB7079E}" type="slidenum">
              <a:rPr lang="en-IN" smtClean="0"/>
              <a:t>39</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B795FA0D-9D5E-BDD1-A4DB-1921DC3D4F57}"/>
              </a:ext>
            </a:extLst>
          </p:cNvPr>
          <p:cNvSpPr>
            <a:spLocks noGrp="1" noChangeArrowheads="1"/>
          </p:cNvSpPr>
          <p:nvPr>
            <p:ph type="title"/>
          </p:nvPr>
        </p:nvSpPr>
        <p:spPr>
          <a:xfrm>
            <a:off x="1845568" y="504640"/>
            <a:ext cx="8413308" cy="678159"/>
          </a:xfrm>
          <a:solidFill>
            <a:srgbClr val="A87DFF"/>
          </a:solidFill>
          <a:ln/>
        </p:spPr>
        <p:txBody>
          <a:bodyPr wrap="none"/>
          <a:lstStyle/>
          <a:p>
            <a:pPr algn="l">
              <a:lnSpc>
                <a:spcPct val="50000"/>
              </a:lnSpc>
            </a:pPr>
            <a:r>
              <a:rPr lang="fr-FR" altLang="en-US" sz="3209">
                <a:latin typeface="Tahoma" panose="020B0604030504040204" pitchFamily="34" charset="0"/>
              </a:rPr>
              <a:t>                                                </a:t>
            </a:r>
            <a:br>
              <a:rPr lang="fr-FR" altLang="en-US" sz="3209">
                <a:latin typeface="Tahoma" panose="020B0604030504040204" pitchFamily="34" charset="0"/>
              </a:rPr>
            </a:br>
            <a:r>
              <a:rPr lang="fr-FR" altLang="en-US" sz="3209">
                <a:latin typeface="Tahoma" panose="020B0604030504040204" pitchFamily="34" charset="0"/>
              </a:rPr>
              <a:t> #</a:t>
            </a:r>
            <a:r>
              <a:rPr lang="fr-FR" altLang="en-US" sz="3209" b="1">
                <a:latin typeface="Tahoma" panose="020B0604030504040204" pitchFamily="34" charset="0"/>
              </a:rPr>
              <a:t>1    Europe is the world’s leading market</a:t>
            </a:r>
          </a:p>
        </p:txBody>
      </p:sp>
      <p:sp>
        <p:nvSpPr>
          <p:cNvPr id="445448" name="Rectangle 8">
            <a:extLst>
              <a:ext uri="{FF2B5EF4-FFF2-40B4-BE49-F238E27FC236}">
                <a16:creationId xmlns:a16="http://schemas.microsoft.com/office/drawing/2014/main" id="{00F21DD4-4D36-108D-3EF7-BACB062E2D3C}"/>
              </a:ext>
            </a:extLst>
          </p:cNvPr>
          <p:cNvSpPr>
            <a:spLocks noChangeArrowheads="1"/>
          </p:cNvSpPr>
          <p:nvPr/>
        </p:nvSpPr>
        <p:spPr bwMode="auto">
          <a:xfrm>
            <a:off x="2015904" y="5942646"/>
            <a:ext cx="8806513" cy="34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1604"/>
              <a:t>Data source: Chief  economic indicators from the OECD. Domestic data source from IMD</a:t>
            </a:r>
          </a:p>
        </p:txBody>
      </p:sp>
      <p:sp>
        <p:nvSpPr>
          <p:cNvPr id="445456" name="Text Box 16">
            <a:extLst>
              <a:ext uri="{FF2B5EF4-FFF2-40B4-BE49-F238E27FC236}">
                <a16:creationId xmlns:a16="http://schemas.microsoft.com/office/drawing/2014/main" id="{A3B4C8B1-85C2-CFCB-1BCE-DA8044108B96}"/>
              </a:ext>
            </a:extLst>
          </p:cNvPr>
          <p:cNvSpPr txBox="1">
            <a:spLocks noChangeArrowheads="1"/>
          </p:cNvSpPr>
          <p:nvPr/>
        </p:nvSpPr>
        <p:spPr bwMode="auto">
          <a:xfrm>
            <a:off x="2071622" y="1345175"/>
            <a:ext cx="8204766" cy="711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fr-FR" altLang="en-US" sz="2006"/>
              <a:t>GNP 2005 in US dollars </a:t>
            </a:r>
            <a:r>
              <a:rPr lang="fr-FR" altLang="en-US" sz="1604"/>
              <a:t>(in billions)</a:t>
            </a:r>
            <a:r>
              <a:rPr lang="fr-FR" altLang="en-US" sz="4011"/>
              <a:t> </a:t>
            </a:r>
          </a:p>
        </p:txBody>
      </p:sp>
      <p:grpSp>
        <p:nvGrpSpPr>
          <p:cNvPr id="445462" name="Group 22">
            <a:extLst>
              <a:ext uri="{FF2B5EF4-FFF2-40B4-BE49-F238E27FC236}">
                <a16:creationId xmlns:a16="http://schemas.microsoft.com/office/drawing/2014/main" id="{E16D9D16-686C-5528-022E-01533DF7387D}"/>
              </a:ext>
            </a:extLst>
          </p:cNvPr>
          <p:cNvGrpSpPr>
            <a:grpSpLocks noChangeAspect="1"/>
          </p:cNvGrpSpPr>
          <p:nvPr/>
        </p:nvGrpSpPr>
        <p:grpSpPr bwMode="auto">
          <a:xfrm>
            <a:off x="2025456" y="1875284"/>
            <a:ext cx="8464249" cy="4110343"/>
            <a:chOff x="585" y="1178"/>
            <a:chExt cx="5317" cy="2582"/>
          </a:xfrm>
        </p:grpSpPr>
        <p:sp>
          <p:nvSpPr>
            <p:cNvPr id="445461" name="AutoShape 21">
              <a:extLst>
                <a:ext uri="{FF2B5EF4-FFF2-40B4-BE49-F238E27FC236}">
                  <a16:creationId xmlns:a16="http://schemas.microsoft.com/office/drawing/2014/main" id="{07210761-C085-4008-CEEA-607C3BA184DB}"/>
                </a:ext>
              </a:extLst>
            </p:cNvPr>
            <p:cNvSpPr>
              <a:spLocks noChangeAspect="1" noChangeArrowheads="1" noTextEdit="1"/>
            </p:cNvSpPr>
            <p:nvPr/>
          </p:nvSpPr>
          <p:spPr bwMode="auto">
            <a:xfrm>
              <a:off x="585" y="1178"/>
              <a:ext cx="5317" cy="2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45463" name="Rectangle 23">
              <a:extLst>
                <a:ext uri="{FF2B5EF4-FFF2-40B4-BE49-F238E27FC236}">
                  <a16:creationId xmlns:a16="http://schemas.microsoft.com/office/drawing/2014/main" id="{B3EA5B7A-88B1-C060-808B-EF901D881780}"/>
                </a:ext>
              </a:extLst>
            </p:cNvPr>
            <p:cNvSpPr>
              <a:spLocks noChangeArrowheads="1"/>
            </p:cNvSpPr>
            <p:nvPr/>
          </p:nvSpPr>
          <p:spPr bwMode="auto">
            <a:xfrm>
              <a:off x="640" y="1233"/>
              <a:ext cx="5196" cy="2472"/>
            </a:xfrm>
            <a:prstGeom prst="rect">
              <a:avLst/>
            </a:prstGeom>
            <a:solidFill>
              <a:srgbClr val="FFFFFF"/>
            </a:solidFill>
            <a:ln w="0">
              <a:solidFill>
                <a:srgbClr val="000000"/>
              </a:solidFill>
              <a:miter lim="800000"/>
              <a:headEnd/>
              <a:tailEnd/>
            </a:ln>
          </p:spPr>
          <p:txBody>
            <a:bodyPr/>
            <a:lstStyle/>
            <a:p>
              <a:endParaRPr lang="en-IN" sz="1805"/>
            </a:p>
          </p:txBody>
        </p:sp>
        <p:sp>
          <p:nvSpPr>
            <p:cNvPr id="445464" name="Rectangle 24">
              <a:extLst>
                <a:ext uri="{FF2B5EF4-FFF2-40B4-BE49-F238E27FC236}">
                  <a16:creationId xmlns:a16="http://schemas.microsoft.com/office/drawing/2014/main" id="{0906E8DB-3E7F-337A-F96F-5757219D17BA}"/>
                </a:ext>
              </a:extLst>
            </p:cNvPr>
            <p:cNvSpPr>
              <a:spLocks noChangeArrowheads="1"/>
            </p:cNvSpPr>
            <p:nvPr/>
          </p:nvSpPr>
          <p:spPr bwMode="auto">
            <a:xfrm>
              <a:off x="1223" y="1453"/>
              <a:ext cx="3710" cy="1835"/>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45465" name="Line 25">
              <a:extLst>
                <a:ext uri="{FF2B5EF4-FFF2-40B4-BE49-F238E27FC236}">
                  <a16:creationId xmlns:a16="http://schemas.microsoft.com/office/drawing/2014/main" id="{DB2352E6-3652-6A97-EA3C-FD03165DCC73}"/>
                </a:ext>
              </a:extLst>
            </p:cNvPr>
            <p:cNvSpPr>
              <a:spLocks noChangeShapeType="1"/>
            </p:cNvSpPr>
            <p:nvPr/>
          </p:nvSpPr>
          <p:spPr bwMode="auto">
            <a:xfrm>
              <a:off x="1223" y="3024"/>
              <a:ext cx="37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66" name="Line 26">
              <a:extLst>
                <a:ext uri="{FF2B5EF4-FFF2-40B4-BE49-F238E27FC236}">
                  <a16:creationId xmlns:a16="http://schemas.microsoft.com/office/drawing/2014/main" id="{0CA683B9-9344-7A7F-EF99-BA666963DE9F}"/>
                </a:ext>
              </a:extLst>
            </p:cNvPr>
            <p:cNvSpPr>
              <a:spLocks noChangeShapeType="1"/>
            </p:cNvSpPr>
            <p:nvPr/>
          </p:nvSpPr>
          <p:spPr bwMode="auto">
            <a:xfrm>
              <a:off x="1223" y="2760"/>
              <a:ext cx="37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67" name="Line 27">
              <a:extLst>
                <a:ext uri="{FF2B5EF4-FFF2-40B4-BE49-F238E27FC236}">
                  <a16:creationId xmlns:a16="http://schemas.microsoft.com/office/drawing/2014/main" id="{D8005405-D611-5E32-0E8D-F202E9ECFE0B}"/>
                </a:ext>
              </a:extLst>
            </p:cNvPr>
            <p:cNvSpPr>
              <a:spLocks noChangeShapeType="1"/>
            </p:cNvSpPr>
            <p:nvPr/>
          </p:nvSpPr>
          <p:spPr bwMode="auto">
            <a:xfrm>
              <a:off x="1223" y="2496"/>
              <a:ext cx="37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68" name="Line 28">
              <a:extLst>
                <a:ext uri="{FF2B5EF4-FFF2-40B4-BE49-F238E27FC236}">
                  <a16:creationId xmlns:a16="http://schemas.microsoft.com/office/drawing/2014/main" id="{97843672-F5C0-9938-CA11-1B309278AF30}"/>
                </a:ext>
              </a:extLst>
            </p:cNvPr>
            <p:cNvSpPr>
              <a:spLocks noChangeShapeType="1"/>
            </p:cNvSpPr>
            <p:nvPr/>
          </p:nvSpPr>
          <p:spPr bwMode="auto">
            <a:xfrm>
              <a:off x="1223" y="2244"/>
              <a:ext cx="37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69" name="Line 29">
              <a:extLst>
                <a:ext uri="{FF2B5EF4-FFF2-40B4-BE49-F238E27FC236}">
                  <a16:creationId xmlns:a16="http://schemas.microsoft.com/office/drawing/2014/main" id="{B8C82E19-1DE1-C651-8146-FAD924130C7B}"/>
                </a:ext>
              </a:extLst>
            </p:cNvPr>
            <p:cNvSpPr>
              <a:spLocks noChangeShapeType="1"/>
            </p:cNvSpPr>
            <p:nvPr/>
          </p:nvSpPr>
          <p:spPr bwMode="auto">
            <a:xfrm>
              <a:off x="1223" y="1980"/>
              <a:ext cx="37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70" name="Line 30">
              <a:extLst>
                <a:ext uri="{FF2B5EF4-FFF2-40B4-BE49-F238E27FC236}">
                  <a16:creationId xmlns:a16="http://schemas.microsoft.com/office/drawing/2014/main" id="{0A21A2F5-373E-6CA6-4BAF-5648B2BBE5C5}"/>
                </a:ext>
              </a:extLst>
            </p:cNvPr>
            <p:cNvSpPr>
              <a:spLocks noChangeShapeType="1"/>
            </p:cNvSpPr>
            <p:nvPr/>
          </p:nvSpPr>
          <p:spPr bwMode="auto">
            <a:xfrm>
              <a:off x="1223" y="1716"/>
              <a:ext cx="37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71" name="Line 31">
              <a:extLst>
                <a:ext uri="{FF2B5EF4-FFF2-40B4-BE49-F238E27FC236}">
                  <a16:creationId xmlns:a16="http://schemas.microsoft.com/office/drawing/2014/main" id="{1FBF4E2A-9321-F929-2D91-F6F791779ADB}"/>
                </a:ext>
              </a:extLst>
            </p:cNvPr>
            <p:cNvSpPr>
              <a:spLocks noChangeShapeType="1"/>
            </p:cNvSpPr>
            <p:nvPr/>
          </p:nvSpPr>
          <p:spPr bwMode="auto">
            <a:xfrm>
              <a:off x="1223" y="1453"/>
              <a:ext cx="37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72" name="Rectangle 32">
              <a:extLst>
                <a:ext uri="{FF2B5EF4-FFF2-40B4-BE49-F238E27FC236}">
                  <a16:creationId xmlns:a16="http://schemas.microsoft.com/office/drawing/2014/main" id="{7EE3F2E1-67F2-A642-24DC-A8DC2C907A6F}"/>
                </a:ext>
              </a:extLst>
            </p:cNvPr>
            <p:cNvSpPr>
              <a:spLocks noChangeArrowheads="1"/>
            </p:cNvSpPr>
            <p:nvPr/>
          </p:nvSpPr>
          <p:spPr bwMode="auto">
            <a:xfrm>
              <a:off x="1223" y="1453"/>
              <a:ext cx="3710" cy="1835"/>
            </a:xfrm>
            <a:prstGeom prst="rect">
              <a:avLst/>
            </a:prstGeom>
            <a:noFill/>
            <a:ln w="17463">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45473" name="Rectangle 33">
              <a:extLst>
                <a:ext uri="{FF2B5EF4-FFF2-40B4-BE49-F238E27FC236}">
                  <a16:creationId xmlns:a16="http://schemas.microsoft.com/office/drawing/2014/main" id="{FB0351DA-A364-8C4B-491A-92CA6E06A3F5}"/>
                </a:ext>
              </a:extLst>
            </p:cNvPr>
            <p:cNvSpPr>
              <a:spLocks noChangeArrowheads="1"/>
            </p:cNvSpPr>
            <p:nvPr/>
          </p:nvSpPr>
          <p:spPr bwMode="auto">
            <a:xfrm>
              <a:off x="1499" y="1541"/>
              <a:ext cx="374" cy="1747"/>
            </a:xfrm>
            <a:prstGeom prst="rect">
              <a:avLst/>
            </a:prstGeom>
            <a:solidFill>
              <a:srgbClr val="FF6600"/>
            </a:solidFill>
            <a:ln w="17463">
              <a:solidFill>
                <a:srgbClr val="000000"/>
              </a:solidFill>
              <a:miter lim="800000"/>
              <a:headEnd/>
              <a:tailEnd/>
            </a:ln>
          </p:spPr>
          <p:txBody>
            <a:bodyPr/>
            <a:lstStyle/>
            <a:p>
              <a:endParaRPr lang="en-IN" sz="1805"/>
            </a:p>
          </p:txBody>
        </p:sp>
        <p:sp>
          <p:nvSpPr>
            <p:cNvPr id="445474" name="Rectangle 34">
              <a:extLst>
                <a:ext uri="{FF2B5EF4-FFF2-40B4-BE49-F238E27FC236}">
                  <a16:creationId xmlns:a16="http://schemas.microsoft.com/office/drawing/2014/main" id="{A2EFF548-5733-1133-31B6-7C4818DB5887}"/>
                </a:ext>
              </a:extLst>
            </p:cNvPr>
            <p:cNvSpPr>
              <a:spLocks noChangeArrowheads="1"/>
            </p:cNvSpPr>
            <p:nvPr/>
          </p:nvSpPr>
          <p:spPr bwMode="auto">
            <a:xfrm>
              <a:off x="2423" y="1650"/>
              <a:ext cx="386" cy="1638"/>
            </a:xfrm>
            <a:prstGeom prst="rect">
              <a:avLst/>
            </a:prstGeom>
            <a:solidFill>
              <a:srgbClr val="9999FF"/>
            </a:solidFill>
            <a:ln w="17463">
              <a:solidFill>
                <a:srgbClr val="000000"/>
              </a:solidFill>
              <a:miter lim="800000"/>
              <a:headEnd/>
              <a:tailEnd/>
            </a:ln>
          </p:spPr>
          <p:txBody>
            <a:bodyPr/>
            <a:lstStyle/>
            <a:p>
              <a:endParaRPr lang="en-IN" sz="1805"/>
            </a:p>
          </p:txBody>
        </p:sp>
        <p:sp>
          <p:nvSpPr>
            <p:cNvPr id="445475" name="Rectangle 35">
              <a:extLst>
                <a:ext uri="{FF2B5EF4-FFF2-40B4-BE49-F238E27FC236}">
                  <a16:creationId xmlns:a16="http://schemas.microsoft.com/office/drawing/2014/main" id="{F8F59060-752D-9D74-B372-9CAE48B06932}"/>
                </a:ext>
              </a:extLst>
            </p:cNvPr>
            <p:cNvSpPr>
              <a:spLocks noChangeArrowheads="1"/>
            </p:cNvSpPr>
            <p:nvPr/>
          </p:nvSpPr>
          <p:spPr bwMode="auto">
            <a:xfrm>
              <a:off x="3359" y="2694"/>
              <a:ext cx="374" cy="594"/>
            </a:xfrm>
            <a:prstGeom prst="rect">
              <a:avLst/>
            </a:prstGeom>
            <a:solidFill>
              <a:srgbClr val="9999FF"/>
            </a:solidFill>
            <a:ln w="17463">
              <a:solidFill>
                <a:srgbClr val="000000"/>
              </a:solidFill>
              <a:miter lim="800000"/>
              <a:headEnd/>
              <a:tailEnd/>
            </a:ln>
          </p:spPr>
          <p:txBody>
            <a:bodyPr/>
            <a:lstStyle/>
            <a:p>
              <a:endParaRPr lang="en-IN" sz="1805"/>
            </a:p>
          </p:txBody>
        </p:sp>
        <p:sp>
          <p:nvSpPr>
            <p:cNvPr id="445476" name="Rectangle 36">
              <a:extLst>
                <a:ext uri="{FF2B5EF4-FFF2-40B4-BE49-F238E27FC236}">
                  <a16:creationId xmlns:a16="http://schemas.microsoft.com/office/drawing/2014/main" id="{C608BDEB-C285-0718-1B98-F1C4AAB427D1}"/>
                </a:ext>
              </a:extLst>
            </p:cNvPr>
            <p:cNvSpPr>
              <a:spLocks noChangeArrowheads="1"/>
            </p:cNvSpPr>
            <p:nvPr/>
          </p:nvSpPr>
          <p:spPr bwMode="auto">
            <a:xfrm>
              <a:off x="4284" y="2991"/>
              <a:ext cx="374" cy="297"/>
            </a:xfrm>
            <a:prstGeom prst="rect">
              <a:avLst/>
            </a:prstGeom>
            <a:solidFill>
              <a:srgbClr val="9999FF"/>
            </a:solidFill>
            <a:ln w="17463">
              <a:solidFill>
                <a:srgbClr val="000000"/>
              </a:solidFill>
              <a:miter lim="800000"/>
              <a:headEnd/>
              <a:tailEnd/>
            </a:ln>
          </p:spPr>
          <p:txBody>
            <a:bodyPr/>
            <a:lstStyle/>
            <a:p>
              <a:endParaRPr lang="en-IN" sz="1805"/>
            </a:p>
          </p:txBody>
        </p:sp>
        <p:sp>
          <p:nvSpPr>
            <p:cNvPr id="445477" name="Line 37">
              <a:extLst>
                <a:ext uri="{FF2B5EF4-FFF2-40B4-BE49-F238E27FC236}">
                  <a16:creationId xmlns:a16="http://schemas.microsoft.com/office/drawing/2014/main" id="{F08BDF2E-CFBE-09CB-355F-3517BE37A791}"/>
                </a:ext>
              </a:extLst>
            </p:cNvPr>
            <p:cNvSpPr>
              <a:spLocks noChangeShapeType="1"/>
            </p:cNvSpPr>
            <p:nvPr/>
          </p:nvSpPr>
          <p:spPr bwMode="auto">
            <a:xfrm>
              <a:off x="1223" y="1453"/>
              <a:ext cx="1" cy="18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78" name="Line 38">
              <a:extLst>
                <a:ext uri="{FF2B5EF4-FFF2-40B4-BE49-F238E27FC236}">
                  <a16:creationId xmlns:a16="http://schemas.microsoft.com/office/drawing/2014/main" id="{489A1976-3CCE-C614-EC87-A72DD8BC33C9}"/>
                </a:ext>
              </a:extLst>
            </p:cNvPr>
            <p:cNvSpPr>
              <a:spLocks noChangeShapeType="1"/>
            </p:cNvSpPr>
            <p:nvPr/>
          </p:nvSpPr>
          <p:spPr bwMode="auto">
            <a:xfrm>
              <a:off x="1190" y="3288"/>
              <a:ext cx="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79" name="Line 39">
              <a:extLst>
                <a:ext uri="{FF2B5EF4-FFF2-40B4-BE49-F238E27FC236}">
                  <a16:creationId xmlns:a16="http://schemas.microsoft.com/office/drawing/2014/main" id="{4BEBB090-F1A0-9FF7-1950-D0D6268CD8F1}"/>
                </a:ext>
              </a:extLst>
            </p:cNvPr>
            <p:cNvSpPr>
              <a:spLocks noChangeShapeType="1"/>
            </p:cNvSpPr>
            <p:nvPr/>
          </p:nvSpPr>
          <p:spPr bwMode="auto">
            <a:xfrm>
              <a:off x="1190" y="3024"/>
              <a:ext cx="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0" name="Line 40">
              <a:extLst>
                <a:ext uri="{FF2B5EF4-FFF2-40B4-BE49-F238E27FC236}">
                  <a16:creationId xmlns:a16="http://schemas.microsoft.com/office/drawing/2014/main" id="{C7D42D7D-3BC8-A8B8-BB09-717412E39155}"/>
                </a:ext>
              </a:extLst>
            </p:cNvPr>
            <p:cNvSpPr>
              <a:spLocks noChangeShapeType="1"/>
            </p:cNvSpPr>
            <p:nvPr/>
          </p:nvSpPr>
          <p:spPr bwMode="auto">
            <a:xfrm>
              <a:off x="1190" y="2760"/>
              <a:ext cx="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1" name="Line 41">
              <a:extLst>
                <a:ext uri="{FF2B5EF4-FFF2-40B4-BE49-F238E27FC236}">
                  <a16:creationId xmlns:a16="http://schemas.microsoft.com/office/drawing/2014/main" id="{AAB83D2B-B298-9C13-07E0-B306FE4409E8}"/>
                </a:ext>
              </a:extLst>
            </p:cNvPr>
            <p:cNvSpPr>
              <a:spLocks noChangeShapeType="1"/>
            </p:cNvSpPr>
            <p:nvPr/>
          </p:nvSpPr>
          <p:spPr bwMode="auto">
            <a:xfrm>
              <a:off x="1190" y="2496"/>
              <a:ext cx="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2" name="Line 42">
              <a:extLst>
                <a:ext uri="{FF2B5EF4-FFF2-40B4-BE49-F238E27FC236}">
                  <a16:creationId xmlns:a16="http://schemas.microsoft.com/office/drawing/2014/main" id="{A4B10C2B-3EFA-5B1D-D76E-7AF387D52DBB}"/>
                </a:ext>
              </a:extLst>
            </p:cNvPr>
            <p:cNvSpPr>
              <a:spLocks noChangeShapeType="1"/>
            </p:cNvSpPr>
            <p:nvPr/>
          </p:nvSpPr>
          <p:spPr bwMode="auto">
            <a:xfrm>
              <a:off x="1190" y="2244"/>
              <a:ext cx="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3" name="Line 43">
              <a:extLst>
                <a:ext uri="{FF2B5EF4-FFF2-40B4-BE49-F238E27FC236}">
                  <a16:creationId xmlns:a16="http://schemas.microsoft.com/office/drawing/2014/main" id="{1B715622-1B30-C2B7-5D5C-E7D4EF5D16E0}"/>
                </a:ext>
              </a:extLst>
            </p:cNvPr>
            <p:cNvSpPr>
              <a:spLocks noChangeShapeType="1"/>
            </p:cNvSpPr>
            <p:nvPr/>
          </p:nvSpPr>
          <p:spPr bwMode="auto">
            <a:xfrm>
              <a:off x="1190" y="1980"/>
              <a:ext cx="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4" name="Line 44">
              <a:extLst>
                <a:ext uri="{FF2B5EF4-FFF2-40B4-BE49-F238E27FC236}">
                  <a16:creationId xmlns:a16="http://schemas.microsoft.com/office/drawing/2014/main" id="{B5D68F6D-DD72-3BA1-194C-C73203A3196B}"/>
                </a:ext>
              </a:extLst>
            </p:cNvPr>
            <p:cNvSpPr>
              <a:spLocks noChangeShapeType="1"/>
            </p:cNvSpPr>
            <p:nvPr/>
          </p:nvSpPr>
          <p:spPr bwMode="auto">
            <a:xfrm>
              <a:off x="1190" y="1716"/>
              <a:ext cx="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5" name="Line 45">
              <a:extLst>
                <a:ext uri="{FF2B5EF4-FFF2-40B4-BE49-F238E27FC236}">
                  <a16:creationId xmlns:a16="http://schemas.microsoft.com/office/drawing/2014/main" id="{81A5A025-4603-4C4E-1F80-03E0C6081AE5}"/>
                </a:ext>
              </a:extLst>
            </p:cNvPr>
            <p:cNvSpPr>
              <a:spLocks noChangeShapeType="1"/>
            </p:cNvSpPr>
            <p:nvPr/>
          </p:nvSpPr>
          <p:spPr bwMode="auto">
            <a:xfrm>
              <a:off x="1190" y="1453"/>
              <a:ext cx="33"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6" name="Line 46">
              <a:extLst>
                <a:ext uri="{FF2B5EF4-FFF2-40B4-BE49-F238E27FC236}">
                  <a16:creationId xmlns:a16="http://schemas.microsoft.com/office/drawing/2014/main" id="{6702E51A-0E43-EA2A-C34E-69E985DF11EF}"/>
                </a:ext>
              </a:extLst>
            </p:cNvPr>
            <p:cNvSpPr>
              <a:spLocks noChangeShapeType="1"/>
            </p:cNvSpPr>
            <p:nvPr/>
          </p:nvSpPr>
          <p:spPr bwMode="auto">
            <a:xfrm>
              <a:off x="1223" y="3288"/>
              <a:ext cx="371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7" name="Line 47">
              <a:extLst>
                <a:ext uri="{FF2B5EF4-FFF2-40B4-BE49-F238E27FC236}">
                  <a16:creationId xmlns:a16="http://schemas.microsoft.com/office/drawing/2014/main" id="{8121051C-72E3-6BD2-DCAE-8A25EE28702B}"/>
                </a:ext>
              </a:extLst>
            </p:cNvPr>
            <p:cNvSpPr>
              <a:spLocks noChangeShapeType="1"/>
            </p:cNvSpPr>
            <p:nvPr/>
          </p:nvSpPr>
          <p:spPr bwMode="auto">
            <a:xfrm flipV="1">
              <a:off x="1223" y="328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8" name="Line 48">
              <a:extLst>
                <a:ext uri="{FF2B5EF4-FFF2-40B4-BE49-F238E27FC236}">
                  <a16:creationId xmlns:a16="http://schemas.microsoft.com/office/drawing/2014/main" id="{740DE8F9-C639-2259-517E-AAD074950E73}"/>
                </a:ext>
              </a:extLst>
            </p:cNvPr>
            <p:cNvSpPr>
              <a:spLocks noChangeShapeType="1"/>
            </p:cNvSpPr>
            <p:nvPr/>
          </p:nvSpPr>
          <p:spPr bwMode="auto">
            <a:xfrm flipV="1">
              <a:off x="2148" y="328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89" name="Line 49">
              <a:extLst>
                <a:ext uri="{FF2B5EF4-FFF2-40B4-BE49-F238E27FC236}">
                  <a16:creationId xmlns:a16="http://schemas.microsoft.com/office/drawing/2014/main" id="{28BE9A27-EB24-F94F-4864-3A20085A555A}"/>
                </a:ext>
              </a:extLst>
            </p:cNvPr>
            <p:cNvSpPr>
              <a:spLocks noChangeShapeType="1"/>
            </p:cNvSpPr>
            <p:nvPr/>
          </p:nvSpPr>
          <p:spPr bwMode="auto">
            <a:xfrm flipV="1">
              <a:off x="3084" y="328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90" name="Line 50">
              <a:extLst>
                <a:ext uri="{FF2B5EF4-FFF2-40B4-BE49-F238E27FC236}">
                  <a16:creationId xmlns:a16="http://schemas.microsoft.com/office/drawing/2014/main" id="{4F561291-5786-1B57-0999-290FD88EA288}"/>
                </a:ext>
              </a:extLst>
            </p:cNvPr>
            <p:cNvSpPr>
              <a:spLocks noChangeShapeType="1"/>
            </p:cNvSpPr>
            <p:nvPr/>
          </p:nvSpPr>
          <p:spPr bwMode="auto">
            <a:xfrm flipV="1">
              <a:off x="4009" y="328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91" name="Line 51">
              <a:extLst>
                <a:ext uri="{FF2B5EF4-FFF2-40B4-BE49-F238E27FC236}">
                  <a16:creationId xmlns:a16="http://schemas.microsoft.com/office/drawing/2014/main" id="{9167FA20-7A48-F991-CF0E-6FFFD26FFEB2}"/>
                </a:ext>
              </a:extLst>
            </p:cNvPr>
            <p:cNvSpPr>
              <a:spLocks noChangeShapeType="1"/>
            </p:cNvSpPr>
            <p:nvPr/>
          </p:nvSpPr>
          <p:spPr bwMode="auto">
            <a:xfrm flipV="1">
              <a:off x="4933" y="3288"/>
              <a:ext cx="1" cy="33"/>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45492" name="Rectangle 52">
              <a:extLst>
                <a:ext uri="{FF2B5EF4-FFF2-40B4-BE49-F238E27FC236}">
                  <a16:creationId xmlns:a16="http://schemas.microsoft.com/office/drawing/2014/main" id="{3CE3B3EA-EBF3-8369-466C-9B9685BB8A18}"/>
                </a:ext>
              </a:extLst>
            </p:cNvPr>
            <p:cNvSpPr>
              <a:spLocks noChangeArrowheads="1"/>
            </p:cNvSpPr>
            <p:nvPr/>
          </p:nvSpPr>
          <p:spPr bwMode="auto">
            <a:xfrm>
              <a:off x="1455" y="1321"/>
              <a:ext cx="47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13,328.7</a:t>
              </a:r>
              <a:endParaRPr lang="fr-FR" altLang="en-US" sz="4011"/>
            </a:p>
          </p:txBody>
        </p:sp>
        <p:sp>
          <p:nvSpPr>
            <p:cNvPr id="445493" name="Rectangle 53">
              <a:extLst>
                <a:ext uri="{FF2B5EF4-FFF2-40B4-BE49-F238E27FC236}">
                  <a16:creationId xmlns:a16="http://schemas.microsoft.com/office/drawing/2014/main" id="{0390D4E7-CD98-F3AF-CD1E-10401125C05B}"/>
                </a:ext>
              </a:extLst>
            </p:cNvPr>
            <p:cNvSpPr>
              <a:spLocks noChangeArrowheads="1"/>
            </p:cNvSpPr>
            <p:nvPr/>
          </p:nvSpPr>
          <p:spPr bwMode="auto">
            <a:xfrm>
              <a:off x="2379" y="1431"/>
              <a:ext cx="473"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12,487.2</a:t>
              </a:r>
              <a:endParaRPr lang="fr-FR" altLang="en-US" sz="4011"/>
            </a:p>
          </p:txBody>
        </p:sp>
        <p:sp>
          <p:nvSpPr>
            <p:cNvPr id="445494" name="Rectangle 54">
              <a:extLst>
                <a:ext uri="{FF2B5EF4-FFF2-40B4-BE49-F238E27FC236}">
                  <a16:creationId xmlns:a16="http://schemas.microsoft.com/office/drawing/2014/main" id="{0EB2188A-B9A5-CE3F-B9B3-FCB086FF6592}"/>
                </a:ext>
              </a:extLst>
            </p:cNvPr>
            <p:cNvSpPr>
              <a:spLocks noChangeArrowheads="1"/>
            </p:cNvSpPr>
            <p:nvPr/>
          </p:nvSpPr>
          <p:spPr bwMode="auto">
            <a:xfrm>
              <a:off x="3348" y="2474"/>
              <a:ext cx="40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4,567.7</a:t>
              </a:r>
              <a:endParaRPr lang="fr-FR" altLang="en-US" sz="4011"/>
            </a:p>
          </p:txBody>
        </p:sp>
        <p:sp>
          <p:nvSpPr>
            <p:cNvPr id="445495" name="Rectangle 55">
              <a:extLst>
                <a:ext uri="{FF2B5EF4-FFF2-40B4-BE49-F238E27FC236}">
                  <a16:creationId xmlns:a16="http://schemas.microsoft.com/office/drawing/2014/main" id="{56A57F3F-0F0A-B736-4D9F-B92C21BE1FD3}"/>
                </a:ext>
              </a:extLst>
            </p:cNvPr>
            <p:cNvSpPr>
              <a:spLocks noChangeArrowheads="1"/>
            </p:cNvSpPr>
            <p:nvPr/>
          </p:nvSpPr>
          <p:spPr bwMode="auto">
            <a:xfrm>
              <a:off x="4273" y="2771"/>
              <a:ext cx="40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2,225.7</a:t>
              </a:r>
              <a:endParaRPr lang="fr-FR" altLang="en-US" sz="4011"/>
            </a:p>
          </p:txBody>
        </p:sp>
        <p:sp>
          <p:nvSpPr>
            <p:cNvPr id="445496" name="Rectangle 56">
              <a:extLst>
                <a:ext uri="{FF2B5EF4-FFF2-40B4-BE49-F238E27FC236}">
                  <a16:creationId xmlns:a16="http://schemas.microsoft.com/office/drawing/2014/main" id="{726E5E7E-24A3-6B55-FDBB-ED3B969C126D}"/>
                </a:ext>
              </a:extLst>
            </p:cNvPr>
            <p:cNvSpPr>
              <a:spLocks noChangeArrowheads="1"/>
            </p:cNvSpPr>
            <p:nvPr/>
          </p:nvSpPr>
          <p:spPr bwMode="auto">
            <a:xfrm>
              <a:off x="1069" y="3211"/>
              <a:ext cx="6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0</a:t>
              </a:r>
              <a:endParaRPr lang="fr-FR" altLang="en-US" sz="4011"/>
            </a:p>
          </p:txBody>
        </p:sp>
        <p:sp>
          <p:nvSpPr>
            <p:cNvPr id="445497" name="Rectangle 57">
              <a:extLst>
                <a:ext uri="{FF2B5EF4-FFF2-40B4-BE49-F238E27FC236}">
                  <a16:creationId xmlns:a16="http://schemas.microsoft.com/office/drawing/2014/main" id="{56ECD00A-26A7-0EEA-D9D0-65426169E3B3}"/>
                </a:ext>
              </a:extLst>
            </p:cNvPr>
            <p:cNvSpPr>
              <a:spLocks noChangeArrowheads="1"/>
            </p:cNvSpPr>
            <p:nvPr/>
          </p:nvSpPr>
          <p:spPr bwMode="auto">
            <a:xfrm>
              <a:off x="838" y="2947"/>
              <a:ext cx="30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2 000</a:t>
              </a:r>
              <a:endParaRPr lang="fr-FR" altLang="en-US" sz="4011"/>
            </a:p>
          </p:txBody>
        </p:sp>
        <p:sp>
          <p:nvSpPr>
            <p:cNvPr id="445498" name="Rectangle 58">
              <a:extLst>
                <a:ext uri="{FF2B5EF4-FFF2-40B4-BE49-F238E27FC236}">
                  <a16:creationId xmlns:a16="http://schemas.microsoft.com/office/drawing/2014/main" id="{FFE4AE49-B26B-6723-CD30-B6430BFFD319}"/>
                </a:ext>
              </a:extLst>
            </p:cNvPr>
            <p:cNvSpPr>
              <a:spLocks noChangeArrowheads="1"/>
            </p:cNvSpPr>
            <p:nvPr/>
          </p:nvSpPr>
          <p:spPr bwMode="auto">
            <a:xfrm>
              <a:off x="838" y="2683"/>
              <a:ext cx="30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4 000</a:t>
              </a:r>
              <a:endParaRPr lang="fr-FR" altLang="en-US" sz="4011"/>
            </a:p>
          </p:txBody>
        </p:sp>
        <p:sp>
          <p:nvSpPr>
            <p:cNvPr id="445499" name="Rectangle 59">
              <a:extLst>
                <a:ext uri="{FF2B5EF4-FFF2-40B4-BE49-F238E27FC236}">
                  <a16:creationId xmlns:a16="http://schemas.microsoft.com/office/drawing/2014/main" id="{E2651C5F-CAE0-9310-FF45-D6EDC9AB8940}"/>
                </a:ext>
              </a:extLst>
            </p:cNvPr>
            <p:cNvSpPr>
              <a:spLocks noChangeArrowheads="1"/>
            </p:cNvSpPr>
            <p:nvPr/>
          </p:nvSpPr>
          <p:spPr bwMode="auto">
            <a:xfrm>
              <a:off x="838" y="2420"/>
              <a:ext cx="30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6 000</a:t>
              </a:r>
              <a:endParaRPr lang="fr-FR" altLang="en-US" sz="4011"/>
            </a:p>
          </p:txBody>
        </p:sp>
        <p:sp>
          <p:nvSpPr>
            <p:cNvPr id="445500" name="Rectangle 60">
              <a:extLst>
                <a:ext uri="{FF2B5EF4-FFF2-40B4-BE49-F238E27FC236}">
                  <a16:creationId xmlns:a16="http://schemas.microsoft.com/office/drawing/2014/main" id="{F9419FDB-7AE3-2A0A-09D6-5D4E85254DCF}"/>
                </a:ext>
              </a:extLst>
            </p:cNvPr>
            <p:cNvSpPr>
              <a:spLocks noChangeArrowheads="1"/>
            </p:cNvSpPr>
            <p:nvPr/>
          </p:nvSpPr>
          <p:spPr bwMode="auto">
            <a:xfrm>
              <a:off x="838" y="2167"/>
              <a:ext cx="30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8 000</a:t>
              </a:r>
              <a:endParaRPr lang="fr-FR" altLang="en-US" sz="4011"/>
            </a:p>
          </p:txBody>
        </p:sp>
        <p:sp>
          <p:nvSpPr>
            <p:cNvPr id="445501" name="Rectangle 61">
              <a:extLst>
                <a:ext uri="{FF2B5EF4-FFF2-40B4-BE49-F238E27FC236}">
                  <a16:creationId xmlns:a16="http://schemas.microsoft.com/office/drawing/2014/main" id="{F160E826-94E3-7F21-2192-918074C83264}"/>
                </a:ext>
              </a:extLst>
            </p:cNvPr>
            <p:cNvSpPr>
              <a:spLocks noChangeArrowheads="1"/>
            </p:cNvSpPr>
            <p:nvPr/>
          </p:nvSpPr>
          <p:spPr bwMode="auto">
            <a:xfrm>
              <a:off x="772" y="1903"/>
              <a:ext cx="37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10 000</a:t>
              </a:r>
              <a:endParaRPr lang="fr-FR" altLang="en-US" sz="4011"/>
            </a:p>
          </p:txBody>
        </p:sp>
        <p:sp>
          <p:nvSpPr>
            <p:cNvPr id="445502" name="Rectangle 62">
              <a:extLst>
                <a:ext uri="{FF2B5EF4-FFF2-40B4-BE49-F238E27FC236}">
                  <a16:creationId xmlns:a16="http://schemas.microsoft.com/office/drawing/2014/main" id="{3B099C0E-CC2B-2068-9109-761F9F9E39A7}"/>
                </a:ext>
              </a:extLst>
            </p:cNvPr>
            <p:cNvSpPr>
              <a:spLocks noChangeArrowheads="1"/>
            </p:cNvSpPr>
            <p:nvPr/>
          </p:nvSpPr>
          <p:spPr bwMode="auto">
            <a:xfrm>
              <a:off x="772" y="1639"/>
              <a:ext cx="37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12 000</a:t>
              </a:r>
              <a:endParaRPr lang="fr-FR" altLang="en-US" sz="4011"/>
            </a:p>
          </p:txBody>
        </p:sp>
        <p:sp>
          <p:nvSpPr>
            <p:cNvPr id="445503" name="Rectangle 63">
              <a:extLst>
                <a:ext uri="{FF2B5EF4-FFF2-40B4-BE49-F238E27FC236}">
                  <a16:creationId xmlns:a16="http://schemas.microsoft.com/office/drawing/2014/main" id="{5160829C-F768-EB5E-63A8-55DA821CD987}"/>
                </a:ext>
              </a:extLst>
            </p:cNvPr>
            <p:cNvSpPr>
              <a:spLocks noChangeArrowheads="1"/>
            </p:cNvSpPr>
            <p:nvPr/>
          </p:nvSpPr>
          <p:spPr bwMode="auto">
            <a:xfrm>
              <a:off x="772" y="1376"/>
              <a:ext cx="372"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14 000</a:t>
              </a:r>
              <a:endParaRPr lang="fr-FR" altLang="en-US" sz="4011"/>
            </a:p>
          </p:txBody>
        </p:sp>
        <p:sp>
          <p:nvSpPr>
            <p:cNvPr id="445504" name="Rectangle 64">
              <a:extLst>
                <a:ext uri="{FF2B5EF4-FFF2-40B4-BE49-F238E27FC236}">
                  <a16:creationId xmlns:a16="http://schemas.microsoft.com/office/drawing/2014/main" id="{A9E516AE-2D40-7310-B339-B51B74F5756A}"/>
                </a:ext>
              </a:extLst>
            </p:cNvPr>
            <p:cNvSpPr>
              <a:spLocks noChangeArrowheads="1"/>
            </p:cNvSpPr>
            <p:nvPr/>
          </p:nvSpPr>
          <p:spPr bwMode="auto">
            <a:xfrm>
              <a:off x="1532" y="3386"/>
              <a:ext cx="34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EU-25</a:t>
              </a:r>
              <a:endParaRPr lang="fr-FR" altLang="en-US" sz="4011"/>
            </a:p>
          </p:txBody>
        </p:sp>
        <p:sp>
          <p:nvSpPr>
            <p:cNvPr id="445505" name="Rectangle 65">
              <a:extLst>
                <a:ext uri="{FF2B5EF4-FFF2-40B4-BE49-F238E27FC236}">
                  <a16:creationId xmlns:a16="http://schemas.microsoft.com/office/drawing/2014/main" id="{1376A4D4-8FC5-0E0B-7604-5C299A4D85ED}"/>
                </a:ext>
              </a:extLst>
            </p:cNvPr>
            <p:cNvSpPr>
              <a:spLocks noChangeArrowheads="1"/>
            </p:cNvSpPr>
            <p:nvPr/>
          </p:nvSpPr>
          <p:spPr bwMode="auto">
            <a:xfrm>
              <a:off x="2346" y="3386"/>
              <a:ext cx="41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USA</a:t>
              </a:r>
              <a:endParaRPr lang="fr-FR" altLang="en-US" sz="4011"/>
            </a:p>
          </p:txBody>
        </p:sp>
        <p:sp>
          <p:nvSpPr>
            <p:cNvPr id="445506" name="Rectangle 66">
              <a:extLst>
                <a:ext uri="{FF2B5EF4-FFF2-40B4-BE49-F238E27FC236}">
                  <a16:creationId xmlns:a16="http://schemas.microsoft.com/office/drawing/2014/main" id="{A36F2345-7BA9-A275-BA65-28DF598AB866}"/>
                </a:ext>
              </a:extLst>
            </p:cNvPr>
            <p:cNvSpPr>
              <a:spLocks noChangeArrowheads="1"/>
            </p:cNvSpPr>
            <p:nvPr/>
          </p:nvSpPr>
          <p:spPr bwMode="auto">
            <a:xfrm>
              <a:off x="3392" y="3386"/>
              <a:ext cx="33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Japan</a:t>
              </a:r>
              <a:endParaRPr lang="fr-FR" altLang="en-US" sz="4011"/>
            </a:p>
          </p:txBody>
        </p:sp>
        <p:sp>
          <p:nvSpPr>
            <p:cNvPr id="445507" name="Rectangle 67">
              <a:extLst>
                <a:ext uri="{FF2B5EF4-FFF2-40B4-BE49-F238E27FC236}">
                  <a16:creationId xmlns:a16="http://schemas.microsoft.com/office/drawing/2014/main" id="{7E48ED47-EB49-A673-B24C-521629C1B592}"/>
                </a:ext>
              </a:extLst>
            </p:cNvPr>
            <p:cNvSpPr>
              <a:spLocks noChangeArrowheads="1"/>
            </p:cNvSpPr>
            <p:nvPr/>
          </p:nvSpPr>
          <p:spPr bwMode="auto">
            <a:xfrm>
              <a:off x="4328" y="3386"/>
              <a:ext cx="31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China</a:t>
              </a:r>
              <a:endParaRPr lang="fr-FR" altLang="en-US" sz="4011"/>
            </a:p>
          </p:txBody>
        </p:sp>
        <p:sp>
          <p:nvSpPr>
            <p:cNvPr id="445508" name="Rectangle 68">
              <a:extLst>
                <a:ext uri="{FF2B5EF4-FFF2-40B4-BE49-F238E27FC236}">
                  <a16:creationId xmlns:a16="http://schemas.microsoft.com/office/drawing/2014/main" id="{E97B4936-45FF-C5D2-BCCE-441F8E216A8C}"/>
                </a:ext>
              </a:extLst>
            </p:cNvPr>
            <p:cNvSpPr>
              <a:spLocks noChangeArrowheads="1"/>
            </p:cNvSpPr>
            <p:nvPr/>
          </p:nvSpPr>
          <p:spPr bwMode="auto">
            <a:xfrm>
              <a:off x="5054" y="1947"/>
              <a:ext cx="738" cy="846"/>
            </a:xfrm>
            <a:prstGeom prst="rect">
              <a:avLst/>
            </a:prstGeom>
            <a:solidFill>
              <a:srgbClr val="FFFFFF"/>
            </a:solidFill>
            <a:ln w="0">
              <a:solidFill>
                <a:srgbClr val="000000"/>
              </a:solidFill>
              <a:miter lim="800000"/>
              <a:headEnd/>
              <a:tailEnd/>
            </a:ln>
          </p:spPr>
          <p:txBody>
            <a:bodyPr/>
            <a:lstStyle/>
            <a:p>
              <a:endParaRPr lang="en-IN" sz="1805"/>
            </a:p>
          </p:txBody>
        </p:sp>
        <p:sp>
          <p:nvSpPr>
            <p:cNvPr id="445509" name="Rectangle 69">
              <a:extLst>
                <a:ext uri="{FF2B5EF4-FFF2-40B4-BE49-F238E27FC236}">
                  <a16:creationId xmlns:a16="http://schemas.microsoft.com/office/drawing/2014/main" id="{83A3D727-2B18-0800-167F-690D0768B6D0}"/>
                </a:ext>
              </a:extLst>
            </p:cNvPr>
            <p:cNvSpPr>
              <a:spLocks noChangeArrowheads="1"/>
            </p:cNvSpPr>
            <p:nvPr/>
          </p:nvSpPr>
          <p:spPr bwMode="auto">
            <a:xfrm>
              <a:off x="5098" y="2024"/>
              <a:ext cx="77" cy="77"/>
            </a:xfrm>
            <a:prstGeom prst="rect">
              <a:avLst/>
            </a:prstGeom>
            <a:solidFill>
              <a:srgbClr val="FF6600"/>
            </a:solidFill>
            <a:ln w="17463">
              <a:solidFill>
                <a:srgbClr val="000000"/>
              </a:solidFill>
              <a:miter lim="800000"/>
              <a:headEnd/>
              <a:tailEnd/>
            </a:ln>
          </p:spPr>
          <p:txBody>
            <a:bodyPr/>
            <a:lstStyle/>
            <a:p>
              <a:endParaRPr lang="en-IN" sz="1805"/>
            </a:p>
          </p:txBody>
        </p:sp>
        <p:sp>
          <p:nvSpPr>
            <p:cNvPr id="445510" name="Rectangle 70">
              <a:extLst>
                <a:ext uri="{FF2B5EF4-FFF2-40B4-BE49-F238E27FC236}">
                  <a16:creationId xmlns:a16="http://schemas.microsoft.com/office/drawing/2014/main" id="{2FBBE969-FFF7-8600-778F-7FB87722DFBF}"/>
                </a:ext>
              </a:extLst>
            </p:cNvPr>
            <p:cNvSpPr>
              <a:spLocks noChangeArrowheads="1"/>
            </p:cNvSpPr>
            <p:nvPr/>
          </p:nvSpPr>
          <p:spPr bwMode="auto">
            <a:xfrm>
              <a:off x="5208" y="1980"/>
              <a:ext cx="34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EU-25</a:t>
              </a:r>
              <a:endParaRPr lang="fr-FR" altLang="en-US" sz="4011"/>
            </a:p>
          </p:txBody>
        </p:sp>
        <p:sp>
          <p:nvSpPr>
            <p:cNvPr id="445511" name="Rectangle 71">
              <a:extLst>
                <a:ext uri="{FF2B5EF4-FFF2-40B4-BE49-F238E27FC236}">
                  <a16:creationId xmlns:a16="http://schemas.microsoft.com/office/drawing/2014/main" id="{E329A5CA-5F57-EF27-512A-AC41FA3302F6}"/>
                </a:ext>
              </a:extLst>
            </p:cNvPr>
            <p:cNvSpPr>
              <a:spLocks noChangeArrowheads="1"/>
            </p:cNvSpPr>
            <p:nvPr/>
          </p:nvSpPr>
          <p:spPr bwMode="auto">
            <a:xfrm>
              <a:off x="5098" y="2233"/>
              <a:ext cx="77" cy="77"/>
            </a:xfrm>
            <a:prstGeom prst="rect">
              <a:avLst/>
            </a:prstGeom>
            <a:solidFill>
              <a:srgbClr val="9999FF"/>
            </a:solidFill>
            <a:ln w="17463">
              <a:solidFill>
                <a:srgbClr val="000000"/>
              </a:solidFill>
              <a:miter lim="800000"/>
              <a:headEnd/>
              <a:tailEnd/>
            </a:ln>
          </p:spPr>
          <p:txBody>
            <a:bodyPr/>
            <a:lstStyle/>
            <a:p>
              <a:endParaRPr lang="en-IN" sz="1805"/>
            </a:p>
          </p:txBody>
        </p:sp>
        <p:sp>
          <p:nvSpPr>
            <p:cNvPr id="445512" name="Rectangle 72">
              <a:extLst>
                <a:ext uri="{FF2B5EF4-FFF2-40B4-BE49-F238E27FC236}">
                  <a16:creationId xmlns:a16="http://schemas.microsoft.com/office/drawing/2014/main" id="{6EA26692-FFFD-2C51-DA72-BB2CE13174AB}"/>
                </a:ext>
              </a:extLst>
            </p:cNvPr>
            <p:cNvSpPr>
              <a:spLocks noChangeArrowheads="1"/>
            </p:cNvSpPr>
            <p:nvPr/>
          </p:nvSpPr>
          <p:spPr bwMode="auto">
            <a:xfrm>
              <a:off x="5208" y="2189"/>
              <a:ext cx="2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USA</a:t>
              </a:r>
              <a:endParaRPr lang="fr-FR" altLang="en-US" sz="4011"/>
            </a:p>
          </p:txBody>
        </p:sp>
        <p:sp>
          <p:nvSpPr>
            <p:cNvPr id="445513" name="Rectangle 73">
              <a:extLst>
                <a:ext uri="{FF2B5EF4-FFF2-40B4-BE49-F238E27FC236}">
                  <a16:creationId xmlns:a16="http://schemas.microsoft.com/office/drawing/2014/main" id="{02FB77B7-CC07-BFD7-003F-CE119C48D624}"/>
                </a:ext>
              </a:extLst>
            </p:cNvPr>
            <p:cNvSpPr>
              <a:spLocks noChangeArrowheads="1"/>
            </p:cNvSpPr>
            <p:nvPr/>
          </p:nvSpPr>
          <p:spPr bwMode="auto">
            <a:xfrm>
              <a:off x="5098" y="2442"/>
              <a:ext cx="77" cy="76"/>
            </a:xfrm>
            <a:prstGeom prst="rect">
              <a:avLst/>
            </a:prstGeom>
            <a:solidFill>
              <a:srgbClr val="9999FF"/>
            </a:solidFill>
            <a:ln w="17463">
              <a:solidFill>
                <a:srgbClr val="000000"/>
              </a:solidFill>
              <a:miter lim="800000"/>
              <a:headEnd/>
              <a:tailEnd/>
            </a:ln>
          </p:spPr>
          <p:txBody>
            <a:bodyPr/>
            <a:lstStyle/>
            <a:p>
              <a:endParaRPr lang="en-IN" sz="1805"/>
            </a:p>
          </p:txBody>
        </p:sp>
        <p:sp>
          <p:nvSpPr>
            <p:cNvPr id="445514" name="Rectangle 74">
              <a:extLst>
                <a:ext uri="{FF2B5EF4-FFF2-40B4-BE49-F238E27FC236}">
                  <a16:creationId xmlns:a16="http://schemas.microsoft.com/office/drawing/2014/main" id="{63BC8A5F-E49E-74DC-15B4-906E22EDA0AC}"/>
                </a:ext>
              </a:extLst>
            </p:cNvPr>
            <p:cNvSpPr>
              <a:spLocks noChangeArrowheads="1"/>
            </p:cNvSpPr>
            <p:nvPr/>
          </p:nvSpPr>
          <p:spPr bwMode="auto">
            <a:xfrm>
              <a:off x="5208" y="2398"/>
              <a:ext cx="33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Japan</a:t>
              </a:r>
              <a:endParaRPr lang="fr-FR" altLang="en-US" sz="4011"/>
            </a:p>
          </p:txBody>
        </p:sp>
        <p:sp>
          <p:nvSpPr>
            <p:cNvPr id="445515" name="Rectangle 75">
              <a:extLst>
                <a:ext uri="{FF2B5EF4-FFF2-40B4-BE49-F238E27FC236}">
                  <a16:creationId xmlns:a16="http://schemas.microsoft.com/office/drawing/2014/main" id="{497F2A23-C730-A75F-B510-77991E396989}"/>
                </a:ext>
              </a:extLst>
            </p:cNvPr>
            <p:cNvSpPr>
              <a:spLocks noChangeArrowheads="1"/>
            </p:cNvSpPr>
            <p:nvPr/>
          </p:nvSpPr>
          <p:spPr bwMode="auto">
            <a:xfrm>
              <a:off x="5098" y="2650"/>
              <a:ext cx="77" cy="77"/>
            </a:xfrm>
            <a:prstGeom prst="rect">
              <a:avLst/>
            </a:prstGeom>
            <a:solidFill>
              <a:srgbClr val="9999FF"/>
            </a:solidFill>
            <a:ln w="17463">
              <a:solidFill>
                <a:srgbClr val="000000"/>
              </a:solidFill>
              <a:miter lim="800000"/>
              <a:headEnd/>
              <a:tailEnd/>
            </a:ln>
          </p:spPr>
          <p:txBody>
            <a:bodyPr/>
            <a:lstStyle/>
            <a:p>
              <a:endParaRPr lang="en-IN" sz="1805"/>
            </a:p>
          </p:txBody>
        </p:sp>
        <p:sp>
          <p:nvSpPr>
            <p:cNvPr id="445516" name="Rectangle 76">
              <a:extLst>
                <a:ext uri="{FF2B5EF4-FFF2-40B4-BE49-F238E27FC236}">
                  <a16:creationId xmlns:a16="http://schemas.microsoft.com/office/drawing/2014/main" id="{78966C55-8D3C-DB1A-8B18-C931C5F55BC6}"/>
                </a:ext>
              </a:extLst>
            </p:cNvPr>
            <p:cNvSpPr>
              <a:spLocks noChangeArrowheads="1"/>
            </p:cNvSpPr>
            <p:nvPr/>
          </p:nvSpPr>
          <p:spPr bwMode="auto">
            <a:xfrm>
              <a:off x="5208" y="2606"/>
              <a:ext cx="31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China</a:t>
              </a:r>
              <a:endParaRPr lang="fr-FR" altLang="en-US" sz="4011"/>
            </a:p>
          </p:txBody>
        </p:sp>
        <p:sp>
          <p:nvSpPr>
            <p:cNvPr id="445517" name="Rectangle 77">
              <a:extLst>
                <a:ext uri="{FF2B5EF4-FFF2-40B4-BE49-F238E27FC236}">
                  <a16:creationId xmlns:a16="http://schemas.microsoft.com/office/drawing/2014/main" id="{5B0577A4-B8F9-4CF8-791D-4F8F83E450CD}"/>
                </a:ext>
              </a:extLst>
            </p:cNvPr>
            <p:cNvSpPr>
              <a:spLocks noChangeArrowheads="1"/>
            </p:cNvSpPr>
            <p:nvPr/>
          </p:nvSpPr>
          <p:spPr bwMode="auto">
            <a:xfrm>
              <a:off x="640" y="1233"/>
              <a:ext cx="5196" cy="2472"/>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grpSp>
      <p:sp>
        <p:nvSpPr>
          <p:cNvPr id="3" name="Slide Number Placeholder 2">
            <a:extLst>
              <a:ext uri="{FF2B5EF4-FFF2-40B4-BE49-F238E27FC236}">
                <a16:creationId xmlns:a16="http://schemas.microsoft.com/office/drawing/2014/main" id="{63287ED4-51CC-12F6-2C8B-D8A8FF412A7B}"/>
              </a:ext>
            </a:extLst>
          </p:cNvPr>
          <p:cNvSpPr>
            <a:spLocks noGrp="1"/>
          </p:cNvSpPr>
          <p:nvPr>
            <p:ph type="sldNum" sz="quarter" idx="12"/>
          </p:nvPr>
        </p:nvSpPr>
        <p:spPr/>
        <p:txBody>
          <a:bodyPr/>
          <a:lstStyle/>
          <a:p>
            <a:fld id="{04108F70-9701-4DDD-BF4D-45DF0AB7079E}" type="slidenum">
              <a:rPr lang="en-IN" smtClean="0"/>
              <a:t>4</a:t>
            </a:fld>
            <a:endParaRPr lang="en-I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B33066A9-2899-7E32-8B52-4AE67F1B806E}"/>
              </a:ext>
            </a:extLst>
          </p:cNvPr>
          <p:cNvSpPr>
            <a:spLocks noGrp="1" noChangeArrowheads="1"/>
          </p:cNvSpPr>
          <p:nvPr>
            <p:ph type="title"/>
          </p:nvPr>
        </p:nvSpPr>
        <p:spPr/>
        <p:txBody>
          <a:bodyPr/>
          <a:lstStyle/>
          <a:p>
            <a:r>
              <a:rPr lang="en-US" altLang="en-US"/>
              <a:t>Key messages</a:t>
            </a:r>
          </a:p>
        </p:txBody>
      </p:sp>
      <p:sp>
        <p:nvSpPr>
          <p:cNvPr id="64514" name="Content Placeholder 2">
            <a:extLst>
              <a:ext uri="{FF2B5EF4-FFF2-40B4-BE49-F238E27FC236}">
                <a16:creationId xmlns:a16="http://schemas.microsoft.com/office/drawing/2014/main" id="{DCC99C97-3211-35AB-4889-D70B52E300F2}"/>
              </a:ext>
            </a:extLst>
          </p:cNvPr>
          <p:cNvSpPr>
            <a:spLocks noGrp="1" noChangeArrowheads="1"/>
          </p:cNvSpPr>
          <p:nvPr>
            <p:ph idx="1"/>
          </p:nvPr>
        </p:nvSpPr>
        <p:spPr/>
        <p:txBody>
          <a:bodyPr/>
          <a:lstStyle/>
          <a:p>
            <a:r>
              <a:rPr lang="en-US" altLang="en-US"/>
              <a:t>Use the right graph for the right data</a:t>
            </a:r>
          </a:p>
          <a:p>
            <a:pPr lvl="1"/>
            <a:r>
              <a:rPr lang="en-US" altLang="en-US"/>
              <a:t>Tables – can display a large amount of data</a:t>
            </a:r>
          </a:p>
          <a:p>
            <a:pPr lvl="1"/>
            <a:r>
              <a:rPr lang="en-US" altLang="en-US"/>
              <a:t>Graphs/charts – visual, easier to detect patterns</a:t>
            </a:r>
          </a:p>
          <a:p>
            <a:pPr lvl="1"/>
            <a:r>
              <a:rPr lang="en-US" altLang="en-US"/>
              <a:t>Label the components of your graphic</a:t>
            </a:r>
          </a:p>
          <a:p>
            <a:pPr eaLnBrk="1" hangingPunct="1"/>
            <a:r>
              <a:rPr lang="en-US" altLang="en-US"/>
              <a:t>Interpreting</a:t>
            </a:r>
            <a:r>
              <a:rPr lang="en-US" altLang="en-US" i="1"/>
              <a:t> </a:t>
            </a:r>
            <a:r>
              <a:rPr lang="en-US" altLang="en-US"/>
              <a:t>data</a:t>
            </a:r>
            <a:r>
              <a:rPr lang="en-US" altLang="en-US" i="1"/>
              <a:t> a</a:t>
            </a:r>
            <a:r>
              <a:rPr lang="en-US" altLang="en-US"/>
              <a:t>dds meaning by making connections and comparisons to program</a:t>
            </a:r>
          </a:p>
          <a:p>
            <a:pPr eaLnBrk="1" hangingPunct="1"/>
            <a:r>
              <a:rPr lang="en-US" altLang="en-US"/>
              <a:t>Service data are good at tracking progress &amp; identifying concerns – do not show causality</a:t>
            </a:r>
          </a:p>
          <a:p>
            <a:pPr eaLnBrk="1" hangingPunct="1"/>
            <a:endParaRPr lang="en-US" altLang="en-US"/>
          </a:p>
        </p:txBody>
      </p:sp>
      <p:sp>
        <p:nvSpPr>
          <p:cNvPr id="3" name="Slide Number Placeholder 2">
            <a:extLst>
              <a:ext uri="{FF2B5EF4-FFF2-40B4-BE49-F238E27FC236}">
                <a16:creationId xmlns:a16="http://schemas.microsoft.com/office/drawing/2014/main" id="{BB9024F5-8CF7-FCAF-A74A-D3DC599D5F8D}"/>
              </a:ext>
            </a:extLst>
          </p:cNvPr>
          <p:cNvSpPr>
            <a:spLocks noGrp="1"/>
          </p:cNvSpPr>
          <p:nvPr>
            <p:ph type="sldNum" sz="quarter" idx="12"/>
          </p:nvPr>
        </p:nvSpPr>
        <p:spPr/>
        <p:txBody>
          <a:bodyPr/>
          <a:lstStyle/>
          <a:p>
            <a:fld id="{04108F70-9701-4DDD-BF4D-45DF0AB7079E}" type="slidenum">
              <a:rPr lang="en-IN" smtClean="0"/>
              <a:t>40</a:t>
            </a:fld>
            <a:endParaRPr lang="en-I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3">
            <a:extLst>
              <a:ext uri="{FF2B5EF4-FFF2-40B4-BE49-F238E27FC236}">
                <a16:creationId xmlns:a16="http://schemas.microsoft.com/office/drawing/2014/main" id="{8017F9A4-C58B-7EFA-5E2B-0FD211420172}"/>
              </a:ext>
            </a:extLst>
          </p:cNvPr>
          <p:cNvSpPr>
            <a:spLocks noGrp="1" noChangeArrowheads="1"/>
          </p:cNvSpPr>
          <p:nvPr>
            <p:ph type="ctrTitle"/>
          </p:nvPr>
        </p:nvSpPr>
        <p:spPr/>
        <p:txBody>
          <a:bodyPr/>
          <a:lstStyle/>
          <a:p>
            <a:r>
              <a:rPr lang="en-US" altLang="en-US"/>
              <a:t>Activity: Calculating coverage and retention</a:t>
            </a:r>
          </a:p>
        </p:txBody>
      </p:sp>
      <p:sp>
        <p:nvSpPr>
          <p:cNvPr id="66562" name="Subtitle 4">
            <a:extLst>
              <a:ext uri="{FF2B5EF4-FFF2-40B4-BE49-F238E27FC236}">
                <a16:creationId xmlns:a16="http://schemas.microsoft.com/office/drawing/2014/main" id="{C307D8BE-E55C-5485-E432-2E245ED20375}"/>
              </a:ext>
            </a:extLst>
          </p:cNvPr>
          <p:cNvSpPr>
            <a:spLocks noGrp="1" noChangeArrowheads="1"/>
          </p:cNvSpPr>
          <p:nvPr>
            <p:ph type="subTitle" idx="1"/>
          </p:nvPr>
        </p:nvSpPr>
        <p:spPr/>
        <p:txBody>
          <a:bodyPr/>
          <a:lstStyle/>
          <a:p>
            <a:endParaRPr lang="en-US" altLang="en-US"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128169B8-995E-274E-28D8-8B07784CE806}"/>
              </a:ext>
            </a:extLst>
          </p:cNvPr>
          <p:cNvSpPr>
            <a:spLocks noGrp="1" noChangeArrowheads="1"/>
          </p:cNvSpPr>
          <p:nvPr>
            <p:ph type="title"/>
          </p:nvPr>
        </p:nvSpPr>
        <p:spPr/>
        <p:txBody>
          <a:bodyPr/>
          <a:lstStyle/>
          <a:p>
            <a:r>
              <a:rPr lang="en-US" altLang="en-US"/>
              <a:t>Learning Objectives</a:t>
            </a:r>
          </a:p>
        </p:txBody>
      </p:sp>
      <p:sp>
        <p:nvSpPr>
          <p:cNvPr id="68610" name="Content Placeholder 2">
            <a:extLst>
              <a:ext uri="{FF2B5EF4-FFF2-40B4-BE49-F238E27FC236}">
                <a16:creationId xmlns:a16="http://schemas.microsoft.com/office/drawing/2014/main" id="{497FAF70-4354-80A7-87A1-5904C0115B53}"/>
              </a:ext>
            </a:extLst>
          </p:cNvPr>
          <p:cNvSpPr>
            <a:spLocks noGrp="1" noChangeArrowheads="1"/>
          </p:cNvSpPr>
          <p:nvPr>
            <p:ph idx="1"/>
          </p:nvPr>
        </p:nvSpPr>
        <p:spPr/>
        <p:txBody>
          <a:bodyPr/>
          <a:lstStyle/>
          <a:p>
            <a:r>
              <a:rPr lang="en-US" altLang="en-US"/>
              <a:t>Use basic statistics to measure coverage and retention</a:t>
            </a:r>
          </a:p>
          <a:p>
            <a:r>
              <a:rPr lang="en-US" altLang="en-US"/>
              <a:t>Develop graphs that display performance measures (utilization, trends)</a:t>
            </a:r>
          </a:p>
          <a:p>
            <a:r>
              <a:rPr lang="en-US" altLang="en-US"/>
              <a:t>Interpret performance measures for programmatic decision making</a:t>
            </a:r>
          </a:p>
          <a:p>
            <a:endParaRPr lang="en-US" altLang="en-US" b="1"/>
          </a:p>
        </p:txBody>
      </p:sp>
      <p:sp>
        <p:nvSpPr>
          <p:cNvPr id="3" name="Slide Number Placeholder 2">
            <a:extLst>
              <a:ext uri="{FF2B5EF4-FFF2-40B4-BE49-F238E27FC236}">
                <a16:creationId xmlns:a16="http://schemas.microsoft.com/office/drawing/2014/main" id="{297C1B2A-AED3-71F5-6ADF-915B39130048}"/>
              </a:ext>
            </a:extLst>
          </p:cNvPr>
          <p:cNvSpPr>
            <a:spLocks noGrp="1"/>
          </p:cNvSpPr>
          <p:nvPr>
            <p:ph type="sldNum" sz="quarter" idx="12"/>
          </p:nvPr>
        </p:nvSpPr>
        <p:spPr/>
        <p:txBody>
          <a:bodyPr/>
          <a:lstStyle/>
          <a:p>
            <a:fld id="{04108F70-9701-4DDD-BF4D-45DF0AB7079E}" type="slidenum">
              <a:rPr lang="en-IN" smtClean="0"/>
              <a:t>42</a:t>
            </a:fld>
            <a:endParaRPr lang="en-IN"/>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A6471826-CFF7-EADB-B464-34CCFA6AF2CE}"/>
              </a:ext>
            </a:extLst>
          </p:cNvPr>
          <p:cNvSpPr>
            <a:spLocks noGrp="1" noChangeArrowheads="1"/>
          </p:cNvSpPr>
          <p:nvPr>
            <p:ph type="title"/>
          </p:nvPr>
        </p:nvSpPr>
        <p:spPr/>
        <p:txBody>
          <a:bodyPr/>
          <a:lstStyle/>
          <a:p>
            <a:r>
              <a:rPr lang="en-US" altLang="en-US"/>
              <a:t>Small group activity</a:t>
            </a:r>
          </a:p>
        </p:txBody>
      </p:sp>
      <p:sp>
        <p:nvSpPr>
          <p:cNvPr id="3" name="Content Placeholder 2">
            <a:extLst>
              <a:ext uri="{FF2B5EF4-FFF2-40B4-BE49-F238E27FC236}">
                <a16:creationId xmlns:a16="http://schemas.microsoft.com/office/drawing/2014/main" id="{EF74E149-22AB-3B44-80BD-1864AE5B5870}"/>
              </a:ext>
            </a:extLst>
          </p:cNvPr>
          <p:cNvSpPr>
            <a:spLocks noGrp="1"/>
          </p:cNvSpPr>
          <p:nvPr>
            <p:ph idx="1"/>
          </p:nvPr>
        </p:nvSpPr>
        <p:spPr/>
        <p:txBody>
          <a:bodyPr/>
          <a:lstStyle/>
          <a:p>
            <a:pPr marL="287338" indent="-287338">
              <a:defRPr/>
            </a:pPr>
            <a:r>
              <a:rPr lang="en-US" dirty="0"/>
              <a:t>Form groups of 4</a:t>
            </a:r>
            <a:r>
              <a:rPr lang="en-US" b="1" dirty="0"/>
              <a:t>–</a:t>
            </a:r>
            <a:r>
              <a:rPr lang="en-US" dirty="0"/>
              <a:t>6</a:t>
            </a:r>
          </a:p>
          <a:p>
            <a:pPr marL="287338" indent="-287338">
              <a:defRPr/>
            </a:pPr>
            <a:r>
              <a:rPr lang="en-US" dirty="0"/>
              <a:t>Each group reviews 2 worksheets from Excel file and answers the questions (1 hr 45 min)</a:t>
            </a:r>
          </a:p>
          <a:p>
            <a:pPr>
              <a:lnSpc>
                <a:spcPct val="90000"/>
              </a:lnSpc>
              <a:defRPr/>
            </a:pPr>
            <a:r>
              <a:rPr lang="en-US" dirty="0"/>
              <a:t>Each group presents 2 findings from each worksheet, focusing on the programmatic relevance of the findings (10 min per group)</a:t>
            </a:r>
          </a:p>
          <a:p>
            <a:pPr>
              <a:lnSpc>
                <a:spcPct val="90000"/>
              </a:lnSpc>
              <a:defRPr/>
            </a:pPr>
            <a:r>
              <a:rPr lang="en-US" dirty="0"/>
              <a:t>Audience provides feedback on analysis and interpretation (notes errors, additional interpretation) (10 min per group)</a:t>
            </a:r>
          </a:p>
        </p:txBody>
      </p:sp>
      <p:sp>
        <p:nvSpPr>
          <p:cNvPr id="4" name="Slide Number Placeholder 3">
            <a:extLst>
              <a:ext uri="{FF2B5EF4-FFF2-40B4-BE49-F238E27FC236}">
                <a16:creationId xmlns:a16="http://schemas.microsoft.com/office/drawing/2014/main" id="{8A96A899-024D-F335-DE4C-DD43676809C6}"/>
              </a:ext>
            </a:extLst>
          </p:cNvPr>
          <p:cNvSpPr>
            <a:spLocks noGrp="1"/>
          </p:cNvSpPr>
          <p:nvPr>
            <p:ph type="sldNum" sz="quarter" idx="12"/>
          </p:nvPr>
        </p:nvSpPr>
        <p:spPr/>
        <p:txBody>
          <a:bodyPr/>
          <a:lstStyle/>
          <a:p>
            <a:fld id="{04108F70-9701-4DDD-BF4D-45DF0AB7079E}" type="slidenum">
              <a:rPr lang="en-IN" smtClean="0"/>
              <a:t>43</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Rectangle 2">
            <a:extLst>
              <a:ext uri="{FF2B5EF4-FFF2-40B4-BE49-F238E27FC236}">
                <a16:creationId xmlns:a16="http://schemas.microsoft.com/office/drawing/2014/main" id="{F2407B93-0B23-4916-9764-DB5615934A08}"/>
              </a:ext>
            </a:extLst>
          </p:cNvPr>
          <p:cNvSpPr>
            <a:spLocks noGrp="1" noChangeArrowheads="1"/>
          </p:cNvSpPr>
          <p:nvPr>
            <p:ph type="title"/>
          </p:nvPr>
        </p:nvSpPr>
        <p:spPr>
          <a:xfrm>
            <a:off x="1934716" y="210134"/>
            <a:ext cx="8718957" cy="1179615"/>
          </a:xfrm>
          <a:solidFill>
            <a:srgbClr val="A87DFF"/>
          </a:solidFill>
        </p:spPr>
        <p:txBody>
          <a:bodyPr>
            <a:normAutofit fontScale="90000"/>
          </a:bodyPr>
          <a:lstStyle/>
          <a:p>
            <a:pPr algn="l">
              <a:lnSpc>
                <a:spcPct val="50000"/>
              </a:lnSpc>
            </a:pPr>
            <a:br>
              <a:rPr lang="fr-FR" altLang="en-US">
                <a:solidFill>
                  <a:schemeClr val="tx1"/>
                </a:solidFill>
                <a:latin typeface="Tahoma" panose="020B0604030504040204" pitchFamily="34" charset="0"/>
              </a:rPr>
            </a:br>
            <a:br>
              <a:rPr lang="fr-FR" altLang="en-US" sz="2206">
                <a:latin typeface="Tahoma" panose="020B0604030504040204" pitchFamily="34" charset="0"/>
              </a:rPr>
            </a:br>
            <a:r>
              <a:rPr lang="fr-FR" altLang="en-US" sz="3209">
                <a:latin typeface="Tahoma" panose="020B0604030504040204" pitchFamily="34" charset="0"/>
              </a:rPr>
              <a:t>#</a:t>
            </a:r>
            <a:r>
              <a:rPr lang="fr-FR" altLang="en-US" sz="3209" b="1">
                <a:latin typeface="Tahoma" panose="020B0604030504040204" pitchFamily="34" charset="0"/>
              </a:rPr>
              <a:t>2     France - an influential economy at</a:t>
            </a:r>
            <a:br>
              <a:rPr lang="fr-FR" altLang="en-US" sz="3209" b="1">
                <a:latin typeface="Tahoma" panose="020B0604030504040204" pitchFamily="34" charset="0"/>
              </a:rPr>
            </a:br>
            <a:br>
              <a:rPr lang="fr-FR" altLang="en-US" sz="3209" b="1">
                <a:latin typeface="Tahoma" panose="020B0604030504040204" pitchFamily="34" charset="0"/>
              </a:rPr>
            </a:br>
            <a:r>
              <a:rPr lang="fr-FR" altLang="en-US" sz="3209" b="1">
                <a:latin typeface="Tahoma" panose="020B0604030504040204" pitchFamily="34" charset="0"/>
              </a:rPr>
              <a:t>          the heart of the EU</a:t>
            </a:r>
          </a:p>
        </p:txBody>
      </p:sp>
      <p:sp>
        <p:nvSpPr>
          <p:cNvPr id="461829" name="Text Box 5">
            <a:extLst>
              <a:ext uri="{FF2B5EF4-FFF2-40B4-BE49-F238E27FC236}">
                <a16:creationId xmlns:a16="http://schemas.microsoft.com/office/drawing/2014/main" id="{29A59CB5-EE3C-C3AA-A5C0-3FC95B8D445F}"/>
              </a:ext>
            </a:extLst>
          </p:cNvPr>
          <p:cNvSpPr txBox="1">
            <a:spLocks noChangeArrowheads="1"/>
          </p:cNvSpPr>
          <p:nvPr/>
        </p:nvSpPr>
        <p:spPr bwMode="auto">
          <a:xfrm>
            <a:off x="1345705" y="1141409"/>
            <a:ext cx="9551532" cy="102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fr-FR" altLang="en-US" sz="2006"/>
              <a:t>GNP 2005 in Euros </a:t>
            </a:r>
            <a:r>
              <a:rPr lang="fr-FR" altLang="en-US" sz="1604"/>
              <a:t>(in billions)</a:t>
            </a:r>
            <a:r>
              <a:rPr lang="fr-FR" altLang="en-US" sz="4011"/>
              <a:t> </a:t>
            </a:r>
            <a:endParaRPr lang="fr-FR" altLang="en-US" sz="2006"/>
          </a:p>
          <a:p>
            <a:pPr algn="ctr"/>
            <a:endParaRPr lang="fr-FR" altLang="en-US" sz="2006"/>
          </a:p>
        </p:txBody>
      </p:sp>
      <p:sp>
        <p:nvSpPr>
          <p:cNvPr id="461832" name="Text Box 8">
            <a:extLst>
              <a:ext uri="{FF2B5EF4-FFF2-40B4-BE49-F238E27FC236}">
                <a16:creationId xmlns:a16="http://schemas.microsoft.com/office/drawing/2014/main" id="{CECB700B-7F92-14C2-402C-AD71EB638996}"/>
              </a:ext>
            </a:extLst>
          </p:cNvPr>
          <p:cNvSpPr txBox="1">
            <a:spLocks noChangeArrowheads="1"/>
          </p:cNvSpPr>
          <p:nvPr/>
        </p:nvSpPr>
        <p:spPr bwMode="auto">
          <a:xfrm>
            <a:off x="1778708" y="5770718"/>
            <a:ext cx="3018284" cy="34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1604"/>
              <a:t>Data source: Eurostat, 2006</a:t>
            </a:r>
          </a:p>
        </p:txBody>
      </p:sp>
      <p:grpSp>
        <p:nvGrpSpPr>
          <p:cNvPr id="461842" name="Group 18">
            <a:extLst>
              <a:ext uri="{FF2B5EF4-FFF2-40B4-BE49-F238E27FC236}">
                <a16:creationId xmlns:a16="http://schemas.microsoft.com/office/drawing/2014/main" id="{72B82E75-FFD9-331E-819A-D63AFCEFC73C}"/>
              </a:ext>
            </a:extLst>
          </p:cNvPr>
          <p:cNvGrpSpPr>
            <a:grpSpLocks noChangeAspect="1"/>
          </p:cNvGrpSpPr>
          <p:nvPr/>
        </p:nvGrpSpPr>
        <p:grpSpPr bwMode="auto">
          <a:xfrm>
            <a:off x="1799403" y="1693805"/>
            <a:ext cx="8512006" cy="4043482"/>
            <a:chOff x="427" y="1064"/>
            <a:chExt cx="5347" cy="2540"/>
          </a:xfrm>
        </p:grpSpPr>
        <p:sp>
          <p:nvSpPr>
            <p:cNvPr id="461841" name="AutoShape 17">
              <a:extLst>
                <a:ext uri="{FF2B5EF4-FFF2-40B4-BE49-F238E27FC236}">
                  <a16:creationId xmlns:a16="http://schemas.microsoft.com/office/drawing/2014/main" id="{2CEF1ECA-8E7D-FF80-DC05-781D4E92D8FB}"/>
                </a:ext>
              </a:extLst>
            </p:cNvPr>
            <p:cNvSpPr>
              <a:spLocks noChangeAspect="1" noChangeArrowheads="1" noTextEdit="1"/>
            </p:cNvSpPr>
            <p:nvPr/>
          </p:nvSpPr>
          <p:spPr bwMode="auto">
            <a:xfrm>
              <a:off x="427" y="1064"/>
              <a:ext cx="5347" cy="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1843" name="Rectangle 19">
              <a:extLst>
                <a:ext uri="{FF2B5EF4-FFF2-40B4-BE49-F238E27FC236}">
                  <a16:creationId xmlns:a16="http://schemas.microsoft.com/office/drawing/2014/main" id="{C533D34A-6226-D66A-CACA-B4E139D52FD8}"/>
                </a:ext>
              </a:extLst>
            </p:cNvPr>
            <p:cNvSpPr>
              <a:spLocks noChangeArrowheads="1"/>
            </p:cNvSpPr>
            <p:nvPr/>
          </p:nvSpPr>
          <p:spPr bwMode="auto">
            <a:xfrm>
              <a:off x="470" y="1107"/>
              <a:ext cx="5253" cy="2454"/>
            </a:xfrm>
            <a:prstGeom prst="rect">
              <a:avLst/>
            </a:prstGeom>
            <a:solidFill>
              <a:srgbClr val="FFFFFF"/>
            </a:solidFill>
            <a:ln w="0">
              <a:solidFill>
                <a:srgbClr val="000000"/>
              </a:solidFill>
              <a:miter lim="800000"/>
              <a:headEnd/>
              <a:tailEnd/>
            </a:ln>
          </p:spPr>
          <p:txBody>
            <a:bodyPr/>
            <a:lstStyle/>
            <a:p>
              <a:endParaRPr lang="en-IN" sz="1805"/>
            </a:p>
          </p:txBody>
        </p:sp>
        <p:sp>
          <p:nvSpPr>
            <p:cNvPr id="461844" name="Rectangle 20">
              <a:extLst>
                <a:ext uri="{FF2B5EF4-FFF2-40B4-BE49-F238E27FC236}">
                  <a16:creationId xmlns:a16="http://schemas.microsoft.com/office/drawing/2014/main" id="{22DB8240-9BB0-999D-1303-D0B08DD9F57F}"/>
                </a:ext>
              </a:extLst>
            </p:cNvPr>
            <p:cNvSpPr>
              <a:spLocks noChangeArrowheads="1"/>
            </p:cNvSpPr>
            <p:nvPr/>
          </p:nvSpPr>
          <p:spPr bwMode="auto">
            <a:xfrm>
              <a:off x="898" y="1286"/>
              <a:ext cx="4739" cy="1488"/>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1845" name="Line 21">
              <a:extLst>
                <a:ext uri="{FF2B5EF4-FFF2-40B4-BE49-F238E27FC236}">
                  <a16:creationId xmlns:a16="http://schemas.microsoft.com/office/drawing/2014/main" id="{8CB16F07-E02F-4ED6-F4E8-21AA02970898}"/>
                </a:ext>
              </a:extLst>
            </p:cNvPr>
            <p:cNvSpPr>
              <a:spLocks noChangeShapeType="1"/>
            </p:cNvSpPr>
            <p:nvPr/>
          </p:nvSpPr>
          <p:spPr bwMode="auto">
            <a:xfrm>
              <a:off x="898" y="2526"/>
              <a:ext cx="47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46" name="Line 22">
              <a:extLst>
                <a:ext uri="{FF2B5EF4-FFF2-40B4-BE49-F238E27FC236}">
                  <a16:creationId xmlns:a16="http://schemas.microsoft.com/office/drawing/2014/main" id="{6D39CC2F-DE12-E5C7-00C8-5760568F9E5D}"/>
                </a:ext>
              </a:extLst>
            </p:cNvPr>
            <p:cNvSpPr>
              <a:spLocks noChangeShapeType="1"/>
            </p:cNvSpPr>
            <p:nvPr/>
          </p:nvSpPr>
          <p:spPr bwMode="auto">
            <a:xfrm>
              <a:off x="898" y="2278"/>
              <a:ext cx="47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47" name="Line 23">
              <a:extLst>
                <a:ext uri="{FF2B5EF4-FFF2-40B4-BE49-F238E27FC236}">
                  <a16:creationId xmlns:a16="http://schemas.microsoft.com/office/drawing/2014/main" id="{A2B6E414-FECF-FEFE-DACF-0C94AC50C30C}"/>
                </a:ext>
              </a:extLst>
            </p:cNvPr>
            <p:cNvSpPr>
              <a:spLocks noChangeShapeType="1"/>
            </p:cNvSpPr>
            <p:nvPr/>
          </p:nvSpPr>
          <p:spPr bwMode="auto">
            <a:xfrm>
              <a:off x="898" y="2030"/>
              <a:ext cx="47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48" name="Line 24">
              <a:extLst>
                <a:ext uri="{FF2B5EF4-FFF2-40B4-BE49-F238E27FC236}">
                  <a16:creationId xmlns:a16="http://schemas.microsoft.com/office/drawing/2014/main" id="{48BD7512-FE90-B0CF-F41D-2B34900C2495}"/>
                </a:ext>
              </a:extLst>
            </p:cNvPr>
            <p:cNvSpPr>
              <a:spLocks noChangeShapeType="1"/>
            </p:cNvSpPr>
            <p:nvPr/>
          </p:nvSpPr>
          <p:spPr bwMode="auto">
            <a:xfrm>
              <a:off x="898" y="1782"/>
              <a:ext cx="47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49" name="Line 25">
              <a:extLst>
                <a:ext uri="{FF2B5EF4-FFF2-40B4-BE49-F238E27FC236}">
                  <a16:creationId xmlns:a16="http://schemas.microsoft.com/office/drawing/2014/main" id="{0587103E-0D28-4301-09AB-24847E508278}"/>
                </a:ext>
              </a:extLst>
            </p:cNvPr>
            <p:cNvSpPr>
              <a:spLocks noChangeShapeType="1"/>
            </p:cNvSpPr>
            <p:nvPr/>
          </p:nvSpPr>
          <p:spPr bwMode="auto">
            <a:xfrm>
              <a:off x="898" y="1534"/>
              <a:ext cx="47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50" name="Line 26">
              <a:extLst>
                <a:ext uri="{FF2B5EF4-FFF2-40B4-BE49-F238E27FC236}">
                  <a16:creationId xmlns:a16="http://schemas.microsoft.com/office/drawing/2014/main" id="{658D24B2-3B56-0A74-4B6B-7241E9AB2D24}"/>
                </a:ext>
              </a:extLst>
            </p:cNvPr>
            <p:cNvSpPr>
              <a:spLocks noChangeShapeType="1"/>
            </p:cNvSpPr>
            <p:nvPr/>
          </p:nvSpPr>
          <p:spPr bwMode="auto">
            <a:xfrm>
              <a:off x="898" y="1286"/>
              <a:ext cx="47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51" name="Rectangle 27">
              <a:extLst>
                <a:ext uri="{FF2B5EF4-FFF2-40B4-BE49-F238E27FC236}">
                  <a16:creationId xmlns:a16="http://schemas.microsoft.com/office/drawing/2014/main" id="{E23D5923-254B-C11F-1067-0633BAC1960E}"/>
                </a:ext>
              </a:extLst>
            </p:cNvPr>
            <p:cNvSpPr>
              <a:spLocks noChangeArrowheads="1"/>
            </p:cNvSpPr>
            <p:nvPr/>
          </p:nvSpPr>
          <p:spPr bwMode="auto">
            <a:xfrm>
              <a:off x="898" y="1286"/>
              <a:ext cx="4739" cy="1488"/>
            </a:xfrm>
            <a:prstGeom prst="rect">
              <a:avLst/>
            </a:prstGeom>
            <a:noFill/>
            <a:ln w="1428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61852" name="Rectangle 28">
              <a:extLst>
                <a:ext uri="{FF2B5EF4-FFF2-40B4-BE49-F238E27FC236}">
                  <a16:creationId xmlns:a16="http://schemas.microsoft.com/office/drawing/2014/main" id="{CF1FE713-B78C-5B14-21B9-9B1885A971C4}"/>
                </a:ext>
              </a:extLst>
            </p:cNvPr>
            <p:cNvSpPr>
              <a:spLocks noChangeArrowheads="1"/>
            </p:cNvSpPr>
            <p:nvPr/>
          </p:nvSpPr>
          <p:spPr bwMode="auto">
            <a:xfrm>
              <a:off x="1035" y="1577"/>
              <a:ext cx="189" cy="1197"/>
            </a:xfrm>
            <a:prstGeom prst="rect">
              <a:avLst/>
            </a:prstGeom>
            <a:solidFill>
              <a:srgbClr val="9999FF"/>
            </a:solidFill>
            <a:ln w="14288">
              <a:solidFill>
                <a:srgbClr val="000000"/>
              </a:solidFill>
              <a:miter lim="800000"/>
              <a:headEnd/>
              <a:tailEnd/>
            </a:ln>
          </p:spPr>
          <p:txBody>
            <a:bodyPr/>
            <a:lstStyle/>
            <a:p>
              <a:endParaRPr lang="en-IN" sz="1805"/>
            </a:p>
          </p:txBody>
        </p:sp>
        <p:sp>
          <p:nvSpPr>
            <p:cNvPr id="461853" name="Rectangle 29">
              <a:extLst>
                <a:ext uri="{FF2B5EF4-FFF2-40B4-BE49-F238E27FC236}">
                  <a16:creationId xmlns:a16="http://schemas.microsoft.com/office/drawing/2014/main" id="{C4539204-E85F-6732-4436-B62475F7DDC5}"/>
                </a:ext>
              </a:extLst>
            </p:cNvPr>
            <p:cNvSpPr>
              <a:spLocks noChangeArrowheads="1"/>
            </p:cNvSpPr>
            <p:nvPr/>
          </p:nvSpPr>
          <p:spPr bwMode="auto">
            <a:xfrm>
              <a:off x="1507" y="1740"/>
              <a:ext cx="197" cy="1034"/>
            </a:xfrm>
            <a:prstGeom prst="rect">
              <a:avLst/>
            </a:prstGeom>
            <a:solidFill>
              <a:srgbClr val="9999FF"/>
            </a:solidFill>
            <a:ln w="14288">
              <a:solidFill>
                <a:srgbClr val="000000"/>
              </a:solidFill>
              <a:miter lim="800000"/>
              <a:headEnd/>
              <a:tailEnd/>
            </a:ln>
          </p:spPr>
          <p:txBody>
            <a:bodyPr/>
            <a:lstStyle/>
            <a:p>
              <a:endParaRPr lang="en-IN" sz="1805"/>
            </a:p>
          </p:txBody>
        </p:sp>
        <p:sp>
          <p:nvSpPr>
            <p:cNvPr id="461854" name="Rectangle 30">
              <a:extLst>
                <a:ext uri="{FF2B5EF4-FFF2-40B4-BE49-F238E27FC236}">
                  <a16:creationId xmlns:a16="http://schemas.microsoft.com/office/drawing/2014/main" id="{68D0D9F4-0F6B-D1CE-731E-20A93D1B93EC}"/>
                </a:ext>
              </a:extLst>
            </p:cNvPr>
            <p:cNvSpPr>
              <a:spLocks noChangeArrowheads="1"/>
            </p:cNvSpPr>
            <p:nvPr/>
          </p:nvSpPr>
          <p:spPr bwMode="auto">
            <a:xfrm>
              <a:off x="1987" y="1817"/>
              <a:ext cx="188" cy="957"/>
            </a:xfrm>
            <a:prstGeom prst="rect">
              <a:avLst/>
            </a:prstGeom>
            <a:solidFill>
              <a:srgbClr val="FF9900"/>
            </a:solidFill>
            <a:ln w="14288">
              <a:solidFill>
                <a:srgbClr val="000000"/>
              </a:solidFill>
              <a:miter lim="800000"/>
              <a:headEnd/>
              <a:tailEnd/>
            </a:ln>
          </p:spPr>
          <p:txBody>
            <a:bodyPr/>
            <a:lstStyle/>
            <a:p>
              <a:endParaRPr lang="en-IN" sz="1805"/>
            </a:p>
          </p:txBody>
        </p:sp>
        <p:sp>
          <p:nvSpPr>
            <p:cNvPr id="461855" name="Rectangle 31">
              <a:extLst>
                <a:ext uri="{FF2B5EF4-FFF2-40B4-BE49-F238E27FC236}">
                  <a16:creationId xmlns:a16="http://schemas.microsoft.com/office/drawing/2014/main" id="{D79C5C30-D3D2-B20F-DB98-10843665130A}"/>
                </a:ext>
              </a:extLst>
            </p:cNvPr>
            <p:cNvSpPr>
              <a:spLocks noChangeArrowheads="1"/>
            </p:cNvSpPr>
            <p:nvPr/>
          </p:nvSpPr>
          <p:spPr bwMode="auto">
            <a:xfrm>
              <a:off x="2458" y="1988"/>
              <a:ext cx="188" cy="786"/>
            </a:xfrm>
            <a:prstGeom prst="rect">
              <a:avLst/>
            </a:prstGeom>
            <a:solidFill>
              <a:srgbClr val="9999FF"/>
            </a:solidFill>
            <a:ln w="14288">
              <a:solidFill>
                <a:srgbClr val="000000"/>
              </a:solidFill>
              <a:miter lim="800000"/>
              <a:headEnd/>
              <a:tailEnd/>
            </a:ln>
          </p:spPr>
          <p:txBody>
            <a:bodyPr/>
            <a:lstStyle/>
            <a:p>
              <a:endParaRPr lang="en-IN" sz="1805"/>
            </a:p>
          </p:txBody>
        </p:sp>
        <p:sp>
          <p:nvSpPr>
            <p:cNvPr id="461856" name="Rectangle 32">
              <a:extLst>
                <a:ext uri="{FF2B5EF4-FFF2-40B4-BE49-F238E27FC236}">
                  <a16:creationId xmlns:a16="http://schemas.microsoft.com/office/drawing/2014/main" id="{EBAFB4F1-C024-3936-8508-0AD8D6E4387E}"/>
                </a:ext>
              </a:extLst>
            </p:cNvPr>
            <p:cNvSpPr>
              <a:spLocks noChangeArrowheads="1"/>
            </p:cNvSpPr>
            <p:nvPr/>
          </p:nvSpPr>
          <p:spPr bwMode="auto">
            <a:xfrm>
              <a:off x="2929" y="2227"/>
              <a:ext cx="197" cy="547"/>
            </a:xfrm>
            <a:prstGeom prst="rect">
              <a:avLst/>
            </a:prstGeom>
            <a:solidFill>
              <a:srgbClr val="9999FF"/>
            </a:solidFill>
            <a:ln w="14288">
              <a:solidFill>
                <a:srgbClr val="000000"/>
              </a:solidFill>
              <a:miter lim="800000"/>
              <a:headEnd/>
              <a:tailEnd/>
            </a:ln>
          </p:spPr>
          <p:txBody>
            <a:bodyPr/>
            <a:lstStyle/>
            <a:p>
              <a:endParaRPr lang="en-IN" sz="1805"/>
            </a:p>
          </p:txBody>
        </p:sp>
        <p:sp>
          <p:nvSpPr>
            <p:cNvPr id="461857" name="Rectangle 33">
              <a:extLst>
                <a:ext uri="{FF2B5EF4-FFF2-40B4-BE49-F238E27FC236}">
                  <a16:creationId xmlns:a16="http://schemas.microsoft.com/office/drawing/2014/main" id="{3C7F0C68-11A4-12DC-6A53-432E5AAFE393}"/>
                </a:ext>
              </a:extLst>
            </p:cNvPr>
            <p:cNvSpPr>
              <a:spLocks noChangeArrowheads="1"/>
            </p:cNvSpPr>
            <p:nvPr/>
          </p:nvSpPr>
          <p:spPr bwMode="auto">
            <a:xfrm>
              <a:off x="3409" y="2484"/>
              <a:ext cx="188" cy="290"/>
            </a:xfrm>
            <a:prstGeom prst="rect">
              <a:avLst/>
            </a:prstGeom>
            <a:solidFill>
              <a:srgbClr val="9999FF"/>
            </a:solidFill>
            <a:ln w="14288">
              <a:solidFill>
                <a:srgbClr val="000000"/>
              </a:solidFill>
              <a:miter lim="800000"/>
              <a:headEnd/>
              <a:tailEnd/>
            </a:ln>
          </p:spPr>
          <p:txBody>
            <a:bodyPr/>
            <a:lstStyle/>
            <a:p>
              <a:endParaRPr lang="en-IN" sz="1805"/>
            </a:p>
          </p:txBody>
        </p:sp>
        <p:sp>
          <p:nvSpPr>
            <p:cNvPr id="461858" name="Rectangle 34">
              <a:extLst>
                <a:ext uri="{FF2B5EF4-FFF2-40B4-BE49-F238E27FC236}">
                  <a16:creationId xmlns:a16="http://schemas.microsoft.com/office/drawing/2014/main" id="{D2669010-E9B7-B6B6-AE93-DE6EE996A22A}"/>
                </a:ext>
              </a:extLst>
            </p:cNvPr>
            <p:cNvSpPr>
              <a:spLocks noChangeArrowheads="1"/>
            </p:cNvSpPr>
            <p:nvPr/>
          </p:nvSpPr>
          <p:spPr bwMode="auto">
            <a:xfrm>
              <a:off x="3880" y="2603"/>
              <a:ext cx="189" cy="171"/>
            </a:xfrm>
            <a:prstGeom prst="rect">
              <a:avLst/>
            </a:prstGeom>
            <a:solidFill>
              <a:srgbClr val="9999FF"/>
            </a:solidFill>
            <a:ln w="14288">
              <a:solidFill>
                <a:srgbClr val="000000"/>
              </a:solidFill>
              <a:miter lim="800000"/>
              <a:headEnd/>
              <a:tailEnd/>
            </a:ln>
          </p:spPr>
          <p:txBody>
            <a:bodyPr/>
            <a:lstStyle/>
            <a:p>
              <a:endParaRPr lang="en-IN" sz="1805"/>
            </a:p>
          </p:txBody>
        </p:sp>
        <p:sp>
          <p:nvSpPr>
            <p:cNvPr id="461859" name="Rectangle 35">
              <a:extLst>
                <a:ext uri="{FF2B5EF4-FFF2-40B4-BE49-F238E27FC236}">
                  <a16:creationId xmlns:a16="http://schemas.microsoft.com/office/drawing/2014/main" id="{D98F24B6-7501-2534-EB01-779087CFC274}"/>
                </a:ext>
              </a:extLst>
            </p:cNvPr>
            <p:cNvSpPr>
              <a:spLocks noChangeArrowheads="1"/>
            </p:cNvSpPr>
            <p:nvPr/>
          </p:nvSpPr>
          <p:spPr bwMode="auto">
            <a:xfrm>
              <a:off x="4352" y="2603"/>
              <a:ext cx="188" cy="171"/>
            </a:xfrm>
            <a:prstGeom prst="rect">
              <a:avLst/>
            </a:prstGeom>
            <a:solidFill>
              <a:srgbClr val="9999FF"/>
            </a:solidFill>
            <a:ln w="14288">
              <a:solidFill>
                <a:srgbClr val="000000"/>
              </a:solidFill>
              <a:miter lim="800000"/>
              <a:headEnd/>
              <a:tailEnd/>
            </a:ln>
          </p:spPr>
          <p:txBody>
            <a:bodyPr/>
            <a:lstStyle/>
            <a:p>
              <a:endParaRPr lang="en-IN" sz="1805"/>
            </a:p>
          </p:txBody>
        </p:sp>
        <p:sp>
          <p:nvSpPr>
            <p:cNvPr id="461860" name="Rectangle 36">
              <a:extLst>
                <a:ext uri="{FF2B5EF4-FFF2-40B4-BE49-F238E27FC236}">
                  <a16:creationId xmlns:a16="http://schemas.microsoft.com/office/drawing/2014/main" id="{12D64423-F553-E5AF-1391-A0FA35D0C749}"/>
                </a:ext>
              </a:extLst>
            </p:cNvPr>
            <p:cNvSpPr>
              <a:spLocks noChangeArrowheads="1"/>
            </p:cNvSpPr>
            <p:nvPr/>
          </p:nvSpPr>
          <p:spPr bwMode="auto">
            <a:xfrm>
              <a:off x="4823" y="2620"/>
              <a:ext cx="197" cy="154"/>
            </a:xfrm>
            <a:prstGeom prst="rect">
              <a:avLst/>
            </a:prstGeom>
            <a:solidFill>
              <a:srgbClr val="9999FF"/>
            </a:solidFill>
            <a:ln w="14288">
              <a:solidFill>
                <a:srgbClr val="000000"/>
              </a:solidFill>
              <a:miter lim="800000"/>
              <a:headEnd/>
              <a:tailEnd/>
            </a:ln>
          </p:spPr>
          <p:txBody>
            <a:bodyPr/>
            <a:lstStyle/>
            <a:p>
              <a:endParaRPr lang="en-IN" sz="1805"/>
            </a:p>
          </p:txBody>
        </p:sp>
        <p:sp>
          <p:nvSpPr>
            <p:cNvPr id="461861" name="Rectangle 37">
              <a:extLst>
                <a:ext uri="{FF2B5EF4-FFF2-40B4-BE49-F238E27FC236}">
                  <a16:creationId xmlns:a16="http://schemas.microsoft.com/office/drawing/2014/main" id="{7D9D6667-5606-2A07-D603-537406335596}"/>
                </a:ext>
              </a:extLst>
            </p:cNvPr>
            <p:cNvSpPr>
              <a:spLocks noChangeArrowheads="1"/>
            </p:cNvSpPr>
            <p:nvPr/>
          </p:nvSpPr>
          <p:spPr bwMode="auto">
            <a:xfrm>
              <a:off x="5303" y="2620"/>
              <a:ext cx="188" cy="154"/>
            </a:xfrm>
            <a:prstGeom prst="rect">
              <a:avLst/>
            </a:prstGeom>
            <a:solidFill>
              <a:srgbClr val="9999FF"/>
            </a:solidFill>
            <a:ln w="14288">
              <a:solidFill>
                <a:srgbClr val="000000"/>
              </a:solidFill>
              <a:miter lim="800000"/>
              <a:headEnd/>
              <a:tailEnd/>
            </a:ln>
          </p:spPr>
          <p:txBody>
            <a:bodyPr/>
            <a:lstStyle/>
            <a:p>
              <a:endParaRPr lang="en-IN" sz="1805"/>
            </a:p>
          </p:txBody>
        </p:sp>
        <p:sp>
          <p:nvSpPr>
            <p:cNvPr id="461862" name="Line 38">
              <a:extLst>
                <a:ext uri="{FF2B5EF4-FFF2-40B4-BE49-F238E27FC236}">
                  <a16:creationId xmlns:a16="http://schemas.microsoft.com/office/drawing/2014/main" id="{941014B5-FB91-9F03-35F3-481321FBD32D}"/>
                </a:ext>
              </a:extLst>
            </p:cNvPr>
            <p:cNvSpPr>
              <a:spLocks noChangeShapeType="1"/>
            </p:cNvSpPr>
            <p:nvPr/>
          </p:nvSpPr>
          <p:spPr bwMode="auto">
            <a:xfrm>
              <a:off x="898" y="1286"/>
              <a:ext cx="1" cy="148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63" name="Line 39">
              <a:extLst>
                <a:ext uri="{FF2B5EF4-FFF2-40B4-BE49-F238E27FC236}">
                  <a16:creationId xmlns:a16="http://schemas.microsoft.com/office/drawing/2014/main" id="{B01C1693-958E-D6A9-51DD-3D7B591A2FF1}"/>
                </a:ext>
              </a:extLst>
            </p:cNvPr>
            <p:cNvSpPr>
              <a:spLocks noChangeShapeType="1"/>
            </p:cNvSpPr>
            <p:nvPr/>
          </p:nvSpPr>
          <p:spPr bwMode="auto">
            <a:xfrm>
              <a:off x="864" y="2774"/>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64" name="Line 40">
              <a:extLst>
                <a:ext uri="{FF2B5EF4-FFF2-40B4-BE49-F238E27FC236}">
                  <a16:creationId xmlns:a16="http://schemas.microsoft.com/office/drawing/2014/main" id="{3695C645-50EB-0507-2336-666FA422CDB2}"/>
                </a:ext>
              </a:extLst>
            </p:cNvPr>
            <p:cNvSpPr>
              <a:spLocks noChangeShapeType="1"/>
            </p:cNvSpPr>
            <p:nvPr/>
          </p:nvSpPr>
          <p:spPr bwMode="auto">
            <a:xfrm>
              <a:off x="864" y="2526"/>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65" name="Line 41">
              <a:extLst>
                <a:ext uri="{FF2B5EF4-FFF2-40B4-BE49-F238E27FC236}">
                  <a16:creationId xmlns:a16="http://schemas.microsoft.com/office/drawing/2014/main" id="{53F9209A-C248-CDD1-820C-3E2A98E475FD}"/>
                </a:ext>
              </a:extLst>
            </p:cNvPr>
            <p:cNvSpPr>
              <a:spLocks noChangeShapeType="1"/>
            </p:cNvSpPr>
            <p:nvPr/>
          </p:nvSpPr>
          <p:spPr bwMode="auto">
            <a:xfrm>
              <a:off x="864" y="2278"/>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66" name="Line 42">
              <a:extLst>
                <a:ext uri="{FF2B5EF4-FFF2-40B4-BE49-F238E27FC236}">
                  <a16:creationId xmlns:a16="http://schemas.microsoft.com/office/drawing/2014/main" id="{7F41A307-6B2A-2447-C600-B6F3E44866FE}"/>
                </a:ext>
              </a:extLst>
            </p:cNvPr>
            <p:cNvSpPr>
              <a:spLocks noChangeShapeType="1"/>
            </p:cNvSpPr>
            <p:nvPr/>
          </p:nvSpPr>
          <p:spPr bwMode="auto">
            <a:xfrm>
              <a:off x="864" y="2030"/>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67" name="Line 43">
              <a:extLst>
                <a:ext uri="{FF2B5EF4-FFF2-40B4-BE49-F238E27FC236}">
                  <a16:creationId xmlns:a16="http://schemas.microsoft.com/office/drawing/2014/main" id="{C9EE6669-E8D3-3C67-A78D-AE66FC17F924}"/>
                </a:ext>
              </a:extLst>
            </p:cNvPr>
            <p:cNvSpPr>
              <a:spLocks noChangeShapeType="1"/>
            </p:cNvSpPr>
            <p:nvPr/>
          </p:nvSpPr>
          <p:spPr bwMode="auto">
            <a:xfrm>
              <a:off x="864" y="1782"/>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68" name="Line 44">
              <a:extLst>
                <a:ext uri="{FF2B5EF4-FFF2-40B4-BE49-F238E27FC236}">
                  <a16:creationId xmlns:a16="http://schemas.microsoft.com/office/drawing/2014/main" id="{A94877C1-13E6-6BB6-9BFC-191DB1A8642B}"/>
                </a:ext>
              </a:extLst>
            </p:cNvPr>
            <p:cNvSpPr>
              <a:spLocks noChangeShapeType="1"/>
            </p:cNvSpPr>
            <p:nvPr/>
          </p:nvSpPr>
          <p:spPr bwMode="auto">
            <a:xfrm>
              <a:off x="864" y="1534"/>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69" name="Line 45">
              <a:extLst>
                <a:ext uri="{FF2B5EF4-FFF2-40B4-BE49-F238E27FC236}">
                  <a16:creationId xmlns:a16="http://schemas.microsoft.com/office/drawing/2014/main" id="{040878FA-CA33-F527-D5AA-659DA29A2AAC}"/>
                </a:ext>
              </a:extLst>
            </p:cNvPr>
            <p:cNvSpPr>
              <a:spLocks noChangeShapeType="1"/>
            </p:cNvSpPr>
            <p:nvPr/>
          </p:nvSpPr>
          <p:spPr bwMode="auto">
            <a:xfrm>
              <a:off x="864" y="1286"/>
              <a:ext cx="3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0" name="Line 46">
              <a:extLst>
                <a:ext uri="{FF2B5EF4-FFF2-40B4-BE49-F238E27FC236}">
                  <a16:creationId xmlns:a16="http://schemas.microsoft.com/office/drawing/2014/main" id="{2F51612A-6B58-017C-0E97-9BE131F7CCD8}"/>
                </a:ext>
              </a:extLst>
            </p:cNvPr>
            <p:cNvSpPr>
              <a:spLocks noChangeShapeType="1"/>
            </p:cNvSpPr>
            <p:nvPr/>
          </p:nvSpPr>
          <p:spPr bwMode="auto">
            <a:xfrm>
              <a:off x="898" y="2774"/>
              <a:ext cx="473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1" name="Line 47">
              <a:extLst>
                <a:ext uri="{FF2B5EF4-FFF2-40B4-BE49-F238E27FC236}">
                  <a16:creationId xmlns:a16="http://schemas.microsoft.com/office/drawing/2014/main" id="{FEEBEC11-9970-5B88-31BD-10118C41AE6D}"/>
                </a:ext>
              </a:extLst>
            </p:cNvPr>
            <p:cNvSpPr>
              <a:spLocks noChangeShapeType="1"/>
            </p:cNvSpPr>
            <p:nvPr/>
          </p:nvSpPr>
          <p:spPr bwMode="auto">
            <a:xfrm flipV="1">
              <a:off x="898"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2" name="Line 48">
              <a:extLst>
                <a:ext uri="{FF2B5EF4-FFF2-40B4-BE49-F238E27FC236}">
                  <a16:creationId xmlns:a16="http://schemas.microsoft.com/office/drawing/2014/main" id="{D9D1CBA0-606D-E8BE-1A9A-4B21401B1DB5}"/>
                </a:ext>
              </a:extLst>
            </p:cNvPr>
            <p:cNvSpPr>
              <a:spLocks noChangeShapeType="1"/>
            </p:cNvSpPr>
            <p:nvPr/>
          </p:nvSpPr>
          <p:spPr bwMode="auto">
            <a:xfrm flipV="1">
              <a:off x="1370"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3" name="Line 49">
              <a:extLst>
                <a:ext uri="{FF2B5EF4-FFF2-40B4-BE49-F238E27FC236}">
                  <a16:creationId xmlns:a16="http://schemas.microsoft.com/office/drawing/2014/main" id="{01DCD451-42C6-78FB-655D-057A9228E2C1}"/>
                </a:ext>
              </a:extLst>
            </p:cNvPr>
            <p:cNvSpPr>
              <a:spLocks noChangeShapeType="1"/>
            </p:cNvSpPr>
            <p:nvPr/>
          </p:nvSpPr>
          <p:spPr bwMode="auto">
            <a:xfrm flipV="1">
              <a:off x="1849"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4" name="Line 50">
              <a:extLst>
                <a:ext uri="{FF2B5EF4-FFF2-40B4-BE49-F238E27FC236}">
                  <a16:creationId xmlns:a16="http://schemas.microsoft.com/office/drawing/2014/main" id="{055417D8-C866-8FAE-A1FD-0F84C653CF86}"/>
                </a:ext>
              </a:extLst>
            </p:cNvPr>
            <p:cNvSpPr>
              <a:spLocks noChangeShapeType="1"/>
            </p:cNvSpPr>
            <p:nvPr/>
          </p:nvSpPr>
          <p:spPr bwMode="auto">
            <a:xfrm flipV="1">
              <a:off x="2321"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5" name="Line 51">
              <a:extLst>
                <a:ext uri="{FF2B5EF4-FFF2-40B4-BE49-F238E27FC236}">
                  <a16:creationId xmlns:a16="http://schemas.microsoft.com/office/drawing/2014/main" id="{9BE8DE61-45E9-4926-AEFF-A462B440BC5C}"/>
                </a:ext>
              </a:extLst>
            </p:cNvPr>
            <p:cNvSpPr>
              <a:spLocks noChangeShapeType="1"/>
            </p:cNvSpPr>
            <p:nvPr/>
          </p:nvSpPr>
          <p:spPr bwMode="auto">
            <a:xfrm flipV="1">
              <a:off x="2792"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6" name="Line 52">
              <a:extLst>
                <a:ext uri="{FF2B5EF4-FFF2-40B4-BE49-F238E27FC236}">
                  <a16:creationId xmlns:a16="http://schemas.microsoft.com/office/drawing/2014/main" id="{B6270F28-28BD-068A-4581-4CEC432CED20}"/>
                </a:ext>
              </a:extLst>
            </p:cNvPr>
            <p:cNvSpPr>
              <a:spLocks noChangeShapeType="1"/>
            </p:cNvSpPr>
            <p:nvPr/>
          </p:nvSpPr>
          <p:spPr bwMode="auto">
            <a:xfrm flipV="1">
              <a:off x="3272"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7" name="Line 53">
              <a:extLst>
                <a:ext uri="{FF2B5EF4-FFF2-40B4-BE49-F238E27FC236}">
                  <a16:creationId xmlns:a16="http://schemas.microsoft.com/office/drawing/2014/main" id="{A3361287-8D02-45E8-5957-481D40970DB0}"/>
                </a:ext>
              </a:extLst>
            </p:cNvPr>
            <p:cNvSpPr>
              <a:spLocks noChangeShapeType="1"/>
            </p:cNvSpPr>
            <p:nvPr/>
          </p:nvSpPr>
          <p:spPr bwMode="auto">
            <a:xfrm flipV="1">
              <a:off x="3743"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8" name="Line 54">
              <a:extLst>
                <a:ext uri="{FF2B5EF4-FFF2-40B4-BE49-F238E27FC236}">
                  <a16:creationId xmlns:a16="http://schemas.microsoft.com/office/drawing/2014/main" id="{5807FAD8-092F-665D-BAF1-C39556F46A82}"/>
                </a:ext>
              </a:extLst>
            </p:cNvPr>
            <p:cNvSpPr>
              <a:spLocks noChangeShapeType="1"/>
            </p:cNvSpPr>
            <p:nvPr/>
          </p:nvSpPr>
          <p:spPr bwMode="auto">
            <a:xfrm flipV="1">
              <a:off x="4214"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79" name="Line 55">
              <a:extLst>
                <a:ext uri="{FF2B5EF4-FFF2-40B4-BE49-F238E27FC236}">
                  <a16:creationId xmlns:a16="http://schemas.microsoft.com/office/drawing/2014/main" id="{A0A04763-2791-E9E9-EBD6-37454CF54295}"/>
                </a:ext>
              </a:extLst>
            </p:cNvPr>
            <p:cNvSpPr>
              <a:spLocks noChangeShapeType="1"/>
            </p:cNvSpPr>
            <p:nvPr/>
          </p:nvSpPr>
          <p:spPr bwMode="auto">
            <a:xfrm flipV="1">
              <a:off x="4686"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80" name="Line 56">
              <a:extLst>
                <a:ext uri="{FF2B5EF4-FFF2-40B4-BE49-F238E27FC236}">
                  <a16:creationId xmlns:a16="http://schemas.microsoft.com/office/drawing/2014/main" id="{AF2B663A-D2F3-8E84-AC8D-383B452B28BE}"/>
                </a:ext>
              </a:extLst>
            </p:cNvPr>
            <p:cNvSpPr>
              <a:spLocks noChangeShapeType="1"/>
            </p:cNvSpPr>
            <p:nvPr/>
          </p:nvSpPr>
          <p:spPr bwMode="auto">
            <a:xfrm flipV="1">
              <a:off x="5166"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81" name="Line 57">
              <a:extLst>
                <a:ext uri="{FF2B5EF4-FFF2-40B4-BE49-F238E27FC236}">
                  <a16:creationId xmlns:a16="http://schemas.microsoft.com/office/drawing/2014/main" id="{A80F8691-43FE-743A-36F7-22B746CAE987}"/>
                </a:ext>
              </a:extLst>
            </p:cNvPr>
            <p:cNvSpPr>
              <a:spLocks noChangeShapeType="1"/>
            </p:cNvSpPr>
            <p:nvPr/>
          </p:nvSpPr>
          <p:spPr bwMode="auto">
            <a:xfrm flipV="1">
              <a:off x="5637"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1882" name="Rectangle 58">
              <a:extLst>
                <a:ext uri="{FF2B5EF4-FFF2-40B4-BE49-F238E27FC236}">
                  <a16:creationId xmlns:a16="http://schemas.microsoft.com/office/drawing/2014/main" id="{D2CA7E1D-A852-5B91-5F9B-11430B3C5CC0}"/>
                </a:ext>
              </a:extLst>
            </p:cNvPr>
            <p:cNvSpPr>
              <a:spLocks noChangeArrowheads="1"/>
            </p:cNvSpPr>
            <p:nvPr/>
          </p:nvSpPr>
          <p:spPr bwMode="auto">
            <a:xfrm>
              <a:off x="967" y="1389"/>
              <a:ext cx="3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2,417.9</a:t>
              </a:r>
              <a:endParaRPr lang="fr-FR" altLang="en-US" sz="4011"/>
            </a:p>
          </p:txBody>
        </p:sp>
        <p:sp>
          <p:nvSpPr>
            <p:cNvPr id="461883" name="Rectangle 59">
              <a:extLst>
                <a:ext uri="{FF2B5EF4-FFF2-40B4-BE49-F238E27FC236}">
                  <a16:creationId xmlns:a16="http://schemas.microsoft.com/office/drawing/2014/main" id="{6BB5928D-D6A8-15E6-4E9F-717077717683}"/>
                </a:ext>
              </a:extLst>
            </p:cNvPr>
            <p:cNvSpPr>
              <a:spLocks noChangeArrowheads="1"/>
            </p:cNvSpPr>
            <p:nvPr/>
          </p:nvSpPr>
          <p:spPr bwMode="auto">
            <a:xfrm>
              <a:off x="1438" y="1551"/>
              <a:ext cx="3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2,092.4</a:t>
              </a:r>
              <a:endParaRPr lang="fr-FR" altLang="en-US" sz="4011"/>
            </a:p>
          </p:txBody>
        </p:sp>
        <p:sp>
          <p:nvSpPr>
            <p:cNvPr id="461884" name="Rectangle 60">
              <a:extLst>
                <a:ext uri="{FF2B5EF4-FFF2-40B4-BE49-F238E27FC236}">
                  <a16:creationId xmlns:a16="http://schemas.microsoft.com/office/drawing/2014/main" id="{2187C2B4-7598-6CA7-601E-7B2F9478D0D3}"/>
                </a:ext>
              </a:extLst>
            </p:cNvPr>
            <p:cNvSpPr>
              <a:spLocks noChangeArrowheads="1"/>
            </p:cNvSpPr>
            <p:nvPr/>
          </p:nvSpPr>
          <p:spPr bwMode="auto">
            <a:xfrm>
              <a:off x="1918" y="1628"/>
              <a:ext cx="3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1,929.1</a:t>
              </a:r>
              <a:endParaRPr lang="fr-FR" altLang="en-US" sz="4011"/>
            </a:p>
          </p:txBody>
        </p:sp>
        <p:sp>
          <p:nvSpPr>
            <p:cNvPr id="461885" name="Rectangle 61">
              <a:extLst>
                <a:ext uri="{FF2B5EF4-FFF2-40B4-BE49-F238E27FC236}">
                  <a16:creationId xmlns:a16="http://schemas.microsoft.com/office/drawing/2014/main" id="{1E90FC06-481F-7F39-1EB4-D4C4E410E017}"/>
                </a:ext>
              </a:extLst>
            </p:cNvPr>
            <p:cNvSpPr>
              <a:spLocks noChangeArrowheads="1"/>
            </p:cNvSpPr>
            <p:nvPr/>
          </p:nvSpPr>
          <p:spPr bwMode="auto">
            <a:xfrm>
              <a:off x="2389" y="1799"/>
              <a:ext cx="376"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1,581.9</a:t>
              </a:r>
              <a:endParaRPr lang="fr-FR" altLang="en-US" sz="4011"/>
            </a:p>
          </p:txBody>
        </p:sp>
        <p:sp>
          <p:nvSpPr>
            <p:cNvPr id="461886" name="Rectangle 62">
              <a:extLst>
                <a:ext uri="{FF2B5EF4-FFF2-40B4-BE49-F238E27FC236}">
                  <a16:creationId xmlns:a16="http://schemas.microsoft.com/office/drawing/2014/main" id="{2FF66B25-F2E9-5696-5243-412C73AC6D09}"/>
                </a:ext>
              </a:extLst>
            </p:cNvPr>
            <p:cNvSpPr>
              <a:spLocks noChangeArrowheads="1"/>
            </p:cNvSpPr>
            <p:nvPr/>
          </p:nvSpPr>
          <p:spPr bwMode="auto">
            <a:xfrm>
              <a:off x="2861" y="2039"/>
              <a:ext cx="36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1,110.8</a:t>
              </a:r>
              <a:endParaRPr lang="fr-FR" altLang="en-US" sz="4011"/>
            </a:p>
          </p:txBody>
        </p:sp>
        <p:sp>
          <p:nvSpPr>
            <p:cNvPr id="461887" name="Rectangle 63">
              <a:extLst>
                <a:ext uri="{FF2B5EF4-FFF2-40B4-BE49-F238E27FC236}">
                  <a16:creationId xmlns:a16="http://schemas.microsoft.com/office/drawing/2014/main" id="{A5122D08-095E-FA45-775B-7E3BD9C58778}"/>
                </a:ext>
              </a:extLst>
            </p:cNvPr>
            <p:cNvSpPr>
              <a:spLocks noChangeArrowheads="1"/>
            </p:cNvSpPr>
            <p:nvPr/>
          </p:nvSpPr>
          <p:spPr bwMode="auto">
            <a:xfrm>
              <a:off x="3366" y="2296"/>
              <a:ext cx="2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582.6</a:t>
              </a:r>
              <a:endParaRPr lang="fr-FR" altLang="en-US" sz="4011"/>
            </a:p>
          </p:txBody>
        </p:sp>
        <p:sp>
          <p:nvSpPr>
            <p:cNvPr id="461888" name="Rectangle 64">
              <a:extLst>
                <a:ext uri="{FF2B5EF4-FFF2-40B4-BE49-F238E27FC236}">
                  <a16:creationId xmlns:a16="http://schemas.microsoft.com/office/drawing/2014/main" id="{BB949CCF-873B-D798-73A0-FB8BE2127950}"/>
                </a:ext>
              </a:extLst>
            </p:cNvPr>
            <p:cNvSpPr>
              <a:spLocks noChangeArrowheads="1"/>
            </p:cNvSpPr>
            <p:nvPr/>
          </p:nvSpPr>
          <p:spPr bwMode="auto">
            <a:xfrm>
              <a:off x="3837" y="2415"/>
              <a:ext cx="2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340.6</a:t>
              </a:r>
              <a:endParaRPr lang="fr-FR" altLang="en-US" sz="4011"/>
            </a:p>
          </p:txBody>
        </p:sp>
        <p:sp>
          <p:nvSpPr>
            <p:cNvPr id="461889" name="Rectangle 65">
              <a:extLst>
                <a:ext uri="{FF2B5EF4-FFF2-40B4-BE49-F238E27FC236}">
                  <a16:creationId xmlns:a16="http://schemas.microsoft.com/office/drawing/2014/main" id="{F1989C3A-B853-7355-1ADA-B7201C051F1E}"/>
                </a:ext>
              </a:extLst>
            </p:cNvPr>
            <p:cNvSpPr>
              <a:spLocks noChangeArrowheads="1"/>
            </p:cNvSpPr>
            <p:nvPr/>
          </p:nvSpPr>
          <p:spPr bwMode="auto">
            <a:xfrm>
              <a:off x="4309" y="2415"/>
              <a:ext cx="282"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343.7</a:t>
              </a:r>
              <a:endParaRPr lang="fr-FR" altLang="en-US" sz="4011"/>
            </a:p>
          </p:txBody>
        </p:sp>
        <p:sp>
          <p:nvSpPr>
            <p:cNvPr id="461890" name="Rectangle 66">
              <a:extLst>
                <a:ext uri="{FF2B5EF4-FFF2-40B4-BE49-F238E27FC236}">
                  <a16:creationId xmlns:a16="http://schemas.microsoft.com/office/drawing/2014/main" id="{C157B8BA-7BC7-36BB-8A51-84B47206151A}"/>
                </a:ext>
              </a:extLst>
            </p:cNvPr>
            <p:cNvSpPr>
              <a:spLocks noChangeArrowheads="1"/>
            </p:cNvSpPr>
            <p:nvPr/>
          </p:nvSpPr>
          <p:spPr bwMode="auto">
            <a:xfrm>
              <a:off x="4831" y="2432"/>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317</a:t>
              </a:r>
              <a:endParaRPr lang="fr-FR" altLang="en-US" sz="4011"/>
            </a:p>
          </p:txBody>
        </p:sp>
        <p:sp>
          <p:nvSpPr>
            <p:cNvPr id="461891" name="Rectangle 67">
              <a:extLst>
                <a:ext uri="{FF2B5EF4-FFF2-40B4-BE49-F238E27FC236}">
                  <a16:creationId xmlns:a16="http://schemas.microsoft.com/office/drawing/2014/main" id="{5B27DCAA-87B4-1C85-A145-FB2BE9D45997}"/>
                </a:ext>
              </a:extLst>
            </p:cNvPr>
            <p:cNvSpPr>
              <a:spLocks noChangeArrowheads="1"/>
            </p:cNvSpPr>
            <p:nvPr/>
          </p:nvSpPr>
          <p:spPr bwMode="auto">
            <a:xfrm>
              <a:off x="5260" y="2432"/>
              <a:ext cx="27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311.5</a:t>
              </a:r>
              <a:endParaRPr lang="fr-FR" altLang="en-US" sz="4011"/>
            </a:p>
          </p:txBody>
        </p:sp>
        <p:sp>
          <p:nvSpPr>
            <p:cNvPr id="461892" name="Rectangle 68">
              <a:extLst>
                <a:ext uri="{FF2B5EF4-FFF2-40B4-BE49-F238E27FC236}">
                  <a16:creationId xmlns:a16="http://schemas.microsoft.com/office/drawing/2014/main" id="{43267973-D307-4041-A29F-C99970F5887F}"/>
                </a:ext>
              </a:extLst>
            </p:cNvPr>
            <p:cNvSpPr>
              <a:spLocks noChangeArrowheads="1"/>
            </p:cNvSpPr>
            <p:nvPr/>
          </p:nvSpPr>
          <p:spPr bwMode="auto">
            <a:xfrm>
              <a:off x="753" y="2706"/>
              <a:ext cx="6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0</a:t>
              </a:r>
              <a:endParaRPr lang="fr-FR" altLang="en-US" sz="4011"/>
            </a:p>
          </p:txBody>
        </p:sp>
        <p:sp>
          <p:nvSpPr>
            <p:cNvPr id="461893" name="Rectangle 69">
              <a:extLst>
                <a:ext uri="{FF2B5EF4-FFF2-40B4-BE49-F238E27FC236}">
                  <a16:creationId xmlns:a16="http://schemas.microsoft.com/office/drawing/2014/main" id="{0819C1FB-7A99-2D50-79BB-3C33CB86B9F1}"/>
                </a:ext>
              </a:extLst>
            </p:cNvPr>
            <p:cNvSpPr>
              <a:spLocks noChangeArrowheads="1"/>
            </p:cNvSpPr>
            <p:nvPr/>
          </p:nvSpPr>
          <p:spPr bwMode="auto">
            <a:xfrm>
              <a:off x="633" y="2458"/>
              <a:ext cx="18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500</a:t>
              </a:r>
              <a:endParaRPr lang="fr-FR" altLang="en-US" sz="4011"/>
            </a:p>
          </p:txBody>
        </p:sp>
        <p:sp>
          <p:nvSpPr>
            <p:cNvPr id="461894" name="Rectangle 70">
              <a:extLst>
                <a:ext uri="{FF2B5EF4-FFF2-40B4-BE49-F238E27FC236}">
                  <a16:creationId xmlns:a16="http://schemas.microsoft.com/office/drawing/2014/main" id="{29398591-50F2-853D-5BF1-C82D98BB9267}"/>
                </a:ext>
              </a:extLst>
            </p:cNvPr>
            <p:cNvSpPr>
              <a:spLocks noChangeArrowheads="1"/>
            </p:cNvSpPr>
            <p:nvPr/>
          </p:nvSpPr>
          <p:spPr bwMode="auto">
            <a:xfrm>
              <a:off x="573" y="2210"/>
              <a:ext cx="2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1000</a:t>
              </a:r>
              <a:endParaRPr lang="fr-FR" altLang="en-US" sz="4011"/>
            </a:p>
          </p:txBody>
        </p:sp>
        <p:sp>
          <p:nvSpPr>
            <p:cNvPr id="461895" name="Rectangle 71">
              <a:extLst>
                <a:ext uri="{FF2B5EF4-FFF2-40B4-BE49-F238E27FC236}">
                  <a16:creationId xmlns:a16="http://schemas.microsoft.com/office/drawing/2014/main" id="{EF70D4BF-3DF8-DE8C-450D-0FC8CAAFD60C}"/>
                </a:ext>
              </a:extLst>
            </p:cNvPr>
            <p:cNvSpPr>
              <a:spLocks noChangeArrowheads="1"/>
            </p:cNvSpPr>
            <p:nvPr/>
          </p:nvSpPr>
          <p:spPr bwMode="auto">
            <a:xfrm>
              <a:off x="573" y="1962"/>
              <a:ext cx="2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1500</a:t>
              </a:r>
              <a:endParaRPr lang="fr-FR" altLang="en-US" sz="4011"/>
            </a:p>
          </p:txBody>
        </p:sp>
        <p:sp>
          <p:nvSpPr>
            <p:cNvPr id="461896" name="Rectangle 72">
              <a:extLst>
                <a:ext uri="{FF2B5EF4-FFF2-40B4-BE49-F238E27FC236}">
                  <a16:creationId xmlns:a16="http://schemas.microsoft.com/office/drawing/2014/main" id="{E021E59F-1774-9289-D398-5DF990E663CA}"/>
                </a:ext>
              </a:extLst>
            </p:cNvPr>
            <p:cNvSpPr>
              <a:spLocks noChangeArrowheads="1"/>
            </p:cNvSpPr>
            <p:nvPr/>
          </p:nvSpPr>
          <p:spPr bwMode="auto">
            <a:xfrm>
              <a:off x="573" y="1714"/>
              <a:ext cx="2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2000</a:t>
              </a:r>
              <a:endParaRPr lang="fr-FR" altLang="en-US" sz="4011"/>
            </a:p>
          </p:txBody>
        </p:sp>
        <p:sp>
          <p:nvSpPr>
            <p:cNvPr id="461897" name="Rectangle 73">
              <a:extLst>
                <a:ext uri="{FF2B5EF4-FFF2-40B4-BE49-F238E27FC236}">
                  <a16:creationId xmlns:a16="http://schemas.microsoft.com/office/drawing/2014/main" id="{CDCF035A-7806-7BC0-A3DC-BEBBA09DABD2}"/>
                </a:ext>
              </a:extLst>
            </p:cNvPr>
            <p:cNvSpPr>
              <a:spLocks noChangeArrowheads="1"/>
            </p:cNvSpPr>
            <p:nvPr/>
          </p:nvSpPr>
          <p:spPr bwMode="auto">
            <a:xfrm>
              <a:off x="573" y="1466"/>
              <a:ext cx="2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2500</a:t>
              </a:r>
              <a:endParaRPr lang="fr-FR" altLang="en-US" sz="4011"/>
            </a:p>
          </p:txBody>
        </p:sp>
        <p:sp>
          <p:nvSpPr>
            <p:cNvPr id="461898" name="Rectangle 74">
              <a:extLst>
                <a:ext uri="{FF2B5EF4-FFF2-40B4-BE49-F238E27FC236}">
                  <a16:creationId xmlns:a16="http://schemas.microsoft.com/office/drawing/2014/main" id="{4A488DF4-644A-3AB7-24E3-725BDD31FB6B}"/>
                </a:ext>
              </a:extLst>
            </p:cNvPr>
            <p:cNvSpPr>
              <a:spLocks noChangeArrowheads="1"/>
            </p:cNvSpPr>
            <p:nvPr/>
          </p:nvSpPr>
          <p:spPr bwMode="auto">
            <a:xfrm>
              <a:off x="573" y="1218"/>
              <a:ext cx="25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3000</a:t>
              </a:r>
              <a:endParaRPr lang="fr-FR" altLang="en-US" sz="4011"/>
            </a:p>
          </p:txBody>
        </p:sp>
        <p:sp>
          <p:nvSpPr>
            <p:cNvPr id="461899" name="Rectangle 75">
              <a:extLst>
                <a:ext uri="{FF2B5EF4-FFF2-40B4-BE49-F238E27FC236}">
                  <a16:creationId xmlns:a16="http://schemas.microsoft.com/office/drawing/2014/main" id="{DB184C68-9BD8-AF21-0795-63642B95FD85}"/>
                </a:ext>
              </a:extLst>
            </p:cNvPr>
            <p:cNvSpPr>
              <a:spLocks noChangeArrowheads="1"/>
            </p:cNvSpPr>
            <p:nvPr/>
          </p:nvSpPr>
          <p:spPr bwMode="auto">
            <a:xfrm rot="18900000">
              <a:off x="622" y="3057"/>
              <a:ext cx="4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Germany</a:t>
              </a:r>
              <a:endParaRPr lang="fr-FR" altLang="en-US" sz="4011"/>
            </a:p>
          </p:txBody>
        </p:sp>
        <p:sp>
          <p:nvSpPr>
            <p:cNvPr id="461900" name="Rectangle 76">
              <a:extLst>
                <a:ext uri="{FF2B5EF4-FFF2-40B4-BE49-F238E27FC236}">
                  <a16:creationId xmlns:a16="http://schemas.microsoft.com/office/drawing/2014/main" id="{8F0766CB-8387-34C1-4418-B94BF8F48910}"/>
                </a:ext>
              </a:extLst>
            </p:cNvPr>
            <p:cNvSpPr>
              <a:spLocks noChangeArrowheads="1"/>
            </p:cNvSpPr>
            <p:nvPr/>
          </p:nvSpPr>
          <p:spPr bwMode="auto">
            <a:xfrm rot="18900000">
              <a:off x="939" y="3039"/>
              <a:ext cx="8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United Kingdom</a:t>
              </a:r>
              <a:endParaRPr lang="fr-FR" altLang="en-US" sz="4011"/>
            </a:p>
          </p:txBody>
        </p:sp>
        <p:sp>
          <p:nvSpPr>
            <p:cNvPr id="461901" name="Rectangle 77">
              <a:extLst>
                <a:ext uri="{FF2B5EF4-FFF2-40B4-BE49-F238E27FC236}">
                  <a16:creationId xmlns:a16="http://schemas.microsoft.com/office/drawing/2014/main" id="{BCC1DAA7-9F47-5FCD-9125-AABA5AF4B8F1}"/>
                </a:ext>
              </a:extLst>
            </p:cNvPr>
            <p:cNvSpPr>
              <a:spLocks noChangeArrowheads="1"/>
            </p:cNvSpPr>
            <p:nvPr/>
          </p:nvSpPr>
          <p:spPr bwMode="auto">
            <a:xfrm rot="18900000">
              <a:off x="1710" y="2968"/>
              <a:ext cx="3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France</a:t>
              </a:r>
              <a:endParaRPr lang="fr-FR" altLang="en-US" sz="4011"/>
            </a:p>
          </p:txBody>
        </p:sp>
        <p:sp>
          <p:nvSpPr>
            <p:cNvPr id="461902" name="Rectangle 78">
              <a:extLst>
                <a:ext uri="{FF2B5EF4-FFF2-40B4-BE49-F238E27FC236}">
                  <a16:creationId xmlns:a16="http://schemas.microsoft.com/office/drawing/2014/main" id="{4424DC13-02FF-14AF-A3FC-7D0CE9BDA1E9}"/>
                </a:ext>
              </a:extLst>
            </p:cNvPr>
            <p:cNvSpPr>
              <a:spLocks noChangeArrowheads="1"/>
            </p:cNvSpPr>
            <p:nvPr/>
          </p:nvSpPr>
          <p:spPr bwMode="auto">
            <a:xfrm rot="18900000">
              <a:off x="2279" y="2918"/>
              <a:ext cx="27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  Italy</a:t>
              </a:r>
              <a:endParaRPr lang="fr-FR" altLang="en-US" sz="4011"/>
            </a:p>
          </p:txBody>
        </p:sp>
        <p:sp>
          <p:nvSpPr>
            <p:cNvPr id="461903" name="Rectangle 79">
              <a:extLst>
                <a:ext uri="{FF2B5EF4-FFF2-40B4-BE49-F238E27FC236}">
                  <a16:creationId xmlns:a16="http://schemas.microsoft.com/office/drawing/2014/main" id="{CFFFDEEC-C2FB-2F52-8736-A4DD958FA87E}"/>
                </a:ext>
              </a:extLst>
            </p:cNvPr>
            <p:cNvSpPr>
              <a:spLocks noChangeArrowheads="1"/>
            </p:cNvSpPr>
            <p:nvPr/>
          </p:nvSpPr>
          <p:spPr bwMode="auto">
            <a:xfrm rot="18900000">
              <a:off x="2579" y="3003"/>
              <a:ext cx="44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     Spain</a:t>
              </a:r>
              <a:endParaRPr lang="fr-FR" altLang="en-US" sz="4011"/>
            </a:p>
          </p:txBody>
        </p:sp>
        <p:sp>
          <p:nvSpPr>
            <p:cNvPr id="461904" name="Rectangle 80">
              <a:extLst>
                <a:ext uri="{FF2B5EF4-FFF2-40B4-BE49-F238E27FC236}">
                  <a16:creationId xmlns:a16="http://schemas.microsoft.com/office/drawing/2014/main" id="{372E20BD-C9EA-B5F1-7D52-CD02A9EA1E7D}"/>
                </a:ext>
              </a:extLst>
            </p:cNvPr>
            <p:cNvSpPr>
              <a:spLocks noChangeArrowheads="1"/>
            </p:cNvSpPr>
            <p:nvPr/>
          </p:nvSpPr>
          <p:spPr bwMode="auto">
            <a:xfrm rot="18900000">
              <a:off x="2991" y="2980"/>
              <a:ext cx="6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Netherlands</a:t>
              </a:r>
              <a:endParaRPr lang="fr-FR" altLang="en-US" sz="4011"/>
            </a:p>
          </p:txBody>
        </p:sp>
        <p:sp>
          <p:nvSpPr>
            <p:cNvPr id="461905" name="Rectangle 81">
              <a:extLst>
                <a:ext uri="{FF2B5EF4-FFF2-40B4-BE49-F238E27FC236}">
                  <a16:creationId xmlns:a16="http://schemas.microsoft.com/office/drawing/2014/main" id="{106E8F9D-69FA-3310-A0E6-5042F0700C37}"/>
                </a:ext>
              </a:extLst>
            </p:cNvPr>
            <p:cNvSpPr>
              <a:spLocks noChangeArrowheads="1"/>
            </p:cNvSpPr>
            <p:nvPr/>
          </p:nvSpPr>
          <p:spPr bwMode="auto">
            <a:xfrm rot="18900000">
              <a:off x="3520" y="2974"/>
              <a:ext cx="50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   Belgium</a:t>
              </a:r>
              <a:endParaRPr lang="fr-FR" altLang="en-US" sz="4011"/>
            </a:p>
          </p:txBody>
        </p:sp>
        <p:sp>
          <p:nvSpPr>
            <p:cNvPr id="461906" name="Rectangle 82">
              <a:extLst>
                <a:ext uri="{FF2B5EF4-FFF2-40B4-BE49-F238E27FC236}">
                  <a16:creationId xmlns:a16="http://schemas.microsoft.com/office/drawing/2014/main" id="{DA4F8831-BCBE-A353-F77B-E738629FE8F4}"/>
                </a:ext>
              </a:extLst>
            </p:cNvPr>
            <p:cNvSpPr>
              <a:spLocks noChangeArrowheads="1"/>
            </p:cNvSpPr>
            <p:nvPr/>
          </p:nvSpPr>
          <p:spPr bwMode="auto">
            <a:xfrm rot="18900000">
              <a:off x="4088" y="2919"/>
              <a:ext cx="43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 Sweden</a:t>
              </a:r>
              <a:endParaRPr lang="fr-FR" altLang="en-US" sz="4011"/>
            </a:p>
          </p:txBody>
        </p:sp>
        <p:sp>
          <p:nvSpPr>
            <p:cNvPr id="461907" name="Rectangle 83">
              <a:extLst>
                <a:ext uri="{FF2B5EF4-FFF2-40B4-BE49-F238E27FC236}">
                  <a16:creationId xmlns:a16="http://schemas.microsoft.com/office/drawing/2014/main" id="{389A7EB6-63A7-BAC4-AE76-F67327B69096}"/>
                </a:ext>
              </a:extLst>
            </p:cNvPr>
            <p:cNvSpPr>
              <a:spLocks noChangeArrowheads="1"/>
            </p:cNvSpPr>
            <p:nvPr/>
          </p:nvSpPr>
          <p:spPr bwMode="auto">
            <a:xfrm rot="18900000">
              <a:off x="4442" y="2886"/>
              <a:ext cx="740"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nchorCtr="1">
              <a:spAutoFit/>
            </a:bodyPr>
            <a:lstStyle/>
            <a:p>
              <a:r>
                <a:rPr lang="fr-FR" altLang="en-US" sz="1404">
                  <a:solidFill>
                    <a:srgbClr val="000000"/>
                  </a:solidFill>
                  <a:latin typeface="Arial" panose="020B0604020202020204" pitchFamily="34" charset="0"/>
                </a:rPr>
                <a:t>Switzerland     </a:t>
              </a:r>
              <a:endParaRPr lang="fr-FR" altLang="en-US" sz="4011"/>
            </a:p>
          </p:txBody>
        </p:sp>
        <p:sp>
          <p:nvSpPr>
            <p:cNvPr id="461908" name="Rectangle 84">
              <a:extLst>
                <a:ext uri="{FF2B5EF4-FFF2-40B4-BE49-F238E27FC236}">
                  <a16:creationId xmlns:a16="http://schemas.microsoft.com/office/drawing/2014/main" id="{47901BBF-A30C-4523-23E7-BE3173301328}"/>
                </a:ext>
              </a:extLst>
            </p:cNvPr>
            <p:cNvSpPr>
              <a:spLocks noChangeArrowheads="1"/>
            </p:cNvSpPr>
            <p:nvPr/>
          </p:nvSpPr>
          <p:spPr bwMode="auto">
            <a:xfrm rot="18900000">
              <a:off x="4982" y="3008"/>
              <a:ext cx="3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Poland</a:t>
              </a:r>
              <a:endParaRPr lang="fr-FR" altLang="en-US" sz="4011"/>
            </a:p>
          </p:txBody>
        </p:sp>
        <p:sp>
          <p:nvSpPr>
            <p:cNvPr id="461909" name="Rectangle 85">
              <a:extLst>
                <a:ext uri="{FF2B5EF4-FFF2-40B4-BE49-F238E27FC236}">
                  <a16:creationId xmlns:a16="http://schemas.microsoft.com/office/drawing/2014/main" id="{4B567141-987A-39D1-1A8A-CDA4B6D50668}"/>
                </a:ext>
              </a:extLst>
            </p:cNvPr>
            <p:cNvSpPr>
              <a:spLocks noChangeArrowheads="1"/>
            </p:cNvSpPr>
            <p:nvPr/>
          </p:nvSpPr>
          <p:spPr bwMode="auto">
            <a:xfrm>
              <a:off x="470" y="1107"/>
              <a:ext cx="5253" cy="24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grpSp>
      <p:sp>
        <p:nvSpPr>
          <p:cNvPr id="3" name="Slide Number Placeholder 2">
            <a:extLst>
              <a:ext uri="{FF2B5EF4-FFF2-40B4-BE49-F238E27FC236}">
                <a16:creationId xmlns:a16="http://schemas.microsoft.com/office/drawing/2014/main" id="{3EEA0F4C-DD18-5A05-19C6-E024EF9B40FA}"/>
              </a:ext>
            </a:extLst>
          </p:cNvPr>
          <p:cNvSpPr>
            <a:spLocks noGrp="1"/>
          </p:cNvSpPr>
          <p:nvPr>
            <p:ph type="sldNum" sz="quarter" idx="12"/>
          </p:nvPr>
        </p:nvSpPr>
        <p:spPr/>
        <p:txBody>
          <a:bodyPr/>
          <a:lstStyle/>
          <a:p>
            <a:fld id="{04108F70-9701-4DDD-BF4D-45DF0AB7079E}" type="slidenum">
              <a:rPr lang="en-IN" smtClean="0"/>
              <a:t>5</a:t>
            </a:fld>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a:extLst>
              <a:ext uri="{FF2B5EF4-FFF2-40B4-BE49-F238E27FC236}">
                <a16:creationId xmlns:a16="http://schemas.microsoft.com/office/drawing/2014/main" id="{BD59F6F4-B982-92AD-FC80-90CF778EC87C}"/>
              </a:ext>
            </a:extLst>
          </p:cNvPr>
          <p:cNvSpPr>
            <a:spLocks noGrp="1" noChangeArrowheads="1"/>
          </p:cNvSpPr>
          <p:nvPr>
            <p:ph type="title"/>
          </p:nvPr>
        </p:nvSpPr>
        <p:spPr>
          <a:xfrm>
            <a:off x="1934716" y="339080"/>
            <a:ext cx="8909988" cy="980624"/>
          </a:xfrm>
          <a:solidFill>
            <a:srgbClr val="A87DFF"/>
          </a:solidFill>
        </p:spPr>
        <p:txBody>
          <a:bodyPr>
            <a:normAutofit fontScale="90000"/>
          </a:bodyPr>
          <a:lstStyle/>
          <a:p>
            <a:pPr algn="l">
              <a:lnSpc>
                <a:spcPct val="50000"/>
              </a:lnSpc>
            </a:pPr>
            <a:br>
              <a:rPr lang="fr-FR" altLang="en-US" sz="2006" b="1">
                <a:latin typeface="Tahoma" panose="020B0604030504040204" pitchFamily="34" charset="0"/>
              </a:rPr>
            </a:br>
            <a:r>
              <a:rPr lang="fr-FR" altLang="en-US" sz="3209" b="1">
                <a:latin typeface="Tahoma" panose="020B0604030504040204" pitchFamily="34" charset="0"/>
              </a:rPr>
              <a:t>#3     France - leading tourist  destination </a:t>
            </a:r>
            <a:br>
              <a:rPr lang="fr-FR" altLang="en-US" sz="3209" b="1">
                <a:latin typeface="Tahoma" panose="020B0604030504040204" pitchFamily="34" charset="0"/>
              </a:rPr>
            </a:br>
            <a:br>
              <a:rPr lang="fr-FR" altLang="en-US" sz="3209" b="1">
                <a:latin typeface="Tahoma" panose="020B0604030504040204" pitchFamily="34" charset="0"/>
              </a:rPr>
            </a:br>
            <a:r>
              <a:rPr lang="fr-FR" altLang="en-US" sz="3209" b="1">
                <a:latin typeface="Tahoma" panose="020B0604030504040204" pitchFamily="34" charset="0"/>
              </a:rPr>
              <a:t>          in the world</a:t>
            </a:r>
          </a:p>
        </p:txBody>
      </p:sp>
      <p:sp>
        <p:nvSpPr>
          <p:cNvPr id="467973" name="Text Box 5">
            <a:extLst>
              <a:ext uri="{FF2B5EF4-FFF2-40B4-BE49-F238E27FC236}">
                <a16:creationId xmlns:a16="http://schemas.microsoft.com/office/drawing/2014/main" id="{1EE8F58E-2796-A26B-5E73-79AFC1C379CF}"/>
              </a:ext>
            </a:extLst>
          </p:cNvPr>
          <p:cNvSpPr txBox="1">
            <a:spLocks noChangeArrowheads="1"/>
          </p:cNvSpPr>
          <p:nvPr/>
        </p:nvSpPr>
        <p:spPr bwMode="auto">
          <a:xfrm>
            <a:off x="1740501" y="5705449"/>
            <a:ext cx="5789821" cy="34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1604"/>
              <a:t>Data source: World Tourism Organization, 2006</a:t>
            </a:r>
          </a:p>
        </p:txBody>
      </p:sp>
      <p:sp>
        <p:nvSpPr>
          <p:cNvPr id="468069" name="Text Box 101">
            <a:extLst>
              <a:ext uri="{FF2B5EF4-FFF2-40B4-BE49-F238E27FC236}">
                <a16:creationId xmlns:a16="http://schemas.microsoft.com/office/drawing/2014/main" id="{37C8FB43-2BBF-C8A2-544A-D5C5F1F3896A}"/>
              </a:ext>
            </a:extLst>
          </p:cNvPr>
          <p:cNvSpPr txBox="1">
            <a:spLocks noChangeArrowheads="1"/>
          </p:cNvSpPr>
          <p:nvPr/>
        </p:nvSpPr>
        <p:spPr bwMode="auto">
          <a:xfrm>
            <a:off x="1587677" y="1184391"/>
            <a:ext cx="8675975" cy="711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fr-FR" altLang="en-US" sz="2006"/>
              <a:t>                  Flux of tourist entry in 2004 </a:t>
            </a:r>
            <a:r>
              <a:rPr lang="fr-FR" altLang="en-US" sz="1604"/>
              <a:t>(in millions)</a:t>
            </a:r>
            <a:r>
              <a:rPr lang="fr-FR" altLang="en-US" sz="4011"/>
              <a:t> </a:t>
            </a:r>
          </a:p>
        </p:txBody>
      </p:sp>
      <p:grpSp>
        <p:nvGrpSpPr>
          <p:cNvPr id="468073" name="Group 105">
            <a:extLst>
              <a:ext uri="{FF2B5EF4-FFF2-40B4-BE49-F238E27FC236}">
                <a16:creationId xmlns:a16="http://schemas.microsoft.com/office/drawing/2014/main" id="{5F3A93FF-482D-495B-533F-D90B040D95E1}"/>
              </a:ext>
            </a:extLst>
          </p:cNvPr>
          <p:cNvGrpSpPr>
            <a:grpSpLocks noChangeAspect="1"/>
          </p:cNvGrpSpPr>
          <p:nvPr/>
        </p:nvGrpSpPr>
        <p:grpSpPr bwMode="auto">
          <a:xfrm>
            <a:off x="1737318" y="1700173"/>
            <a:ext cx="8830392" cy="4051442"/>
            <a:chOff x="404" y="1068"/>
            <a:chExt cx="5547" cy="2545"/>
          </a:xfrm>
        </p:grpSpPr>
        <p:sp>
          <p:nvSpPr>
            <p:cNvPr id="468072" name="AutoShape 104">
              <a:extLst>
                <a:ext uri="{FF2B5EF4-FFF2-40B4-BE49-F238E27FC236}">
                  <a16:creationId xmlns:a16="http://schemas.microsoft.com/office/drawing/2014/main" id="{EEEC87E9-91BB-1B25-BC13-246B60802FAD}"/>
                </a:ext>
              </a:extLst>
            </p:cNvPr>
            <p:cNvSpPr>
              <a:spLocks noChangeAspect="1" noChangeArrowheads="1" noTextEdit="1"/>
            </p:cNvSpPr>
            <p:nvPr/>
          </p:nvSpPr>
          <p:spPr bwMode="auto">
            <a:xfrm>
              <a:off x="404" y="1068"/>
              <a:ext cx="5547" cy="2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8074" name="Rectangle 106">
              <a:extLst>
                <a:ext uri="{FF2B5EF4-FFF2-40B4-BE49-F238E27FC236}">
                  <a16:creationId xmlns:a16="http://schemas.microsoft.com/office/drawing/2014/main" id="{0353CE63-3CF5-7732-E592-C5E2084A1E70}"/>
                </a:ext>
              </a:extLst>
            </p:cNvPr>
            <p:cNvSpPr>
              <a:spLocks noChangeArrowheads="1"/>
            </p:cNvSpPr>
            <p:nvPr/>
          </p:nvSpPr>
          <p:spPr bwMode="auto">
            <a:xfrm>
              <a:off x="449" y="1113"/>
              <a:ext cx="5448" cy="2455"/>
            </a:xfrm>
            <a:prstGeom prst="rect">
              <a:avLst/>
            </a:prstGeom>
            <a:solidFill>
              <a:srgbClr val="FFFFFF"/>
            </a:solidFill>
            <a:ln w="0">
              <a:solidFill>
                <a:srgbClr val="000000"/>
              </a:solidFill>
              <a:miter lim="800000"/>
              <a:headEnd/>
              <a:tailEnd/>
            </a:ln>
          </p:spPr>
          <p:txBody>
            <a:bodyPr/>
            <a:lstStyle/>
            <a:p>
              <a:endParaRPr lang="en-IN" sz="1805"/>
            </a:p>
          </p:txBody>
        </p:sp>
        <p:sp>
          <p:nvSpPr>
            <p:cNvPr id="468075" name="Rectangle 107">
              <a:extLst>
                <a:ext uri="{FF2B5EF4-FFF2-40B4-BE49-F238E27FC236}">
                  <a16:creationId xmlns:a16="http://schemas.microsoft.com/office/drawing/2014/main" id="{6D92015C-20F7-6672-BC26-31C0160DBCE6}"/>
                </a:ext>
              </a:extLst>
            </p:cNvPr>
            <p:cNvSpPr>
              <a:spLocks noChangeArrowheads="1"/>
            </p:cNvSpPr>
            <p:nvPr/>
          </p:nvSpPr>
          <p:spPr bwMode="auto">
            <a:xfrm>
              <a:off x="824" y="1327"/>
              <a:ext cx="5038" cy="1447"/>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8076" name="Line 108">
              <a:extLst>
                <a:ext uri="{FF2B5EF4-FFF2-40B4-BE49-F238E27FC236}">
                  <a16:creationId xmlns:a16="http://schemas.microsoft.com/office/drawing/2014/main" id="{9BDE1BBA-7E89-732D-3264-A5CB68ADFB9A}"/>
                </a:ext>
              </a:extLst>
            </p:cNvPr>
            <p:cNvSpPr>
              <a:spLocks noChangeShapeType="1"/>
            </p:cNvSpPr>
            <p:nvPr/>
          </p:nvSpPr>
          <p:spPr bwMode="auto">
            <a:xfrm>
              <a:off x="824" y="2595"/>
              <a:ext cx="50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77" name="Line 109">
              <a:extLst>
                <a:ext uri="{FF2B5EF4-FFF2-40B4-BE49-F238E27FC236}">
                  <a16:creationId xmlns:a16="http://schemas.microsoft.com/office/drawing/2014/main" id="{16A40145-1ED9-F193-093C-AD10DB68EDFE}"/>
                </a:ext>
              </a:extLst>
            </p:cNvPr>
            <p:cNvSpPr>
              <a:spLocks noChangeShapeType="1"/>
            </p:cNvSpPr>
            <p:nvPr/>
          </p:nvSpPr>
          <p:spPr bwMode="auto">
            <a:xfrm>
              <a:off x="824" y="2416"/>
              <a:ext cx="50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78" name="Line 110">
              <a:extLst>
                <a:ext uri="{FF2B5EF4-FFF2-40B4-BE49-F238E27FC236}">
                  <a16:creationId xmlns:a16="http://schemas.microsoft.com/office/drawing/2014/main" id="{CC2CCE71-6B3B-8155-8B25-E9F631C97219}"/>
                </a:ext>
              </a:extLst>
            </p:cNvPr>
            <p:cNvSpPr>
              <a:spLocks noChangeShapeType="1"/>
            </p:cNvSpPr>
            <p:nvPr/>
          </p:nvSpPr>
          <p:spPr bwMode="auto">
            <a:xfrm>
              <a:off x="824" y="2229"/>
              <a:ext cx="50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79" name="Line 111">
              <a:extLst>
                <a:ext uri="{FF2B5EF4-FFF2-40B4-BE49-F238E27FC236}">
                  <a16:creationId xmlns:a16="http://schemas.microsoft.com/office/drawing/2014/main" id="{D81DEDA5-DE0B-DBF6-8EC5-BE5A9D91EC70}"/>
                </a:ext>
              </a:extLst>
            </p:cNvPr>
            <p:cNvSpPr>
              <a:spLocks noChangeShapeType="1"/>
            </p:cNvSpPr>
            <p:nvPr/>
          </p:nvSpPr>
          <p:spPr bwMode="auto">
            <a:xfrm>
              <a:off x="824" y="2050"/>
              <a:ext cx="50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80" name="Line 112">
              <a:extLst>
                <a:ext uri="{FF2B5EF4-FFF2-40B4-BE49-F238E27FC236}">
                  <a16:creationId xmlns:a16="http://schemas.microsoft.com/office/drawing/2014/main" id="{DDEE5D31-C64C-6397-17E1-704810C3A17F}"/>
                </a:ext>
              </a:extLst>
            </p:cNvPr>
            <p:cNvSpPr>
              <a:spLocks noChangeShapeType="1"/>
            </p:cNvSpPr>
            <p:nvPr/>
          </p:nvSpPr>
          <p:spPr bwMode="auto">
            <a:xfrm>
              <a:off x="824" y="1872"/>
              <a:ext cx="50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81" name="Line 113">
              <a:extLst>
                <a:ext uri="{FF2B5EF4-FFF2-40B4-BE49-F238E27FC236}">
                  <a16:creationId xmlns:a16="http://schemas.microsoft.com/office/drawing/2014/main" id="{67766180-1298-C97D-6355-4FBEBBE17E6F}"/>
                </a:ext>
              </a:extLst>
            </p:cNvPr>
            <p:cNvSpPr>
              <a:spLocks noChangeShapeType="1"/>
            </p:cNvSpPr>
            <p:nvPr/>
          </p:nvSpPr>
          <p:spPr bwMode="auto">
            <a:xfrm>
              <a:off x="824" y="1693"/>
              <a:ext cx="50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82" name="Line 114">
              <a:extLst>
                <a:ext uri="{FF2B5EF4-FFF2-40B4-BE49-F238E27FC236}">
                  <a16:creationId xmlns:a16="http://schemas.microsoft.com/office/drawing/2014/main" id="{1EB3FB67-9D61-849F-9E73-1F756ED48BCF}"/>
                </a:ext>
              </a:extLst>
            </p:cNvPr>
            <p:cNvSpPr>
              <a:spLocks noChangeShapeType="1"/>
            </p:cNvSpPr>
            <p:nvPr/>
          </p:nvSpPr>
          <p:spPr bwMode="auto">
            <a:xfrm>
              <a:off x="824" y="1506"/>
              <a:ext cx="50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83" name="Line 115">
              <a:extLst>
                <a:ext uri="{FF2B5EF4-FFF2-40B4-BE49-F238E27FC236}">
                  <a16:creationId xmlns:a16="http://schemas.microsoft.com/office/drawing/2014/main" id="{6F13E7C4-8224-4795-8BA3-A7C0E8591462}"/>
                </a:ext>
              </a:extLst>
            </p:cNvPr>
            <p:cNvSpPr>
              <a:spLocks noChangeShapeType="1"/>
            </p:cNvSpPr>
            <p:nvPr/>
          </p:nvSpPr>
          <p:spPr bwMode="auto">
            <a:xfrm>
              <a:off x="824" y="1327"/>
              <a:ext cx="50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84" name="Rectangle 116">
              <a:extLst>
                <a:ext uri="{FF2B5EF4-FFF2-40B4-BE49-F238E27FC236}">
                  <a16:creationId xmlns:a16="http://schemas.microsoft.com/office/drawing/2014/main" id="{84E4E38D-D162-45CD-7183-6ED64A05AE64}"/>
                </a:ext>
              </a:extLst>
            </p:cNvPr>
            <p:cNvSpPr>
              <a:spLocks noChangeArrowheads="1"/>
            </p:cNvSpPr>
            <p:nvPr/>
          </p:nvSpPr>
          <p:spPr bwMode="auto">
            <a:xfrm>
              <a:off x="824" y="1327"/>
              <a:ext cx="5038" cy="1447"/>
            </a:xfrm>
            <a:prstGeom prst="rect">
              <a:avLst/>
            </a:prstGeom>
            <a:noFill/>
            <a:ln w="1428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68085" name="Rectangle 117">
              <a:extLst>
                <a:ext uri="{FF2B5EF4-FFF2-40B4-BE49-F238E27FC236}">
                  <a16:creationId xmlns:a16="http://schemas.microsoft.com/office/drawing/2014/main" id="{BEDA17E4-6D50-36D7-55F1-D35EA3859D36}"/>
                </a:ext>
              </a:extLst>
            </p:cNvPr>
            <p:cNvSpPr>
              <a:spLocks noChangeArrowheads="1"/>
            </p:cNvSpPr>
            <p:nvPr/>
          </p:nvSpPr>
          <p:spPr bwMode="auto">
            <a:xfrm>
              <a:off x="977" y="1416"/>
              <a:ext cx="196" cy="1358"/>
            </a:xfrm>
            <a:prstGeom prst="rect">
              <a:avLst/>
            </a:prstGeom>
            <a:solidFill>
              <a:srgbClr val="FF9900"/>
            </a:solidFill>
            <a:ln w="14288">
              <a:solidFill>
                <a:srgbClr val="000000"/>
              </a:solidFill>
              <a:miter lim="800000"/>
              <a:headEnd/>
              <a:tailEnd/>
            </a:ln>
          </p:spPr>
          <p:txBody>
            <a:bodyPr/>
            <a:lstStyle/>
            <a:p>
              <a:endParaRPr lang="en-IN" sz="1805"/>
            </a:p>
          </p:txBody>
        </p:sp>
        <p:sp>
          <p:nvSpPr>
            <p:cNvPr id="468086" name="Rectangle 118">
              <a:extLst>
                <a:ext uri="{FF2B5EF4-FFF2-40B4-BE49-F238E27FC236}">
                  <a16:creationId xmlns:a16="http://schemas.microsoft.com/office/drawing/2014/main" id="{590E395B-8CD5-5698-A9FE-1B45A6AE6883}"/>
                </a:ext>
              </a:extLst>
            </p:cNvPr>
            <p:cNvSpPr>
              <a:spLocks noChangeArrowheads="1"/>
            </p:cNvSpPr>
            <p:nvPr/>
          </p:nvSpPr>
          <p:spPr bwMode="auto">
            <a:xfrm>
              <a:off x="1478" y="1827"/>
              <a:ext cx="205" cy="947"/>
            </a:xfrm>
            <a:prstGeom prst="rect">
              <a:avLst/>
            </a:prstGeom>
            <a:solidFill>
              <a:srgbClr val="9999FF"/>
            </a:solidFill>
            <a:ln w="14288">
              <a:solidFill>
                <a:srgbClr val="000000"/>
              </a:solidFill>
              <a:miter lim="800000"/>
              <a:headEnd/>
              <a:tailEnd/>
            </a:ln>
          </p:spPr>
          <p:txBody>
            <a:bodyPr/>
            <a:lstStyle/>
            <a:p>
              <a:endParaRPr lang="en-IN" sz="1805"/>
            </a:p>
          </p:txBody>
        </p:sp>
        <p:sp>
          <p:nvSpPr>
            <p:cNvPr id="468087" name="Rectangle 119">
              <a:extLst>
                <a:ext uri="{FF2B5EF4-FFF2-40B4-BE49-F238E27FC236}">
                  <a16:creationId xmlns:a16="http://schemas.microsoft.com/office/drawing/2014/main" id="{51CB37C1-04A8-E297-1CBC-E063A74BC4BE}"/>
                </a:ext>
              </a:extLst>
            </p:cNvPr>
            <p:cNvSpPr>
              <a:spLocks noChangeArrowheads="1"/>
            </p:cNvSpPr>
            <p:nvPr/>
          </p:nvSpPr>
          <p:spPr bwMode="auto">
            <a:xfrm>
              <a:off x="1988" y="1943"/>
              <a:ext cx="196" cy="831"/>
            </a:xfrm>
            <a:prstGeom prst="rect">
              <a:avLst/>
            </a:prstGeom>
            <a:solidFill>
              <a:srgbClr val="9999FF"/>
            </a:solidFill>
            <a:ln w="14288">
              <a:solidFill>
                <a:srgbClr val="000000"/>
              </a:solidFill>
              <a:miter lim="800000"/>
              <a:headEnd/>
              <a:tailEnd/>
            </a:ln>
          </p:spPr>
          <p:txBody>
            <a:bodyPr/>
            <a:lstStyle/>
            <a:p>
              <a:endParaRPr lang="en-IN" sz="1805"/>
            </a:p>
          </p:txBody>
        </p:sp>
        <p:sp>
          <p:nvSpPr>
            <p:cNvPr id="468088" name="Rectangle 120">
              <a:extLst>
                <a:ext uri="{FF2B5EF4-FFF2-40B4-BE49-F238E27FC236}">
                  <a16:creationId xmlns:a16="http://schemas.microsoft.com/office/drawing/2014/main" id="{09DAA27C-DEF4-7BD1-33B8-F0CEBAB86799}"/>
                </a:ext>
              </a:extLst>
            </p:cNvPr>
            <p:cNvSpPr>
              <a:spLocks noChangeArrowheads="1"/>
            </p:cNvSpPr>
            <p:nvPr/>
          </p:nvSpPr>
          <p:spPr bwMode="auto">
            <a:xfrm>
              <a:off x="2489" y="2015"/>
              <a:ext cx="196" cy="759"/>
            </a:xfrm>
            <a:prstGeom prst="rect">
              <a:avLst/>
            </a:prstGeom>
            <a:solidFill>
              <a:srgbClr val="9999FF"/>
            </a:solidFill>
            <a:ln w="14288">
              <a:solidFill>
                <a:srgbClr val="000000"/>
              </a:solidFill>
              <a:miter lim="800000"/>
              <a:headEnd/>
              <a:tailEnd/>
            </a:ln>
          </p:spPr>
          <p:txBody>
            <a:bodyPr/>
            <a:lstStyle/>
            <a:p>
              <a:endParaRPr lang="en-IN" sz="1805"/>
            </a:p>
          </p:txBody>
        </p:sp>
        <p:sp>
          <p:nvSpPr>
            <p:cNvPr id="468089" name="Rectangle 121">
              <a:extLst>
                <a:ext uri="{FF2B5EF4-FFF2-40B4-BE49-F238E27FC236}">
                  <a16:creationId xmlns:a16="http://schemas.microsoft.com/office/drawing/2014/main" id="{E0C54322-54B7-C86E-9A62-4C14DCFA7413}"/>
                </a:ext>
              </a:extLst>
            </p:cNvPr>
            <p:cNvSpPr>
              <a:spLocks noChangeArrowheads="1"/>
            </p:cNvSpPr>
            <p:nvPr/>
          </p:nvSpPr>
          <p:spPr bwMode="auto">
            <a:xfrm>
              <a:off x="2990" y="2104"/>
              <a:ext cx="205" cy="670"/>
            </a:xfrm>
            <a:prstGeom prst="rect">
              <a:avLst/>
            </a:prstGeom>
            <a:solidFill>
              <a:srgbClr val="9999FF"/>
            </a:solidFill>
            <a:ln w="14288">
              <a:solidFill>
                <a:srgbClr val="000000"/>
              </a:solidFill>
              <a:miter lim="800000"/>
              <a:headEnd/>
              <a:tailEnd/>
            </a:ln>
          </p:spPr>
          <p:txBody>
            <a:bodyPr/>
            <a:lstStyle/>
            <a:p>
              <a:endParaRPr lang="en-IN" sz="1805"/>
            </a:p>
          </p:txBody>
        </p:sp>
        <p:sp>
          <p:nvSpPr>
            <p:cNvPr id="468090" name="Rectangle 122">
              <a:extLst>
                <a:ext uri="{FF2B5EF4-FFF2-40B4-BE49-F238E27FC236}">
                  <a16:creationId xmlns:a16="http://schemas.microsoft.com/office/drawing/2014/main" id="{C0CFDEA8-A98D-6057-312E-1ECFFC136F1A}"/>
                </a:ext>
              </a:extLst>
            </p:cNvPr>
            <p:cNvSpPr>
              <a:spLocks noChangeArrowheads="1"/>
            </p:cNvSpPr>
            <p:nvPr/>
          </p:nvSpPr>
          <p:spPr bwMode="auto">
            <a:xfrm>
              <a:off x="3500" y="2274"/>
              <a:ext cx="196" cy="500"/>
            </a:xfrm>
            <a:prstGeom prst="rect">
              <a:avLst/>
            </a:prstGeom>
            <a:solidFill>
              <a:srgbClr val="9999FF"/>
            </a:solidFill>
            <a:ln w="14288">
              <a:solidFill>
                <a:srgbClr val="000000"/>
              </a:solidFill>
              <a:miter lim="800000"/>
              <a:headEnd/>
              <a:tailEnd/>
            </a:ln>
          </p:spPr>
          <p:txBody>
            <a:bodyPr/>
            <a:lstStyle/>
            <a:p>
              <a:endParaRPr lang="en-IN" sz="1805"/>
            </a:p>
          </p:txBody>
        </p:sp>
        <p:sp>
          <p:nvSpPr>
            <p:cNvPr id="468091" name="Rectangle 123">
              <a:extLst>
                <a:ext uri="{FF2B5EF4-FFF2-40B4-BE49-F238E27FC236}">
                  <a16:creationId xmlns:a16="http://schemas.microsoft.com/office/drawing/2014/main" id="{4EC18281-5EC7-D2EA-80F2-43CADBEEBAA4}"/>
                </a:ext>
              </a:extLst>
            </p:cNvPr>
            <p:cNvSpPr>
              <a:spLocks noChangeArrowheads="1"/>
            </p:cNvSpPr>
            <p:nvPr/>
          </p:nvSpPr>
          <p:spPr bwMode="auto">
            <a:xfrm>
              <a:off x="4001" y="2399"/>
              <a:ext cx="196" cy="375"/>
            </a:xfrm>
            <a:prstGeom prst="rect">
              <a:avLst/>
            </a:prstGeom>
            <a:solidFill>
              <a:srgbClr val="9999FF"/>
            </a:solidFill>
            <a:ln w="14288">
              <a:solidFill>
                <a:srgbClr val="000000"/>
              </a:solidFill>
              <a:miter lim="800000"/>
              <a:headEnd/>
              <a:tailEnd/>
            </a:ln>
          </p:spPr>
          <p:txBody>
            <a:bodyPr/>
            <a:lstStyle/>
            <a:p>
              <a:endParaRPr lang="en-IN" sz="1805"/>
            </a:p>
          </p:txBody>
        </p:sp>
        <p:sp>
          <p:nvSpPr>
            <p:cNvPr id="468092" name="Rectangle 124">
              <a:extLst>
                <a:ext uri="{FF2B5EF4-FFF2-40B4-BE49-F238E27FC236}">
                  <a16:creationId xmlns:a16="http://schemas.microsoft.com/office/drawing/2014/main" id="{7B0A05A7-FC71-8931-0352-13B85197F889}"/>
                </a:ext>
              </a:extLst>
            </p:cNvPr>
            <p:cNvSpPr>
              <a:spLocks noChangeArrowheads="1"/>
            </p:cNvSpPr>
            <p:nvPr/>
          </p:nvSpPr>
          <p:spPr bwMode="auto">
            <a:xfrm>
              <a:off x="4502" y="2407"/>
              <a:ext cx="196" cy="367"/>
            </a:xfrm>
            <a:prstGeom prst="rect">
              <a:avLst/>
            </a:prstGeom>
            <a:solidFill>
              <a:srgbClr val="9999FF"/>
            </a:solidFill>
            <a:ln w="14288">
              <a:solidFill>
                <a:srgbClr val="000000"/>
              </a:solidFill>
              <a:miter lim="800000"/>
              <a:headEnd/>
              <a:tailEnd/>
            </a:ln>
          </p:spPr>
          <p:txBody>
            <a:bodyPr/>
            <a:lstStyle/>
            <a:p>
              <a:endParaRPr lang="en-IN" sz="1805"/>
            </a:p>
          </p:txBody>
        </p:sp>
        <p:sp>
          <p:nvSpPr>
            <p:cNvPr id="468093" name="Rectangle 125">
              <a:extLst>
                <a:ext uri="{FF2B5EF4-FFF2-40B4-BE49-F238E27FC236}">
                  <a16:creationId xmlns:a16="http://schemas.microsoft.com/office/drawing/2014/main" id="{EC2B0E75-8CCD-E3BF-CE7F-8D2AE897E268}"/>
                </a:ext>
              </a:extLst>
            </p:cNvPr>
            <p:cNvSpPr>
              <a:spLocks noChangeArrowheads="1"/>
            </p:cNvSpPr>
            <p:nvPr/>
          </p:nvSpPr>
          <p:spPr bwMode="auto">
            <a:xfrm>
              <a:off x="5003" y="2416"/>
              <a:ext cx="205" cy="358"/>
            </a:xfrm>
            <a:prstGeom prst="rect">
              <a:avLst/>
            </a:prstGeom>
            <a:solidFill>
              <a:srgbClr val="9999FF"/>
            </a:solidFill>
            <a:ln w="14288">
              <a:solidFill>
                <a:srgbClr val="000000"/>
              </a:solidFill>
              <a:miter lim="800000"/>
              <a:headEnd/>
              <a:tailEnd/>
            </a:ln>
          </p:spPr>
          <p:txBody>
            <a:bodyPr/>
            <a:lstStyle/>
            <a:p>
              <a:endParaRPr lang="en-IN" sz="1805"/>
            </a:p>
          </p:txBody>
        </p:sp>
        <p:sp>
          <p:nvSpPr>
            <p:cNvPr id="468094" name="Rectangle 126">
              <a:extLst>
                <a:ext uri="{FF2B5EF4-FFF2-40B4-BE49-F238E27FC236}">
                  <a16:creationId xmlns:a16="http://schemas.microsoft.com/office/drawing/2014/main" id="{02CFB268-9AC3-5F5C-7566-2FF56A604941}"/>
                </a:ext>
              </a:extLst>
            </p:cNvPr>
            <p:cNvSpPr>
              <a:spLocks noChangeArrowheads="1"/>
            </p:cNvSpPr>
            <p:nvPr/>
          </p:nvSpPr>
          <p:spPr bwMode="auto">
            <a:xfrm>
              <a:off x="5513" y="2425"/>
              <a:ext cx="196" cy="349"/>
            </a:xfrm>
            <a:prstGeom prst="rect">
              <a:avLst/>
            </a:prstGeom>
            <a:solidFill>
              <a:srgbClr val="9999FF"/>
            </a:solidFill>
            <a:ln w="14288">
              <a:solidFill>
                <a:srgbClr val="000000"/>
              </a:solidFill>
              <a:miter lim="800000"/>
              <a:headEnd/>
              <a:tailEnd/>
            </a:ln>
          </p:spPr>
          <p:txBody>
            <a:bodyPr/>
            <a:lstStyle/>
            <a:p>
              <a:endParaRPr lang="en-IN" sz="1805"/>
            </a:p>
          </p:txBody>
        </p:sp>
        <p:sp>
          <p:nvSpPr>
            <p:cNvPr id="468095" name="Line 127">
              <a:extLst>
                <a:ext uri="{FF2B5EF4-FFF2-40B4-BE49-F238E27FC236}">
                  <a16:creationId xmlns:a16="http://schemas.microsoft.com/office/drawing/2014/main" id="{435FACB1-9978-ECCE-A522-09D381CB46DC}"/>
                </a:ext>
              </a:extLst>
            </p:cNvPr>
            <p:cNvSpPr>
              <a:spLocks noChangeShapeType="1"/>
            </p:cNvSpPr>
            <p:nvPr/>
          </p:nvSpPr>
          <p:spPr bwMode="auto">
            <a:xfrm>
              <a:off x="824" y="1327"/>
              <a:ext cx="1" cy="144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96" name="Line 128">
              <a:extLst>
                <a:ext uri="{FF2B5EF4-FFF2-40B4-BE49-F238E27FC236}">
                  <a16:creationId xmlns:a16="http://schemas.microsoft.com/office/drawing/2014/main" id="{0B85E0E2-AB02-C20D-1B27-857F5A2C262A}"/>
                </a:ext>
              </a:extLst>
            </p:cNvPr>
            <p:cNvSpPr>
              <a:spLocks noChangeShapeType="1"/>
            </p:cNvSpPr>
            <p:nvPr/>
          </p:nvSpPr>
          <p:spPr bwMode="auto">
            <a:xfrm>
              <a:off x="789" y="2774"/>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97" name="Line 129">
              <a:extLst>
                <a:ext uri="{FF2B5EF4-FFF2-40B4-BE49-F238E27FC236}">
                  <a16:creationId xmlns:a16="http://schemas.microsoft.com/office/drawing/2014/main" id="{7BA36BC7-59AA-48F9-3C3A-9055DDA59581}"/>
                </a:ext>
              </a:extLst>
            </p:cNvPr>
            <p:cNvSpPr>
              <a:spLocks noChangeShapeType="1"/>
            </p:cNvSpPr>
            <p:nvPr/>
          </p:nvSpPr>
          <p:spPr bwMode="auto">
            <a:xfrm>
              <a:off x="789" y="2595"/>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98" name="Line 130">
              <a:extLst>
                <a:ext uri="{FF2B5EF4-FFF2-40B4-BE49-F238E27FC236}">
                  <a16:creationId xmlns:a16="http://schemas.microsoft.com/office/drawing/2014/main" id="{2A634B7F-951B-F4C9-E7B9-5F93FA9A1481}"/>
                </a:ext>
              </a:extLst>
            </p:cNvPr>
            <p:cNvSpPr>
              <a:spLocks noChangeShapeType="1"/>
            </p:cNvSpPr>
            <p:nvPr/>
          </p:nvSpPr>
          <p:spPr bwMode="auto">
            <a:xfrm>
              <a:off x="789" y="2416"/>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099" name="Line 131">
              <a:extLst>
                <a:ext uri="{FF2B5EF4-FFF2-40B4-BE49-F238E27FC236}">
                  <a16:creationId xmlns:a16="http://schemas.microsoft.com/office/drawing/2014/main" id="{FBA3ABBD-E5F3-F170-C802-E774123396E4}"/>
                </a:ext>
              </a:extLst>
            </p:cNvPr>
            <p:cNvSpPr>
              <a:spLocks noChangeShapeType="1"/>
            </p:cNvSpPr>
            <p:nvPr/>
          </p:nvSpPr>
          <p:spPr bwMode="auto">
            <a:xfrm>
              <a:off x="789" y="2229"/>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0" name="Line 132">
              <a:extLst>
                <a:ext uri="{FF2B5EF4-FFF2-40B4-BE49-F238E27FC236}">
                  <a16:creationId xmlns:a16="http://schemas.microsoft.com/office/drawing/2014/main" id="{EF7FB409-3316-B4A5-C6E9-1339EDA458AD}"/>
                </a:ext>
              </a:extLst>
            </p:cNvPr>
            <p:cNvSpPr>
              <a:spLocks noChangeShapeType="1"/>
            </p:cNvSpPr>
            <p:nvPr/>
          </p:nvSpPr>
          <p:spPr bwMode="auto">
            <a:xfrm>
              <a:off x="789" y="2050"/>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1" name="Line 133">
              <a:extLst>
                <a:ext uri="{FF2B5EF4-FFF2-40B4-BE49-F238E27FC236}">
                  <a16:creationId xmlns:a16="http://schemas.microsoft.com/office/drawing/2014/main" id="{6DD4D1FD-CFBE-758C-3181-5969ACB1CC39}"/>
                </a:ext>
              </a:extLst>
            </p:cNvPr>
            <p:cNvSpPr>
              <a:spLocks noChangeShapeType="1"/>
            </p:cNvSpPr>
            <p:nvPr/>
          </p:nvSpPr>
          <p:spPr bwMode="auto">
            <a:xfrm>
              <a:off x="789" y="1872"/>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2" name="Line 134">
              <a:extLst>
                <a:ext uri="{FF2B5EF4-FFF2-40B4-BE49-F238E27FC236}">
                  <a16:creationId xmlns:a16="http://schemas.microsoft.com/office/drawing/2014/main" id="{81E3B58F-AA8E-202F-1AFE-4A4467D808EB}"/>
                </a:ext>
              </a:extLst>
            </p:cNvPr>
            <p:cNvSpPr>
              <a:spLocks noChangeShapeType="1"/>
            </p:cNvSpPr>
            <p:nvPr/>
          </p:nvSpPr>
          <p:spPr bwMode="auto">
            <a:xfrm>
              <a:off x="789" y="1693"/>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3" name="Line 135">
              <a:extLst>
                <a:ext uri="{FF2B5EF4-FFF2-40B4-BE49-F238E27FC236}">
                  <a16:creationId xmlns:a16="http://schemas.microsoft.com/office/drawing/2014/main" id="{42777FBD-8305-FC0B-60EE-6CEC071DC8B3}"/>
                </a:ext>
              </a:extLst>
            </p:cNvPr>
            <p:cNvSpPr>
              <a:spLocks noChangeShapeType="1"/>
            </p:cNvSpPr>
            <p:nvPr/>
          </p:nvSpPr>
          <p:spPr bwMode="auto">
            <a:xfrm>
              <a:off x="789" y="1506"/>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4" name="Line 136">
              <a:extLst>
                <a:ext uri="{FF2B5EF4-FFF2-40B4-BE49-F238E27FC236}">
                  <a16:creationId xmlns:a16="http://schemas.microsoft.com/office/drawing/2014/main" id="{0CA91B62-4C7E-AE5B-A209-53EB6FC56718}"/>
                </a:ext>
              </a:extLst>
            </p:cNvPr>
            <p:cNvSpPr>
              <a:spLocks noChangeShapeType="1"/>
            </p:cNvSpPr>
            <p:nvPr/>
          </p:nvSpPr>
          <p:spPr bwMode="auto">
            <a:xfrm>
              <a:off x="789" y="1327"/>
              <a:ext cx="3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5" name="Line 137">
              <a:extLst>
                <a:ext uri="{FF2B5EF4-FFF2-40B4-BE49-F238E27FC236}">
                  <a16:creationId xmlns:a16="http://schemas.microsoft.com/office/drawing/2014/main" id="{677FBA49-0E6E-E148-0B08-3D72ABAB9088}"/>
                </a:ext>
              </a:extLst>
            </p:cNvPr>
            <p:cNvSpPr>
              <a:spLocks noChangeShapeType="1"/>
            </p:cNvSpPr>
            <p:nvPr/>
          </p:nvSpPr>
          <p:spPr bwMode="auto">
            <a:xfrm>
              <a:off x="824" y="2774"/>
              <a:ext cx="50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6" name="Line 138">
              <a:extLst>
                <a:ext uri="{FF2B5EF4-FFF2-40B4-BE49-F238E27FC236}">
                  <a16:creationId xmlns:a16="http://schemas.microsoft.com/office/drawing/2014/main" id="{10306206-B0D7-71BF-1033-3C6890F5ADD9}"/>
                </a:ext>
              </a:extLst>
            </p:cNvPr>
            <p:cNvSpPr>
              <a:spLocks noChangeShapeType="1"/>
            </p:cNvSpPr>
            <p:nvPr/>
          </p:nvSpPr>
          <p:spPr bwMode="auto">
            <a:xfrm flipV="1">
              <a:off x="824"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7" name="Line 139">
              <a:extLst>
                <a:ext uri="{FF2B5EF4-FFF2-40B4-BE49-F238E27FC236}">
                  <a16:creationId xmlns:a16="http://schemas.microsoft.com/office/drawing/2014/main" id="{CED5A89C-06AF-BB6D-5FEA-62D2EC830DFD}"/>
                </a:ext>
              </a:extLst>
            </p:cNvPr>
            <p:cNvSpPr>
              <a:spLocks noChangeShapeType="1"/>
            </p:cNvSpPr>
            <p:nvPr/>
          </p:nvSpPr>
          <p:spPr bwMode="auto">
            <a:xfrm flipV="1">
              <a:off x="1326"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8" name="Line 140">
              <a:extLst>
                <a:ext uri="{FF2B5EF4-FFF2-40B4-BE49-F238E27FC236}">
                  <a16:creationId xmlns:a16="http://schemas.microsoft.com/office/drawing/2014/main" id="{77FF49B3-1922-3EF4-9F60-C8999A0C5587}"/>
                </a:ext>
              </a:extLst>
            </p:cNvPr>
            <p:cNvSpPr>
              <a:spLocks noChangeShapeType="1"/>
            </p:cNvSpPr>
            <p:nvPr/>
          </p:nvSpPr>
          <p:spPr bwMode="auto">
            <a:xfrm flipV="1">
              <a:off x="1835"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09" name="Line 141">
              <a:extLst>
                <a:ext uri="{FF2B5EF4-FFF2-40B4-BE49-F238E27FC236}">
                  <a16:creationId xmlns:a16="http://schemas.microsoft.com/office/drawing/2014/main" id="{DB0A9F81-47C6-263E-0BF1-29C85AB0BEBD}"/>
                </a:ext>
              </a:extLst>
            </p:cNvPr>
            <p:cNvSpPr>
              <a:spLocks noChangeShapeType="1"/>
            </p:cNvSpPr>
            <p:nvPr/>
          </p:nvSpPr>
          <p:spPr bwMode="auto">
            <a:xfrm flipV="1">
              <a:off x="2337"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10" name="Line 142">
              <a:extLst>
                <a:ext uri="{FF2B5EF4-FFF2-40B4-BE49-F238E27FC236}">
                  <a16:creationId xmlns:a16="http://schemas.microsoft.com/office/drawing/2014/main" id="{4C255C50-C7F7-A0F1-1E68-3C6C907621C6}"/>
                </a:ext>
              </a:extLst>
            </p:cNvPr>
            <p:cNvSpPr>
              <a:spLocks noChangeShapeType="1"/>
            </p:cNvSpPr>
            <p:nvPr/>
          </p:nvSpPr>
          <p:spPr bwMode="auto">
            <a:xfrm flipV="1">
              <a:off x="2838"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11" name="Line 143">
              <a:extLst>
                <a:ext uri="{FF2B5EF4-FFF2-40B4-BE49-F238E27FC236}">
                  <a16:creationId xmlns:a16="http://schemas.microsoft.com/office/drawing/2014/main" id="{892E9710-AFCF-356D-2B32-7F8D2DD218BE}"/>
                </a:ext>
              </a:extLst>
            </p:cNvPr>
            <p:cNvSpPr>
              <a:spLocks noChangeShapeType="1"/>
            </p:cNvSpPr>
            <p:nvPr/>
          </p:nvSpPr>
          <p:spPr bwMode="auto">
            <a:xfrm flipV="1">
              <a:off x="3347"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12" name="Line 144">
              <a:extLst>
                <a:ext uri="{FF2B5EF4-FFF2-40B4-BE49-F238E27FC236}">
                  <a16:creationId xmlns:a16="http://schemas.microsoft.com/office/drawing/2014/main" id="{A559D180-42DC-2FB4-5E4A-7903B198EC42}"/>
                </a:ext>
              </a:extLst>
            </p:cNvPr>
            <p:cNvSpPr>
              <a:spLocks noChangeShapeType="1"/>
            </p:cNvSpPr>
            <p:nvPr/>
          </p:nvSpPr>
          <p:spPr bwMode="auto">
            <a:xfrm flipV="1">
              <a:off x="3849"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13" name="Line 145">
              <a:extLst>
                <a:ext uri="{FF2B5EF4-FFF2-40B4-BE49-F238E27FC236}">
                  <a16:creationId xmlns:a16="http://schemas.microsoft.com/office/drawing/2014/main" id="{080151DD-2976-DFED-2037-85B195CAEA8F}"/>
                </a:ext>
              </a:extLst>
            </p:cNvPr>
            <p:cNvSpPr>
              <a:spLocks noChangeShapeType="1"/>
            </p:cNvSpPr>
            <p:nvPr/>
          </p:nvSpPr>
          <p:spPr bwMode="auto">
            <a:xfrm flipV="1">
              <a:off x="4350"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14" name="Line 146">
              <a:extLst>
                <a:ext uri="{FF2B5EF4-FFF2-40B4-BE49-F238E27FC236}">
                  <a16:creationId xmlns:a16="http://schemas.microsoft.com/office/drawing/2014/main" id="{C834F958-869A-1F39-A5BB-2534B25DC243}"/>
                </a:ext>
              </a:extLst>
            </p:cNvPr>
            <p:cNvSpPr>
              <a:spLocks noChangeShapeType="1"/>
            </p:cNvSpPr>
            <p:nvPr/>
          </p:nvSpPr>
          <p:spPr bwMode="auto">
            <a:xfrm flipV="1">
              <a:off x="4851"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15" name="Line 147">
              <a:extLst>
                <a:ext uri="{FF2B5EF4-FFF2-40B4-BE49-F238E27FC236}">
                  <a16:creationId xmlns:a16="http://schemas.microsoft.com/office/drawing/2014/main" id="{EAAB8161-BE38-5103-86F9-C2C2B71F39E6}"/>
                </a:ext>
              </a:extLst>
            </p:cNvPr>
            <p:cNvSpPr>
              <a:spLocks noChangeShapeType="1"/>
            </p:cNvSpPr>
            <p:nvPr/>
          </p:nvSpPr>
          <p:spPr bwMode="auto">
            <a:xfrm flipV="1">
              <a:off x="5361"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16" name="Line 148">
              <a:extLst>
                <a:ext uri="{FF2B5EF4-FFF2-40B4-BE49-F238E27FC236}">
                  <a16:creationId xmlns:a16="http://schemas.microsoft.com/office/drawing/2014/main" id="{33B58F68-C76E-A077-10E0-7F17B0E9C266}"/>
                </a:ext>
              </a:extLst>
            </p:cNvPr>
            <p:cNvSpPr>
              <a:spLocks noChangeShapeType="1"/>
            </p:cNvSpPr>
            <p:nvPr/>
          </p:nvSpPr>
          <p:spPr bwMode="auto">
            <a:xfrm flipV="1">
              <a:off x="5862" y="2774"/>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8117" name="Rectangle 149">
              <a:extLst>
                <a:ext uri="{FF2B5EF4-FFF2-40B4-BE49-F238E27FC236}">
                  <a16:creationId xmlns:a16="http://schemas.microsoft.com/office/drawing/2014/main" id="{A00761EA-E40E-9984-3C64-E8168CED7DFA}"/>
                </a:ext>
              </a:extLst>
            </p:cNvPr>
            <p:cNvSpPr>
              <a:spLocks noChangeArrowheads="1"/>
            </p:cNvSpPr>
            <p:nvPr/>
          </p:nvSpPr>
          <p:spPr bwMode="auto">
            <a:xfrm>
              <a:off x="968" y="1220"/>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75.1</a:t>
              </a:r>
              <a:endParaRPr lang="fr-FR" altLang="en-US" sz="4011"/>
            </a:p>
          </p:txBody>
        </p:sp>
        <p:sp>
          <p:nvSpPr>
            <p:cNvPr id="468118" name="Rectangle 150">
              <a:extLst>
                <a:ext uri="{FF2B5EF4-FFF2-40B4-BE49-F238E27FC236}">
                  <a16:creationId xmlns:a16="http://schemas.microsoft.com/office/drawing/2014/main" id="{F01CAFBB-85DE-CBEE-D04C-85B5A3AF0507}"/>
                </a:ext>
              </a:extLst>
            </p:cNvPr>
            <p:cNvSpPr>
              <a:spLocks noChangeArrowheads="1"/>
            </p:cNvSpPr>
            <p:nvPr/>
          </p:nvSpPr>
          <p:spPr bwMode="auto">
            <a:xfrm>
              <a:off x="1469" y="1631"/>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52.4</a:t>
              </a:r>
              <a:endParaRPr lang="fr-FR" altLang="en-US" sz="4011"/>
            </a:p>
          </p:txBody>
        </p:sp>
        <p:sp>
          <p:nvSpPr>
            <p:cNvPr id="468119" name="Rectangle 151">
              <a:extLst>
                <a:ext uri="{FF2B5EF4-FFF2-40B4-BE49-F238E27FC236}">
                  <a16:creationId xmlns:a16="http://schemas.microsoft.com/office/drawing/2014/main" id="{E8AA917E-D1FE-9206-896D-8D92708F181D}"/>
                </a:ext>
              </a:extLst>
            </p:cNvPr>
            <p:cNvSpPr>
              <a:spLocks noChangeArrowheads="1"/>
            </p:cNvSpPr>
            <p:nvPr/>
          </p:nvSpPr>
          <p:spPr bwMode="auto">
            <a:xfrm>
              <a:off x="1979" y="1747"/>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46.1</a:t>
              </a:r>
              <a:endParaRPr lang="fr-FR" altLang="en-US" sz="4011"/>
            </a:p>
          </p:txBody>
        </p:sp>
        <p:sp>
          <p:nvSpPr>
            <p:cNvPr id="468120" name="Rectangle 152">
              <a:extLst>
                <a:ext uri="{FF2B5EF4-FFF2-40B4-BE49-F238E27FC236}">
                  <a16:creationId xmlns:a16="http://schemas.microsoft.com/office/drawing/2014/main" id="{E0AF3F43-3CCF-C536-DB53-DE3AE5016EB9}"/>
                </a:ext>
              </a:extLst>
            </p:cNvPr>
            <p:cNvSpPr>
              <a:spLocks noChangeArrowheads="1"/>
            </p:cNvSpPr>
            <p:nvPr/>
          </p:nvSpPr>
          <p:spPr bwMode="auto">
            <a:xfrm>
              <a:off x="2480" y="1818"/>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41.8</a:t>
              </a:r>
              <a:endParaRPr lang="fr-FR" altLang="en-US" sz="4011"/>
            </a:p>
          </p:txBody>
        </p:sp>
        <p:sp>
          <p:nvSpPr>
            <p:cNvPr id="468121" name="Rectangle 153">
              <a:extLst>
                <a:ext uri="{FF2B5EF4-FFF2-40B4-BE49-F238E27FC236}">
                  <a16:creationId xmlns:a16="http://schemas.microsoft.com/office/drawing/2014/main" id="{90B1DA6A-F17E-167F-D24D-E815D611B76D}"/>
                </a:ext>
              </a:extLst>
            </p:cNvPr>
            <p:cNvSpPr>
              <a:spLocks noChangeArrowheads="1"/>
            </p:cNvSpPr>
            <p:nvPr/>
          </p:nvSpPr>
          <p:spPr bwMode="auto">
            <a:xfrm>
              <a:off x="2981" y="1907"/>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37.1</a:t>
              </a:r>
              <a:endParaRPr lang="fr-FR" altLang="en-US" sz="4011"/>
            </a:p>
          </p:txBody>
        </p:sp>
        <p:sp>
          <p:nvSpPr>
            <p:cNvPr id="468122" name="Rectangle 154">
              <a:extLst>
                <a:ext uri="{FF2B5EF4-FFF2-40B4-BE49-F238E27FC236}">
                  <a16:creationId xmlns:a16="http://schemas.microsoft.com/office/drawing/2014/main" id="{378F6143-88F7-1914-1996-41A3850E40E6}"/>
                </a:ext>
              </a:extLst>
            </p:cNvPr>
            <p:cNvSpPr>
              <a:spLocks noChangeArrowheads="1"/>
            </p:cNvSpPr>
            <p:nvPr/>
          </p:nvSpPr>
          <p:spPr bwMode="auto">
            <a:xfrm>
              <a:off x="3491" y="2077"/>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27.8</a:t>
              </a:r>
              <a:endParaRPr lang="fr-FR" altLang="en-US" sz="4011"/>
            </a:p>
          </p:txBody>
        </p:sp>
        <p:sp>
          <p:nvSpPr>
            <p:cNvPr id="468123" name="Rectangle 155">
              <a:extLst>
                <a:ext uri="{FF2B5EF4-FFF2-40B4-BE49-F238E27FC236}">
                  <a16:creationId xmlns:a16="http://schemas.microsoft.com/office/drawing/2014/main" id="{6A8D1463-1823-0729-74FC-483E4E94903A}"/>
                </a:ext>
              </a:extLst>
            </p:cNvPr>
            <p:cNvSpPr>
              <a:spLocks noChangeArrowheads="1"/>
            </p:cNvSpPr>
            <p:nvPr/>
          </p:nvSpPr>
          <p:spPr bwMode="auto">
            <a:xfrm>
              <a:off x="3992" y="2202"/>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20.6</a:t>
              </a:r>
              <a:endParaRPr lang="fr-FR" altLang="en-US" sz="4011"/>
            </a:p>
          </p:txBody>
        </p:sp>
        <p:sp>
          <p:nvSpPr>
            <p:cNvPr id="468124" name="Rectangle 156">
              <a:extLst>
                <a:ext uri="{FF2B5EF4-FFF2-40B4-BE49-F238E27FC236}">
                  <a16:creationId xmlns:a16="http://schemas.microsoft.com/office/drawing/2014/main" id="{D409FAEC-3CC2-4771-E829-24EAB8B3CA06}"/>
                </a:ext>
              </a:extLst>
            </p:cNvPr>
            <p:cNvSpPr>
              <a:spLocks noChangeArrowheads="1"/>
            </p:cNvSpPr>
            <p:nvPr/>
          </p:nvSpPr>
          <p:spPr bwMode="auto">
            <a:xfrm>
              <a:off x="4493" y="2211"/>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20.1</a:t>
              </a:r>
              <a:endParaRPr lang="fr-FR" altLang="en-US" sz="4011"/>
            </a:p>
          </p:txBody>
        </p:sp>
        <p:sp>
          <p:nvSpPr>
            <p:cNvPr id="468125" name="Rectangle 157">
              <a:extLst>
                <a:ext uri="{FF2B5EF4-FFF2-40B4-BE49-F238E27FC236}">
                  <a16:creationId xmlns:a16="http://schemas.microsoft.com/office/drawing/2014/main" id="{E4DAA415-1F21-CD95-9A98-E10CFBC44D28}"/>
                </a:ext>
              </a:extLst>
            </p:cNvPr>
            <p:cNvSpPr>
              <a:spLocks noChangeArrowheads="1"/>
            </p:cNvSpPr>
            <p:nvPr/>
          </p:nvSpPr>
          <p:spPr bwMode="auto">
            <a:xfrm>
              <a:off x="4994" y="2220"/>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19.9</a:t>
              </a:r>
              <a:endParaRPr lang="fr-FR" altLang="en-US" sz="4011"/>
            </a:p>
          </p:txBody>
        </p:sp>
        <p:sp>
          <p:nvSpPr>
            <p:cNvPr id="468126" name="Rectangle 158">
              <a:extLst>
                <a:ext uri="{FF2B5EF4-FFF2-40B4-BE49-F238E27FC236}">
                  <a16:creationId xmlns:a16="http://schemas.microsoft.com/office/drawing/2014/main" id="{E22B34E3-31F0-4613-FE95-E401CAF5C9E8}"/>
                </a:ext>
              </a:extLst>
            </p:cNvPr>
            <p:cNvSpPr>
              <a:spLocks noChangeArrowheads="1"/>
            </p:cNvSpPr>
            <p:nvPr/>
          </p:nvSpPr>
          <p:spPr bwMode="auto">
            <a:xfrm>
              <a:off x="5504" y="2229"/>
              <a:ext cx="23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19.4</a:t>
              </a:r>
              <a:endParaRPr lang="fr-FR" altLang="en-US" sz="4011"/>
            </a:p>
          </p:txBody>
        </p:sp>
        <p:sp>
          <p:nvSpPr>
            <p:cNvPr id="468127" name="Rectangle 159">
              <a:extLst>
                <a:ext uri="{FF2B5EF4-FFF2-40B4-BE49-F238E27FC236}">
                  <a16:creationId xmlns:a16="http://schemas.microsoft.com/office/drawing/2014/main" id="{62E57DFC-0ECC-21AF-CA25-189EC571928B}"/>
                </a:ext>
              </a:extLst>
            </p:cNvPr>
            <p:cNvSpPr>
              <a:spLocks noChangeArrowheads="1"/>
            </p:cNvSpPr>
            <p:nvPr/>
          </p:nvSpPr>
          <p:spPr bwMode="auto">
            <a:xfrm>
              <a:off x="672" y="2702"/>
              <a:ext cx="6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0</a:t>
              </a:r>
              <a:endParaRPr lang="fr-FR" altLang="en-US" sz="4011"/>
            </a:p>
          </p:txBody>
        </p:sp>
        <p:sp>
          <p:nvSpPr>
            <p:cNvPr id="468128" name="Rectangle 160">
              <a:extLst>
                <a:ext uri="{FF2B5EF4-FFF2-40B4-BE49-F238E27FC236}">
                  <a16:creationId xmlns:a16="http://schemas.microsoft.com/office/drawing/2014/main" id="{5174916F-7784-A30B-927B-EB365EEF733E}"/>
                </a:ext>
              </a:extLst>
            </p:cNvPr>
            <p:cNvSpPr>
              <a:spLocks noChangeArrowheads="1"/>
            </p:cNvSpPr>
            <p:nvPr/>
          </p:nvSpPr>
          <p:spPr bwMode="auto">
            <a:xfrm>
              <a:off x="610" y="2524"/>
              <a:ext cx="13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10</a:t>
              </a:r>
              <a:endParaRPr lang="fr-FR" altLang="en-US" sz="4011"/>
            </a:p>
          </p:txBody>
        </p:sp>
        <p:sp>
          <p:nvSpPr>
            <p:cNvPr id="468129" name="Rectangle 161">
              <a:extLst>
                <a:ext uri="{FF2B5EF4-FFF2-40B4-BE49-F238E27FC236}">
                  <a16:creationId xmlns:a16="http://schemas.microsoft.com/office/drawing/2014/main" id="{E50C1238-DCE2-FD3F-8EB7-FC7AE45EBD30}"/>
                </a:ext>
              </a:extLst>
            </p:cNvPr>
            <p:cNvSpPr>
              <a:spLocks noChangeArrowheads="1"/>
            </p:cNvSpPr>
            <p:nvPr/>
          </p:nvSpPr>
          <p:spPr bwMode="auto">
            <a:xfrm>
              <a:off x="610" y="2345"/>
              <a:ext cx="13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20</a:t>
              </a:r>
              <a:endParaRPr lang="fr-FR" altLang="en-US" sz="4011"/>
            </a:p>
          </p:txBody>
        </p:sp>
        <p:sp>
          <p:nvSpPr>
            <p:cNvPr id="468130" name="Rectangle 162">
              <a:extLst>
                <a:ext uri="{FF2B5EF4-FFF2-40B4-BE49-F238E27FC236}">
                  <a16:creationId xmlns:a16="http://schemas.microsoft.com/office/drawing/2014/main" id="{05B46AA2-E2D0-69B1-3951-075EF9373F7D}"/>
                </a:ext>
              </a:extLst>
            </p:cNvPr>
            <p:cNvSpPr>
              <a:spLocks noChangeArrowheads="1"/>
            </p:cNvSpPr>
            <p:nvPr/>
          </p:nvSpPr>
          <p:spPr bwMode="auto">
            <a:xfrm>
              <a:off x="610" y="2157"/>
              <a:ext cx="13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30</a:t>
              </a:r>
              <a:endParaRPr lang="fr-FR" altLang="en-US" sz="4011"/>
            </a:p>
          </p:txBody>
        </p:sp>
        <p:sp>
          <p:nvSpPr>
            <p:cNvPr id="468131" name="Rectangle 163">
              <a:extLst>
                <a:ext uri="{FF2B5EF4-FFF2-40B4-BE49-F238E27FC236}">
                  <a16:creationId xmlns:a16="http://schemas.microsoft.com/office/drawing/2014/main" id="{B0902920-74E6-D0D0-0080-14F184E0CF95}"/>
                </a:ext>
              </a:extLst>
            </p:cNvPr>
            <p:cNvSpPr>
              <a:spLocks noChangeArrowheads="1"/>
            </p:cNvSpPr>
            <p:nvPr/>
          </p:nvSpPr>
          <p:spPr bwMode="auto">
            <a:xfrm>
              <a:off x="610" y="1979"/>
              <a:ext cx="13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40</a:t>
              </a:r>
              <a:endParaRPr lang="fr-FR" altLang="en-US" sz="4011"/>
            </a:p>
          </p:txBody>
        </p:sp>
        <p:sp>
          <p:nvSpPr>
            <p:cNvPr id="468132" name="Rectangle 164">
              <a:extLst>
                <a:ext uri="{FF2B5EF4-FFF2-40B4-BE49-F238E27FC236}">
                  <a16:creationId xmlns:a16="http://schemas.microsoft.com/office/drawing/2014/main" id="{04E746DE-40CD-333B-3B72-93CB1B687BDE}"/>
                </a:ext>
              </a:extLst>
            </p:cNvPr>
            <p:cNvSpPr>
              <a:spLocks noChangeArrowheads="1"/>
            </p:cNvSpPr>
            <p:nvPr/>
          </p:nvSpPr>
          <p:spPr bwMode="auto">
            <a:xfrm>
              <a:off x="610" y="1800"/>
              <a:ext cx="13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50</a:t>
              </a:r>
              <a:endParaRPr lang="fr-FR" altLang="en-US" sz="4011"/>
            </a:p>
          </p:txBody>
        </p:sp>
        <p:sp>
          <p:nvSpPr>
            <p:cNvPr id="468133" name="Rectangle 165">
              <a:extLst>
                <a:ext uri="{FF2B5EF4-FFF2-40B4-BE49-F238E27FC236}">
                  <a16:creationId xmlns:a16="http://schemas.microsoft.com/office/drawing/2014/main" id="{88B5B0D7-CF8D-B328-D2E2-4FA96C3331D7}"/>
                </a:ext>
              </a:extLst>
            </p:cNvPr>
            <p:cNvSpPr>
              <a:spLocks noChangeArrowheads="1"/>
            </p:cNvSpPr>
            <p:nvPr/>
          </p:nvSpPr>
          <p:spPr bwMode="auto">
            <a:xfrm>
              <a:off x="610" y="1622"/>
              <a:ext cx="13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60</a:t>
              </a:r>
              <a:endParaRPr lang="fr-FR" altLang="en-US" sz="4011"/>
            </a:p>
          </p:txBody>
        </p:sp>
        <p:sp>
          <p:nvSpPr>
            <p:cNvPr id="468134" name="Rectangle 166">
              <a:extLst>
                <a:ext uri="{FF2B5EF4-FFF2-40B4-BE49-F238E27FC236}">
                  <a16:creationId xmlns:a16="http://schemas.microsoft.com/office/drawing/2014/main" id="{DEAF3342-49A5-9177-4CB0-A90B7F222CAA}"/>
                </a:ext>
              </a:extLst>
            </p:cNvPr>
            <p:cNvSpPr>
              <a:spLocks noChangeArrowheads="1"/>
            </p:cNvSpPr>
            <p:nvPr/>
          </p:nvSpPr>
          <p:spPr bwMode="auto">
            <a:xfrm>
              <a:off x="610" y="1434"/>
              <a:ext cx="13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70</a:t>
              </a:r>
              <a:endParaRPr lang="fr-FR" altLang="en-US" sz="4011"/>
            </a:p>
          </p:txBody>
        </p:sp>
        <p:sp>
          <p:nvSpPr>
            <p:cNvPr id="468135" name="Rectangle 167">
              <a:extLst>
                <a:ext uri="{FF2B5EF4-FFF2-40B4-BE49-F238E27FC236}">
                  <a16:creationId xmlns:a16="http://schemas.microsoft.com/office/drawing/2014/main" id="{4B4C1CEF-8BFA-FCE3-DE5C-A7BD95D87025}"/>
                </a:ext>
              </a:extLst>
            </p:cNvPr>
            <p:cNvSpPr>
              <a:spLocks noChangeArrowheads="1"/>
            </p:cNvSpPr>
            <p:nvPr/>
          </p:nvSpPr>
          <p:spPr bwMode="auto">
            <a:xfrm>
              <a:off x="610" y="1256"/>
              <a:ext cx="13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80</a:t>
              </a:r>
              <a:endParaRPr lang="fr-FR" altLang="en-US" sz="4011"/>
            </a:p>
          </p:txBody>
        </p:sp>
        <p:sp>
          <p:nvSpPr>
            <p:cNvPr id="468136" name="Rectangle 168">
              <a:extLst>
                <a:ext uri="{FF2B5EF4-FFF2-40B4-BE49-F238E27FC236}">
                  <a16:creationId xmlns:a16="http://schemas.microsoft.com/office/drawing/2014/main" id="{DE8EA1AD-D9A6-69FC-CC22-BA01E33A344E}"/>
                </a:ext>
              </a:extLst>
            </p:cNvPr>
            <p:cNvSpPr>
              <a:spLocks noChangeArrowheads="1"/>
            </p:cNvSpPr>
            <p:nvPr/>
          </p:nvSpPr>
          <p:spPr bwMode="auto">
            <a:xfrm rot="18900000">
              <a:off x="711" y="2959"/>
              <a:ext cx="41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France </a:t>
              </a:r>
              <a:endParaRPr lang="fr-FR" altLang="en-US" sz="4011"/>
            </a:p>
          </p:txBody>
        </p:sp>
        <p:sp>
          <p:nvSpPr>
            <p:cNvPr id="468137" name="Rectangle 169">
              <a:extLst>
                <a:ext uri="{FF2B5EF4-FFF2-40B4-BE49-F238E27FC236}">
                  <a16:creationId xmlns:a16="http://schemas.microsoft.com/office/drawing/2014/main" id="{50A1F21B-13F2-5C1F-3CAB-98C2349BA31F}"/>
                </a:ext>
              </a:extLst>
            </p:cNvPr>
            <p:cNvSpPr>
              <a:spLocks noChangeArrowheads="1"/>
            </p:cNvSpPr>
            <p:nvPr/>
          </p:nvSpPr>
          <p:spPr bwMode="auto">
            <a:xfrm rot="18900000">
              <a:off x="1103" y="3007"/>
              <a:ext cx="47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Spain</a:t>
              </a:r>
              <a:endParaRPr lang="fr-FR" altLang="en-US" sz="4011"/>
            </a:p>
          </p:txBody>
        </p:sp>
        <p:sp>
          <p:nvSpPr>
            <p:cNvPr id="468138" name="Rectangle 170">
              <a:extLst>
                <a:ext uri="{FF2B5EF4-FFF2-40B4-BE49-F238E27FC236}">
                  <a16:creationId xmlns:a16="http://schemas.microsoft.com/office/drawing/2014/main" id="{7918EAAA-14FC-5DD2-115F-4C583C1B8088}"/>
                </a:ext>
              </a:extLst>
            </p:cNvPr>
            <p:cNvSpPr>
              <a:spLocks noChangeArrowheads="1"/>
            </p:cNvSpPr>
            <p:nvPr/>
          </p:nvSpPr>
          <p:spPr bwMode="auto">
            <a:xfrm rot="18900000">
              <a:off x="1538" y="3043"/>
              <a:ext cx="54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USA</a:t>
              </a:r>
              <a:endParaRPr lang="fr-FR" altLang="en-US" sz="4011"/>
            </a:p>
          </p:txBody>
        </p:sp>
        <p:sp>
          <p:nvSpPr>
            <p:cNvPr id="468139" name="Rectangle 171">
              <a:extLst>
                <a:ext uri="{FF2B5EF4-FFF2-40B4-BE49-F238E27FC236}">
                  <a16:creationId xmlns:a16="http://schemas.microsoft.com/office/drawing/2014/main" id="{43B2A829-B30A-8309-2206-37C53A6BCA11}"/>
                </a:ext>
              </a:extLst>
            </p:cNvPr>
            <p:cNvSpPr>
              <a:spLocks noChangeArrowheads="1"/>
            </p:cNvSpPr>
            <p:nvPr/>
          </p:nvSpPr>
          <p:spPr bwMode="auto">
            <a:xfrm rot="18900000">
              <a:off x="2252" y="2946"/>
              <a:ext cx="318"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China</a:t>
              </a:r>
              <a:endParaRPr lang="fr-FR" altLang="en-US" sz="4011"/>
            </a:p>
          </p:txBody>
        </p:sp>
        <p:sp>
          <p:nvSpPr>
            <p:cNvPr id="468140" name="Rectangle 172">
              <a:extLst>
                <a:ext uri="{FF2B5EF4-FFF2-40B4-BE49-F238E27FC236}">
                  <a16:creationId xmlns:a16="http://schemas.microsoft.com/office/drawing/2014/main" id="{8E9934E7-BA49-7AA1-8DE8-59E148009B24}"/>
                </a:ext>
              </a:extLst>
            </p:cNvPr>
            <p:cNvSpPr>
              <a:spLocks noChangeArrowheads="1"/>
            </p:cNvSpPr>
            <p:nvPr/>
          </p:nvSpPr>
          <p:spPr bwMode="auto">
            <a:xfrm rot="18900000">
              <a:off x="2795" y="2920"/>
              <a:ext cx="289"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Italy</a:t>
              </a:r>
              <a:endParaRPr lang="fr-FR" altLang="en-US" sz="4011"/>
            </a:p>
          </p:txBody>
        </p:sp>
        <p:sp>
          <p:nvSpPr>
            <p:cNvPr id="468141" name="Rectangle 173">
              <a:extLst>
                <a:ext uri="{FF2B5EF4-FFF2-40B4-BE49-F238E27FC236}">
                  <a16:creationId xmlns:a16="http://schemas.microsoft.com/office/drawing/2014/main" id="{C6EA2493-868C-06F6-B9A1-B2A6630C8870}"/>
                </a:ext>
              </a:extLst>
            </p:cNvPr>
            <p:cNvSpPr>
              <a:spLocks noChangeArrowheads="1"/>
            </p:cNvSpPr>
            <p:nvPr/>
          </p:nvSpPr>
          <p:spPr bwMode="auto">
            <a:xfrm rot="18900000">
              <a:off x="2896" y="3042"/>
              <a:ext cx="864"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United Kingdom</a:t>
              </a:r>
              <a:endParaRPr lang="fr-FR" altLang="en-US" sz="4011"/>
            </a:p>
          </p:txBody>
        </p:sp>
        <p:sp>
          <p:nvSpPr>
            <p:cNvPr id="468142" name="Rectangle 174">
              <a:extLst>
                <a:ext uri="{FF2B5EF4-FFF2-40B4-BE49-F238E27FC236}">
                  <a16:creationId xmlns:a16="http://schemas.microsoft.com/office/drawing/2014/main" id="{09977B25-3FF0-8131-7C62-1936833C8EB4}"/>
                </a:ext>
              </a:extLst>
            </p:cNvPr>
            <p:cNvSpPr>
              <a:spLocks noChangeArrowheads="1"/>
            </p:cNvSpPr>
            <p:nvPr/>
          </p:nvSpPr>
          <p:spPr bwMode="auto">
            <a:xfrm rot="18900000">
              <a:off x="3634" y="2996"/>
              <a:ext cx="485"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Mexico</a:t>
              </a:r>
              <a:endParaRPr lang="fr-FR" altLang="en-US" sz="4011"/>
            </a:p>
          </p:txBody>
        </p:sp>
        <p:sp>
          <p:nvSpPr>
            <p:cNvPr id="468143" name="Rectangle 175">
              <a:extLst>
                <a:ext uri="{FF2B5EF4-FFF2-40B4-BE49-F238E27FC236}">
                  <a16:creationId xmlns:a16="http://schemas.microsoft.com/office/drawing/2014/main" id="{A38B7646-7ABE-9E2D-7505-D571EE70851E}"/>
                </a:ext>
              </a:extLst>
            </p:cNvPr>
            <p:cNvSpPr>
              <a:spLocks noChangeArrowheads="1"/>
            </p:cNvSpPr>
            <p:nvPr/>
          </p:nvSpPr>
          <p:spPr bwMode="auto">
            <a:xfrm rot="18900000">
              <a:off x="4050" y="3038"/>
              <a:ext cx="566"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Germany</a:t>
              </a:r>
              <a:endParaRPr lang="fr-FR" altLang="en-US" sz="4011"/>
            </a:p>
          </p:txBody>
        </p:sp>
        <p:sp>
          <p:nvSpPr>
            <p:cNvPr id="468144" name="Rectangle 176">
              <a:extLst>
                <a:ext uri="{FF2B5EF4-FFF2-40B4-BE49-F238E27FC236}">
                  <a16:creationId xmlns:a16="http://schemas.microsoft.com/office/drawing/2014/main" id="{00F43FEC-4B63-2E3B-3110-F471CECFDD61}"/>
                </a:ext>
              </a:extLst>
            </p:cNvPr>
            <p:cNvSpPr>
              <a:spLocks noChangeArrowheads="1"/>
            </p:cNvSpPr>
            <p:nvPr/>
          </p:nvSpPr>
          <p:spPr bwMode="auto">
            <a:xfrm rot="18900000">
              <a:off x="4457" y="3064"/>
              <a:ext cx="72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Russia (fed.) </a:t>
              </a:r>
              <a:endParaRPr lang="fr-FR" altLang="en-US" sz="4011"/>
            </a:p>
          </p:txBody>
        </p:sp>
        <p:sp>
          <p:nvSpPr>
            <p:cNvPr id="468145" name="Rectangle 177">
              <a:extLst>
                <a:ext uri="{FF2B5EF4-FFF2-40B4-BE49-F238E27FC236}">
                  <a16:creationId xmlns:a16="http://schemas.microsoft.com/office/drawing/2014/main" id="{D085897A-3FB9-63EB-1666-5374497FA6C5}"/>
                </a:ext>
              </a:extLst>
            </p:cNvPr>
            <p:cNvSpPr>
              <a:spLocks noChangeArrowheads="1"/>
            </p:cNvSpPr>
            <p:nvPr/>
          </p:nvSpPr>
          <p:spPr bwMode="auto">
            <a:xfrm rot="18900000">
              <a:off x="5159" y="2988"/>
              <a:ext cx="471" cy="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Austria</a:t>
              </a:r>
              <a:endParaRPr lang="fr-FR" altLang="en-US" sz="4011"/>
            </a:p>
          </p:txBody>
        </p:sp>
        <p:sp>
          <p:nvSpPr>
            <p:cNvPr id="468146" name="Rectangle 178">
              <a:extLst>
                <a:ext uri="{FF2B5EF4-FFF2-40B4-BE49-F238E27FC236}">
                  <a16:creationId xmlns:a16="http://schemas.microsoft.com/office/drawing/2014/main" id="{6F42B960-AD21-6908-2C66-39C12B5BA09B}"/>
                </a:ext>
              </a:extLst>
            </p:cNvPr>
            <p:cNvSpPr>
              <a:spLocks noChangeArrowheads="1"/>
            </p:cNvSpPr>
            <p:nvPr/>
          </p:nvSpPr>
          <p:spPr bwMode="auto">
            <a:xfrm>
              <a:off x="449" y="1113"/>
              <a:ext cx="5448" cy="2455"/>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grpSp>
      <p:sp>
        <p:nvSpPr>
          <p:cNvPr id="3" name="Slide Number Placeholder 2">
            <a:extLst>
              <a:ext uri="{FF2B5EF4-FFF2-40B4-BE49-F238E27FC236}">
                <a16:creationId xmlns:a16="http://schemas.microsoft.com/office/drawing/2014/main" id="{140FE8C8-41D6-ED6F-9D51-A5799855F9FE}"/>
              </a:ext>
            </a:extLst>
          </p:cNvPr>
          <p:cNvSpPr>
            <a:spLocks noGrp="1"/>
          </p:cNvSpPr>
          <p:nvPr>
            <p:ph type="sldNum" sz="quarter" idx="12"/>
          </p:nvPr>
        </p:nvSpPr>
        <p:spPr/>
        <p:txBody>
          <a:bodyPr/>
          <a:lstStyle/>
          <a:p>
            <a:fld id="{04108F70-9701-4DDD-BF4D-45DF0AB7079E}" type="slidenum">
              <a:rPr lang="en-IN" smtClean="0"/>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a:extLst>
              <a:ext uri="{FF2B5EF4-FFF2-40B4-BE49-F238E27FC236}">
                <a16:creationId xmlns:a16="http://schemas.microsoft.com/office/drawing/2014/main" id="{CF8DA761-337A-2974-0954-6DBD7407D1CF}"/>
              </a:ext>
            </a:extLst>
          </p:cNvPr>
          <p:cNvSpPr>
            <a:spLocks noGrp="1" noChangeArrowheads="1"/>
          </p:cNvSpPr>
          <p:nvPr>
            <p:ph type="title"/>
          </p:nvPr>
        </p:nvSpPr>
        <p:spPr>
          <a:xfrm>
            <a:off x="1934716" y="538070"/>
            <a:ext cx="8413308" cy="582643"/>
          </a:xfrm>
          <a:solidFill>
            <a:srgbClr val="A87DFF"/>
          </a:solidFill>
        </p:spPr>
        <p:txBody>
          <a:bodyPr>
            <a:normAutofit fontScale="90000"/>
          </a:bodyPr>
          <a:lstStyle/>
          <a:p>
            <a:pPr algn="l">
              <a:lnSpc>
                <a:spcPct val="50000"/>
              </a:lnSpc>
            </a:pPr>
            <a:r>
              <a:rPr lang="fr-FR" altLang="en-US" sz="3209" b="1">
                <a:latin typeface="Tahoma" panose="020B0604030504040204" pitchFamily="34" charset="0"/>
              </a:rPr>
              <a:t>                                                      </a:t>
            </a:r>
            <a:br>
              <a:rPr lang="fr-FR" altLang="en-US" sz="3209" b="1">
                <a:latin typeface="Tahoma" panose="020B0604030504040204" pitchFamily="34" charset="0"/>
              </a:rPr>
            </a:br>
            <a:r>
              <a:rPr lang="fr-FR" altLang="en-US" sz="3209" b="1">
                <a:latin typeface="Tahoma" panose="020B0604030504040204" pitchFamily="34" charset="0"/>
              </a:rPr>
              <a:t> #4     A highly educated workforce</a:t>
            </a:r>
          </a:p>
        </p:txBody>
      </p:sp>
      <p:sp>
        <p:nvSpPr>
          <p:cNvPr id="462855" name="Text Box 7">
            <a:extLst>
              <a:ext uri="{FF2B5EF4-FFF2-40B4-BE49-F238E27FC236}">
                <a16:creationId xmlns:a16="http://schemas.microsoft.com/office/drawing/2014/main" id="{C3B42112-9D17-542D-9985-653EC1AB370E}"/>
              </a:ext>
            </a:extLst>
          </p:cNvPr>
          <p:cNvSpPr txBox="1">
            <a:spLocks noChangeArrowheads="1"/>
          </p:cNvSpPr>
          <p:nvPr/>
        </p:nvSpPr>
        <p:spPr bwMode="auto">
          <a:xfrm>
            <a:off x="1447588" y="5990403"/>
            <a:ext cx="3102656" cy="34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1604"/>
              <a:t>   Data source: Eurostat, 2005</a:t>
            </a:r>
          </a:p>
        </p:txBody>
      </p:sp>
      <p:sp>
        <p:nvSpPr>
          <p:cNvPr id="462859" name="Text Box 11">
            <a:extLst>
              <a:ext uri="{FF2B5EF4-FFF2-40B4-BE49-F238E27FC236}">
                <a16:creationId xmlns:a16="http://schemas.microsoft.com/office/drawing/2014/main" id="{B2210B6B-CDB5-E33F-C24D-F3C3316B58A5}"/>
              </a:ext>
            </a:extLst>
          </p:cNvPr>
          <p:cNvSpPr txBox="1">
            <a:spLocks noChangeArrowheads="1"/>
          </p:cNvSpPr>
          <p:nvPr/>
        </p:nvSpPr>
        <p:spPr bwMode="auto">
          <a:xfrm>
            <a:off x="3241095" y="1184390"/>
            <a:ext cx="5652502" cy="12687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p>
            <a:pPr algn="ctr"/>
            <a:r>
              <a:rPr lang="fr-FR" altLang="en-US" sz="2006"/>
              <a:t>         Percentage of the population (aged 20 to 29)  </a:t>
            </a:r>
          </a:p>
          <a:p>
            <a:pPr algn="ctr"/>
            <a:r>
              <a:rPr lang="fr-FR" altLang="en-US" sz="2006"/>
              <a:t>with a university degree in science &amp; technology</a:t>
            </a:r>
          </a:p>
          <a:p>
            <a:pPr algn="ctr"/>
            <a:r>
              <a:rPr lang="fr-FR" altLang="en-US" sz="1604"/>
              <a:t>(2004 or last publication)</a:t>
            </a:r>
          </a:p>
          <a:p>
            <a:pPr algn="ctr"/>
            <a:endParaRPr lang="fr-FR" altLang="en-US" sz="2006"/>
          </a:p>
        </p:txBody>
      </p:sp>
      <p:grpSp>
        <p:nvGrpSpPr>
          <p:cNvPr id="462861" name="Group 13">
            <a:extLst>
              <a:ext uri="{FF2B5EF4-FFF2-40B4-BE49-F238E27FC236}">
                <a16:creationId xmlns:a16="http://schemas.microsoft.com/office/drawing/2014/main" id="{4ACA2B9A-1E74-8834-3EDA-8990CD337B60}"/>
              </a:ext>
            </a:extLst>
          </p:cNvPr>
          <p:cNvGrpSpPr>
            <a:grpSpLocks noChangeAspect="1"/>
          </p:cNvGrpSpPr>
          <p:nvPr/>
        </p:nvGrpSpPr>
        <p:grpSpPr bwMode="auto">
          <a:xfrm>
            <a:off x="1616331" y="2018558"/>
            <a:ext cx="8927499" cy="4059401"/>
            <a:chOff x="240" y="1164"/>
            <a:chExt cx="5608" cy="2452"/>
          </a:xfrm>
        </p:grpSpPr>
        <p:sp>
          <p:nvSpPr>
            <p:cNvPr id="462860" name="AutoShape 12">
              <a:extLst>
                <a:ext uri="{FF2B5EF4-FFF2-40B4-BE49-F238E27FC236}">
                  <a16:creationId xmlns:a16="http://schemas.microsoft.com/office/drawing/2014/main" id="{E573070E-4C21-0BA7-91C1-AE86A1332BBF}"/>
                </a:ext>
              </a:extLst>
            </p:cNvPr>
            <p:cNvSpPr>
              <a:spLocks noChangeAspect="1" noChangeArrowheads="1" noTextEdit="1"/>
            </p:cNvSpPr>
            <p:nvPr/>
          </p:nvSpPr>
          <p:spPr bwMode="auto">
            <a:xfrm>
              <a:off x="240" y="1164"/>
              <a:ext cx="5608" cy="2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2862" name="Rectangle 14">
              <a:extLst>
                <a:ext uri="{FF2B5EF4-FFF2-40B4-BE49-F238E27FC236}">
                  <a16:creationId xmlns:a16="http://schemas.microsoft.com/office/drawing/2014/main" id="{B17467BF-AF97-012B-CE0A-986BEA5A55A7}"/>
                </a:ext>
              </a:extLst>
            </p:cNvPr>
            <p:cNvSpPr>
              <a:spLocks noChangeArrowheads="1"/>
            </p:cNvSpPr>
            <p:nvPr/>
          </p:nvSpPr>
          <p:spPr bwMode="auto">
            <a:xfrm>
              <a:off x="291" y="1213"/>
              <a:ext cx="5495" cy="2354"/>
            </a:xfrm>
            <a:prstGeom prst="rect">
              <a:avLst/>
            </a:prstGeom>
            <a:solidFill>
              <a:srgbClr val="FFFFFF"/>
            </a:solidFill>
            <a:ln w="0">
              <a:solidFill>
                <a:srgbClr val="000000"/>
              </a:solidFill>
              <a:miter lim="800000"/>
              <a:headEnd/>
              <a:tailEnd/>
            </a:ln>
          </p:spPr>
          <p:txBody>
            <a:bodyPr/>
            <a:lstStyle/>
            <a:p>
              <a:endParaRPr lang="en-IN" sz="1805"/>
            </a:p>
          </p:txBody>
        </p:sp>
        <p:sp>
          <p:nvSpPr>
            <p:cNvPr id="462863" name="Rectangle 15">
              <a:extLst>
                <a:ext uri="{FF2B5EF4-FFF2-40B4-BE49-F238E27FC236}">
                  <a16:creationId xmlns:a16="http://schemas.microsoft.com/office/drawing/2014/main" id="{1B3B4C2D-4BDE-1782-2753-69419598595C}"/>
                </a:ext>
              </a:extLst>
            </p:cNvPr>
            <p:cNvSpPr>
              <a:spLocks noChangeArrowheads="1"/>
            </p:cNvSpPr>
            <p:nvPr/>
          </p:nvSpPr>
          <p:spPr bwMode="auto">
            <a:xfrm>
              <a:off x="744" y="1398"/>
              <a:ext cx="5032" cy="139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62864" name="Line 16">
              <a:extLst>
                <a:ext uri="{FF2B5EF4-FFF2-40B4-BE49-F238E27FC236}">
                  <a16:creationId xmlns:a16="http://schemas.microsoft.com/office/drawing/2014/main" id="{FF798DA3-CA59-1626-0478-908C13CF7739}"/>
                </a:ext>
              </a:extLst>
            </p:cNvPr>
            <p:cNvSpPr>
              <a:spLocks noChangeShapeType="1"/>
            </p:cNvSpPr>
            <p:nvPr/>
          </p:nvSpPr>
          <p:spPr bwMode="auto">
            <a:xfrm>
              <a:off x="744" y="2507"/>
              <a:ext cx="5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65" name="Line 17">
              <a:extLst>
                <a:ext uri="{FF2B5EF4-FFF2-40B4-BE49-F238E27FC236}">
                  <a16:creationId xmlns:a16="http://schemas.microsoft.com/office/drawing/2014/main" id="{C1B6F45C-A96D-DA39-8C69-3E7B9E559D6D}"/>
                </a:ext>
              </a:extLst>
            </p:cNvPr>
            <p:cNvSpPr>
              <a:spLocks noChangeShapeType="1"/>
            </p:cNvSpPr>
            <p:nvPr/>
          </p:nvSpPr>
          <p:spPr bwMode="auto">
            <a:xfrm>
              <a:off x="744" y="2234"/>
              <a:ext cx="5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66" name="Line 18">
              <a:extLst>
                <a:ext uri="{FF2B5EF4-FFF2-40B4-BE49-F238E27FC236}">
                  <a16:creationId xmlns:a16="http://schemas.microsoft.com/office/drawing/2014/main" id="{03AB4AD2-9EAD-B6BB-8C64-82E496491F64}"/>
                </a:ext>
              </a:extLst>
            </p:cNvPr>
            <p:cNvSpPr>
              <a:spLocks noChangeShapeType="1"/>
            </p:cNvSpPr>
            <p:nvPr/>
          </p:nvSpPr>
          <p:spPr bwMode="auto">
            <a:xfrm>
              <a:off x="744" y="1952"/>
              <a:ext cx="5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67" name="Line 19">
              <a:extLst>
                <a:ext uri="{FF2B5EF4-FFF2-40B4-BE49-F238E27FC236}">
                  <a16:creationId xmlns:a16="http://schemas.microsoft.com/office/drawing/2014/main" id="{4ECAE3F1-D0B3-1E9B-1C99-50B344A46347}"/>
                </a:ext>
              </a:extLst>
            </p:cNvPr>
            <p:cNvSpPr>
              <a:spLocks noChangeShapeType="1"/>
            </p:cNvSpPr>
            <p:nvPr/>
          </p:nvSpPr>
          <p:spPr bwMode="auto">
            <a:xfrm>
              <a:off x="744" y="1680"/>
              <a:ext cx="5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68" name="Line 20">
              <a:extLst>
                <a:ext uri="{FF2B5EF4-FFF2-40B4-BE49-F238E27FC236}">
                  <a16:creationId xmlns:a16="http://schemas.microsoft.com/office/drawing/2014/main" id="{3739027A-558E-A260-B9A9-6B1786F61519}"/>
                </a:ext>
              </a:extLst>
            </p:cNvPr>
            <p:cNvSpPr>
              <a:spLocks noChangeShapeType="1"/>
            </p:cNvSpPr>
            <p:nvPr/>
          </p:nvSpPr>
          <p:spPr bwMode="auto">
            <a:xfrm>
              <a:off x="744" y="1398"/>
              <a:ext cx="5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69" name="Rectangle 21">
              <a:extLst>
                <a:ext uri="{FF2B5EF4-FFF2-40B4-BE49-F238E27FC236}">
                  <a16:creationId xmlns:a16="http://schemas.microsoft.com/office/drawing/2014/main" id="{1658B262-3C68-DFA8-B515-8DCF16620AF1}"/>
                </a:ext>
              </a:extLst>
            </p:cNvPr>
            <p:cNvSpPr>
              <a:spLocks noChangeArrowheads="1"/>
            </p:cNvSpPr>
            <p:nvPr/>
          </p:nvSpPr>
          <p:spPr bwMode="auto">
            <a:xfrm>
              <a:off x="744" y="1398"/>
              <a:ext cx="5032" cy="1391"/>
            </a:xfrm>
            <a:prstGeom prst="rect">
              <a:avLst/>
            </a:prstGeom>
            <a:noFill/>
            <a:ln w="15875">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62870" name="Rectangle 22">
              <a:extLst>
                <a:ext uri="{FF2B5EF4-FFF2-40B4-BE49-F238E27FC236}">
                  <a16:creationId xmlns:a16="http://schemas.microsoft.com/office/drawing/2014/main" id="{8E482D6C-6F6E-0FAB-80B2-8101C7365E08}"/>
                </a:ext>
              </a:extLst>
            </p:cNvPr>
            <p:cNvSpPr>
              <a:spLocks noChangeArrowheads="1"/>
            </p:cNvSpPr>
            <p:nvPr/>
          </p:nvSpPr>
          <p:spPr bwMode="auto">
            <a:xfrm>
              <a:off x="909" y="1505"/>
              <a:ext cx="226" cy="1284"/>
            </a:xfrm>
            <a:prstGeom prst="rect">
              <a:avLst/>
            </a:prstGeom>
            <a:solidFill>
              <a:srgbClr val="9999FF"/>
            </a:solidFill>
            <a:ln w="15875">
              <a:solidFill>
                <a:srgbClr val="000000"/>
              </a:solidFill>
              <a:miter lim="800000"/>
              <a:headEnd/>
              <a:tailEnd/>
            </a:ln>
          </p:spPr>
          <p:txBody>
            <a:bodyPr/>
            <a:lstStyle/>
            <a:p>
              <a:endParaRPr lang="en-IN" sz="1805"/>
            </a:p>
          </p:txBody>
        </p:sp>
        <p:sp>
          <p:nvSpPr>
            <p:cNvPr id="462871" name="Rectangle 23">
              <a:extLst>
                <a:ext uri="{FF2B5EF4-FFF2-40B4-BE49-F238E27FC236}">
                  <a16:creationId xmlns:a16="http://schemas.microsoft.com/office/drawing/2014/main" id="{2C1267A6-66CF-CD86-812A-1220C3971C91}"/>
                </a:ext>
              </a:extLst>
            </p:cNvPr>
            <p:cNvSpPr>
              <a:spLocks noChangeArrowheads="1"/>
            </p:cNvSpPr>
            <p:nvPr/>
          </p:nvSpPr>
          <p:spPr bwMode="auto">
            <a:xfrm>
              <a:off x="1464" y="1563"/>
              <a:ext cx="237" cy="1226"/>
            </a:xfrm>
            <a:prstGeom prst="rect">
              <a:avLst/>
            </a:prstGeom>
            <a:solidFill>
              <a:srgbClr val="FF9900"/>
            </a:solidFill>
            <a:ln w="15875">
              <a:solidFill>
                <a:srgbClr val="000000"/>
              </a:solidFill>
              <a:miter lim="800000"/>
              <a:headEnd/>
              <a:tailEnd/>
            </a:ln>
          </p:spPr>
          <p:txBody>
            <a:bodyPr/>
            <a:lstStyle/>
            <a:p>
              <a:endParaRPr lang="en-IN" sz="1805"/>
            </a:p>
          </p:txBody>
        </p:sp>
        <p:sp>
          <p:nvSpPr>
            <p:cNvPr id="462872" name="Rectangle 24">
              <a:extLst>
                <a:ext uri="{FF2B5EF4-FFF2-40B4-BE49-F238E27FC236}">
                  <a16:creationId xmlns:a16="http://schemas.microsoft.com/office/drawing/2014/main" id="{1789F8B5-F7A5-A5E4-38E4-3BFAB2699AB8}"/>
                </a:ext>
              </a:extLst>
            </p:cNvPr>
            <p:cNvSpPr>
              <a:spLocks noChangeArrowheads="1"/>
            </p:cNvSpPr>
            <p:nvPr/>
          </p:nvSpPr>
          <p:spPr bwMode="auto">
            <a:xfrm>
              <a:off x="2030" y="1777"/>
              <a:ext cx="227" cy="1012"/>
            </a:xfrm>
            <a:prstGeom prst="rect">
              <a:avLst/>
            </a:prstGeom>
            <a:solidFill>
              <a:srgbClr val="9999FF"/>
            </a:solidFill>
            <a:ln w="15875">
              <a:solidFill>
                <a:srgbClr val="000000"/>
              </a:solidFill>
              <a:miter lim="800000"/>
              <a:headEnd/>
              <a:tailEnd/>
            </a:ln>
          </p:spPr>
          <p:txBody>
            <a:bodyPr/>
            <a:lstStyle/>
            <a:p>
              <a:endParaRPr lang="en-IN" sz="1805"/>
            </a:p>
          </p:txBody>
        </p:sp>
        <p:sp>
          <p:nvSpPr>
            <p:cNvPr id="462873" name="Rectangle 25">
              <a:extLst>
                <a:ext uri="{FF2B5EF4-FFF2-40B4-BE49-F238E27FC236}">
                  <a16:creationId xmlns:a16="http://schemas.microsoft.com/office/drawing/2014/main" id="{8D2990E4-F13B-A8C1-3BBC-8CD293923A9A}"/>
                </a:ext>
              </a:extLst>
            </p:cNvPr>
            <p:cNvSpPr>
              <a:spLocks noChangeArrowheads="1"/>
            </p:cNvSpPr>
            <p:nvPr/>
          </p:nvSpPr>
          <p:spPr bwMode="auto">
            <a:xfrm>
              <a:off x="2586" y="1816"/>
              <a:ext cx="226" cy="973"/>
            </a:xfrm>
            <a:prstGeom prst="rect">
              <a:avLst/>
            </a:prstGeom>
            <a:solidFill>
              <a:srgbClr val="9999FF"/>
            </a:solidFill>
            <a:ln w="15875">
              <a:solidFill>
                <a:srgbClr val="000000"/>
              </a:solidFill>
              <a:miter lim="800000"/>
              <a:headEnd/>
              <a:tailEnd/>
            </a:ln>
          </p:spPr>
          <p:txBody>
            <a:bodyPr/>
            <a:lstStyle/>
            <a:p>
              <a:endParaRPr lang="en-IN" sz="1805"/>
            </a:p>
          </p:txBody>
        </p:sp>
        <p:sp>
          <p:nvSpPr>
            <p:cNvPr id="462874" name="Rectangle 26">
              <a:extLst>
                <a:ext uri="{FF2B5EF4-FFF2-40B4-BE49-F238E27FC236}">
                  <a16:creationId xmlns:a16="http://schemas.microsoft.com/office/drawing/2014/main" id="{A09D1BF8-B646-7A76-9AAB-EADF5BFB6EA5}"/>
                </a:ext>
              </a:extLst>
            </p:cNvPr>
            <p:cNvSpPr>
              <a:spLocks noChangeArrowheads="1"/>
            </p:cNvSpPr>
            <p:nvPr/>
          </p:nvSpPr>
          <p:spPr bwMode="auto">
            <a:xfrm>
              <a:off x="3142" y="1903"/>
              <a:ext cx="236" cy="886"/>
            </a:xfrm>
            <a:prstGeom prst="rect">
              <a:avLst/>
            </a:prstGeom>
            <a:solidFill>
              <a:srgbClr val="9999FF"/>
            </a:solidFill>
            <a:ln w="15875">
              <a:solidFill>
                <a:srgbClr val="000000"/>
              </a:solidFill>
              <a:miter lim="800000"/>
              <a:headEnd/>
              <a:tailEnd/>
            </a:ln>
          </p:spPr>
          <p:txBody>
            <a:bodyPr/>
            <a:lstStyle/>
            <a:p>
              <a:endParaRPr lang="en-IN" sz="1805"/>
            </a:p>
          </p:txBody>
        </p:sp>
        <p:sp>
          <p:nvSpPr>
            <p:cNvPr id="462875" name="Rectangle 27">
              <a:extLst>
                <a:ext uri="{FF2B5EF4-FFF2-40B4-BE49-F238E27FC236}">
                  <a16:creationId xmlns:a16="http://schemas.microsoft.com/office/drawing/2014/main" id="{B29FFCA0-EF52-66FB-CBBE-1167ED484325}"/>
                </a:ext>
              </a:extLst>
            </p:cNvPr>
            <p:cNvSpPr>
              <a:spLocks noChangeArrowheads="1"/>
            </p:cNvSpPr>
            <p:nvPr/>
          </p:nvSpPr>
          <p:spPr bwMode="auto">
            <a:xfrm>
              <a:off x="3708" y="2020"/>
              <a:ext cx="226" cy="769"/>
            </a:xfrm>
            <a:prstGeom prst="rect">
              <a:avLst/>
            </a:prstGeom>
            <a:solidFill>
              <a:srgbClr val="9999FF"/>
            </a:solidFill>
            <a:ln w="15875">
              <a:solidFill>
                <a:srgbClr val="000000"/>
              </a:solidFill>
              <a:miter lim="800000"/>
              <a:headEnd/>
              <a:tailEnd/>
            </a:ln>
          </p:spPr>
          <p:txBody>
            <a:bodyPr/>
            <a:lstStyle/>
            <a:p>
              <a:endParaRPr lang="en-IN" sz="1805"/>
            </a:p>
          </p:txBody>
        </p:sp>
        <p:sp>
          <p:nvSpPr>
            <p:cNvPr id="462876" name="Rectangle 28">
              <a:extLst>
                <a:ext uri="{FF2B5EF4-FFF2-40B4-BE49-F238E27FC236}">
                  <a16:creationId xmlns:a16="http://schemas.microsoft.com/office/drawing/2014/main" id="{0751C4E4-9DC7-B5C1-69EA-8406D7635BB9}"/>
                </a:ext>
              </a:extLst>
            </p:cNvPr>
            <p:cNvSpPr>
              <a:spLocks noChangeArrowheads="1"/>
            </p:cNvSpPr>
            <p:nvPr/>
          </p:nvSpPr>
          <p:spPr bwMode="auto">
            <a:xfrm>
              <a:off x="4263" y="2098"/>
              <a:ext cx="227" cy="691"/>
            </a:xfrm>
            <a:prstGeom prst="rect">
              <a:avLst/>
            </a:prstGeom>
            <a:solidFill>
              <a:srgbClr val="9999FF"/>
            </a:solidFill>
            <a:ln w="15875">
              <a:solidFill>
                <a:srgbClr val="000000"/>
              </a:solidFill>
              <a:miter lim="800000"/>
              <a:headEnd/>
              <a:tailEnd/>
            </a:ln>
          </p:spPr>
          <p:txBody>
            <a:bodyPr/>
            <a:lstStyle/>
            <a:p>
              <a:endParaRPr lang="en-IN" sz="1805"/>
            </a:p>
          </p:txBody>
        </p:sp>
        <p:sp>
          <p:nvSpPr>
            <p:cNvPr id="462877" name="Rectangle 29">
              <a:extLst>
                <a:ext uri="{FF2B5EF4-FFF2-40B4-BE49-F238E27FC236}">
                  <a16:creationId xmlns:a16="http://schemas.microsoft.com/office/drawing/2014/main" id="{51AE90DC-1172-4339-4D7D-467F83DFFD2B}"/>
                </a:ext>
              </a:extLst>
            </p:cNvPr>
            <p:cNvSpPr>
              <a:spLocks noChangeArrowheads="1"/>
            </p:cNvSpPr>
            <p:nvPr/>
          </p:nvSpPr>
          <p:spPr bwMode="auto">
            <a:xfrm>
              <a:off x="4819" y="2166"/>
              <a:ext cx="237" cy="623"/>
            </a:xfrm>
            <a:prstGeom prst="rect">
              <a:avLst/>
            </a:prstGeom>
            <a:solidFill>
              <a:srgbClr val="9999FF"/>
            </a:solidFill>
            <a:ln w="15875">
              <a:solidFill>
                <a:srgbClr val="000000"/>
              </a:solidFill>
              <a:miter lim="800000"/>
              <a:headEnd/>
              <a:tailEnd/>
            </a:ln>
          </p:spPr>
          <p:txBody>
            <a:bodyPr/>
            <a:lstStyle/>
            <a:p>
              <a:endParaRPr lang="en-IN" sz="1805"/>
            </a:p>
          </p:txBody>
        </p:sp>
        <p:sp>
          <p:nvSpPr>
            <p:cNvPr id="462878" name="Rectangle 30">
              <a:extLst>
                <a:ext uri="{FF2B5EF4-FFF2-40B4-BE49-F238E27FC236}">
                  <a16:creationId xmlns:a16="http://schemas.microsoft.com/office/drawing/2014/main" id="{02C6FA28-5423-BA3A-440E-544AA5905D51}"/>
                </a:ext>
              </a:extLst>
            </p:cNvPr>
            <p:cNvSpPr>
              <a:spLocks noChangeArrowheads="1"/>
            </p:cNvSpPr>
            <p:nvPr/>
          </p:nvSpPr>
          <p:spPr bwMode="auto">
            <a:xfrm>
              <a:off x="5385" y="2225"/>
              <a:ext cx="226" cy="564"/>
            </a:xfrm>
            <a:prstGeom prst="rect">
              <a:avLst/>
            </a:prstGeom>
            <a:solidFill>
              <a:srgbClr val="9999FF"/>
            </a:solidFill>
            <a:ln w="15875">
              <a:solidFill>
                <a:srgbClr val="000000"/>
              </a:solidFill>
              <a:miter lim="800000"/>
              <a:headEnd/>
              <a:tailEnd/>
            </a:ln>
          </p:spPr>
          <p:txBody>
            <a:bodyPr/>
            <a:lstStyle/>
            <a:p>
              <a:endParaRPr lang="en-IN" sz="1805"/>
            </a:p>
          </p:txBody>
        </p:sp>
        <p:sp>
          <p:nvSpPr>
            <p:cNvPr id="462879" name="Line 31">
              <a:extLst>
                <a:ext uri="{FF2B5EF4-FFF2-40B4-BE49-F238E27FC236}">
                  <a16:creationId xmlns:a16="http://schemas.microsoft.com/office/drawing/2014/main" id="{A6311C54-780D-1AAD-F860-903864438F1B}"/>
                </a:ext>
              </a:extLst>
            </p:cNvPr>
            <p:cNvSpPr>
              <a:spLocks noChangeShapeType="1"/>
            </p:cNvSpPr>
            <p:nvPr/>
          </p:nvSpPr>
          <p:spPr bwMode="auto">
            <a:xfrm>
              <a:off x="744" y="1398"/>
              <a:ext cx="1" cy="139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0" name="Line 32">
              <a:extLst>
                <a:ext uri="{FF2B5EF4-FFF2-40B4-BE49-F238E27FC236}">
                  <a16:creationId xmlns:a16="http://schemas.microsoft.com/office/drawing/2014/main" id="{2ED0DD64-5A4E-8F35-CEE3-5AF85A186AAA}"/>
                </a:ext>
              </a:extLst>
            </p:cNvPr>
            <p:cNvSpPr>
              <a:spLocks noChangeShapeType="1"/>
            </p:cNvSpPr>
            <p:nvPr/>
          </p:nvSpPr>
          <p:spPr bwMode="auto">
            <a:xfrm>
              <a:off x="703" y="2789"/>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1" name="Line 33">
              <a:extLst>
                <a:ext uri="{FF2B5EF4-FFF2-40B4-BE49-F238E27FC236}">
                  <a16:creationId xmlns:a16="http://schemas.microsoft.com/office/drawing/2014/main" id="{DFF9D634-8E1F-683C-94E6-FA1418591818}"/>
                </a:ext>
              </a:extLst>
            </p:cNvPr>
            <p:cNvSpPr>
              <a:spLocks noChangeShapeType="1"/>
            </p:cNvSpPr>
            <p:nvPr/>
          </p:nvSpPr>
          <p:spPr bwMode="auto">
            <a:xfrm>
              <a:off x="703" y="2507"/>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2" name="Line 34">
              <a:extLst>
                <a:ext uri="{FF2B5EF4-FFF2-40B4-BE49-F238E27FC236}">
                  <a16:creationId xmlns:a16="http://schemas.microsoft.com/office/drawing/2014/main" id="{EBE242B8-C7E3-1843-2F1C-6023740BF458}"/>
                </a:ext>
              </a:extLst>
            </p:cNvPr>
            <p:cNvSpPr>
              <a:spLocks noChangeShapeType="1"/>
            </p:cNvSpPr>
            <p:nvPr/>
          </p:nvSpPr>
          <p:spPr bwMode="auto">
            <a:xfrm>
              <a:off x="703" y="2234"/>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3" name="Line 35">
              <a:extLst>
                <a:ext uri="{FF2B5EF4-FFF2-40B4-BE49-F238E27FC236}">
                  <a16:creationId xmlns:a16="http://schemas.microsoft.com/office/drawing/2014/main" id="{713236D2-6F4C-7778-85B7-E2F688AC732C}"/>
                </a:ext>
              </a:extLst>
            </p:cNvPr>
            <p:cNvSpPr>
              <a:spLocks noChangeShapeType="1"/>
            </p:cNvSpPr>
            <p:nvPr/>
          </p:nvSpPr>
          <p:spPr bwMode="auto">
            <a:xfrm>
              <a:off x="703" y="1952"/>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4" name="Line 36">
              <a:extLst>
                <a:ext uri="{FF2B5EF4-FFF2-40B4-BE49-F238E27FC236}">
                  <a16:creationId xmlns:a16="http://schemas.microsoft.com/office/drawing/2014/main" id="{1A304D93-0A95-4372-FD0C-79019CCA44EC}"/>
                </a:ext>
              </a:extLst>
            </p:cNvPr>
            <p:cNvSpPr>
              <a:spLocks noChangeShapeType="1"/>
            </p:cNvSpPr>
            <p:nvPr/>
          </p:nvSpPr>
          <p:spPr bwMode="auto">
            <a:xfrm>
              <a:off x="703" y="1680"/>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5" name="Line 37">
              <a:extLst>
                <a:ext uri="{FF2B5EF4-FFF2-40B4-BE49-F238E27FC236}">
                  <a16:creationId xmlns:a16="http://schemas.microsoft.com/office/drawing/2014/main" id="{E41AEC7E-3320-7417-0EE3-3AF6D408F396}"/>
                </a:ext>
              </a:extLst>
            </p:cNvPr>
            <p:cNvSpPr>
              <a:spLocks noChangeShapeType="1"/>
            </p:cNvSpPr>
            <p:nvPr/>
          </p:nvSpPr>
          <p:spPr bwMode="auto">
            <a:xfrm>
              <a:off x="703" y="1398"/>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6" name="Line 38">
              <a:extLst>
                <a:ext uri="{FF2B5EF4-FFF2-40B4-BE49-F238E27FC236}">
                  <a16:creationId xmlns:a16="http://schemas.microsoft.com/office/drawing/2014/main" id="{A77AB62C-F940-A67D-BBB6-78D0798CC232}"/>
                </a:ext>
              </a:extLst>
            </p:cNvPr>
            <p:cNvSpPr>
              <a:spLocks noChangeShapeType="1"/>
            </p:cNvSpPr>
            <p:nvPr/>
          </p:nvSpPr>
          <p:spPr bwMode="auto">
            <a:xfrm>
              <a:off x="744" y="2789"/>
              <a:ext cx="503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7" name="Line 39">
              <a:extLst>
                <a:ext uri="{FF2B5EF4-FFF2-40B4-BE49-F238E27FC236}">
                  <a16:creationId xmlns:a16="http://schemas.microsoft.com/office/drawing/2014/main" id="{7657724E-BDCD-92CC-207F-3C41BD3C3083}"/>
                </a:ext>
              </a:extLst>
            </p:cNvPr>
            <p:cNvSpPr>
              <a:spLocks noChangeShapeType="1"/>
            </p:cNvSpPr>
            <p:nvPr/>
          </p:nvSpPr>
          <p:spPr bwMode="auto">
            <a:xfrm flipV="1">
              <a:off x="744"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8" name="Line 40">
              <a:extLst>
                <a:ext uri="{FF2B5EF4-FFF2-40B4-BE49-F238E27FC236}">
                  <a16:creationId xmlns:a16="http://schemas.microsoft.com/office/drawing/2014/main" id="{9383DD86-5F32-8D80-D00C-1B1B3561EC7C}"/>
                </a:ext>
              </a:extLst>
            </p:cNvPr>
            <p:cNvSpPr>
              <a:spLocks noChangeShapeType="1"/>
            </p:cNvSpPr>
            <p:nvPr/>
          </p:nvSpPr>
          <p:spPr bwMode="auto">
            <a:xfrm flipV="1">
              <a:off x="1300"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89" name="Line 41">
              <a:extLst>
                <a:ext uri="{FF2B5EF4-FFF2-40B4-BE49-F238E27FC236}">
                  <a16:creationId xmlns:a16="http://schemas.microsoft.com/office/drawing/2014/main" id="{A03DCFDA-8136-0253-366D-769748F3CAEB}"/>
                </a:ext>
              </a:extLst>
            </p:cNvPr>
            <p:cNvSpPr>
              <a:spLocks noChangeShapeType="1"/>
            </p:cNvSpPr>
            <p:nvPr/>
          </p:nvSpPr>
          <p:spPr bwMode="auto">
            <a:xfrm flipV="1">
              <a:off x="1866"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90" name="Line 42">
              <a:extLst>
                <a:ext uri="{FF2B5EF4-FFF2-40B4-BE49-F238E27FC236}">
                  <a16:creationId xmlns:a16="http://schemas.microsoft.com/office/drawing/2014/main" id="{001EF8E9-DC08-237D-87D4-3328DA8E40E3}"/>
                </a:ext>
              </a:extLst>
            </p:cNvPr>
            <p:cNvSpPr>
              <a:spLocks noChangeShapeType="1"/>
            </p:cNvSpPr>
            <p:nvPr/>
          </p:nvSpPr>
          <p:spPr bwMode="auto">
            <a:xfrm flipV="1">
              <a:off x="2421"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91" name="Line 43">
              <a:extLst>
                <a:ext uri="{FF2B5EF4-FFF2-40B4-BE49-F238E27FC236}">
                  <a16:creationId xmlns:a16="http://schemas.microsoft.com/office/drawing/2014/main" id="{4D83E540-3272-9AE9-F35A-055F5203A0D9}"/>
                </a:ext>
              </a:extLst>
            </p:cNvPr>
            <p:cNvSpPr>
              <a:spLocks noChangeShapeType="1"/>
            </p:cNvSpPr>
            <p:nvPr/>
          </p:nvSpPr>
          <p:spPr bwMode="auto">
            <a:xfrm flipV="1">
              <a:off x="2977"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92" name="Line 44">
              <a:extLst>
                <a:ext uri="{FF2B5EF4-FFF2-40B4-BE49-F238E27FC236}">
                  <a16:creationId xmlns:a16="http://schemas.microsoft.com/office/drawing/2014/main" id="{FC790A50-073A-3914-956F-A11C50CB386B}"/>
                </a:ext>
              </a:extLst>
            </p:cNvPr>
            <p:cNvSpPr>
              <a:spLocks noChangeShapeType="1"/>
            </p:cNvSpPr>
            <p:nvPr/>
          </p:nvSpPr>
          <p:spPr bwMode="auto">
            <a:xfrm flipV="1">
              <a:off x="3543"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93" name="Line 45">
              <a:extLst>
                <a:ext uri="{FF2B5EF4-FFF2-40B4-BE49-F238E27FC236}">
                  <a16:creationId xmlns:a16="http://schemas.microsoft.com/office/drawing/2014/main" id="{7B72A6BE-F8FD-A443-86F7-FC702FFADCBE}"/>
                </a:ext>
              </a:extLst>
            </p:cNvPr>
            <p:cNvSpPr>
              <a:spLocks noChangeShapeType="1"/>
            </p:cNvSpPr>
            <p:nvPr/>
          </p:nvSpPr>
          <p:spPr bwMode="auto">
            <a:xfrm flipV="1">
              <a:off x="4099"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94" name="Line 46">
              <a:extLst>
                <a:ext uri="{FF2B5EF4-FFF2-40B4-BE49-F238E27FC236}">
                  <a16:creationId xmlns:a16="http://schemas.microsoft.com/office/drawing/2014/main" id="{F7F81BBC-0A60-B19D-FD26-3096E7211322}"/>
                </a:ext>
              </a:extLst>
            </p:cNvPr>
            <p:cNvSpPr>
              <a:spLocks noChangeShapeType="1"/>
            </p:cNvSpPr>
            <p:nvPr/>
          </p:nvSpPr>
          <p:spPr bwMode="auto">
            <a:xfrm flipV="1">
              <a:off x="4654"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95" name="Line 47">
              <a:extLst>
                <a:ext uri="{FF2B5EF4-FFF2-40B4-BE49-F238E27FC236}">
                  <a16:creationId xmlns:a16="http://schemas.microsoft.com/office/drawing/2014/main" id="{1B589D80-C793-1553-9191-B7123BD41A69}"/>
                </a:ext>
              </a:extLst>
            </p:cNvPr>
            <p:cNvSpPr>
              <a:spLocks noChangeShapeType="1"/>
            </p:cNvSpPr>
            <p:nvPr/>
          </p:nvSpPr>
          <p:spPr bwMode="auto">
            <a:xfrm flipV="1">
              <a:off x="5220"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96" name="Line 48">
              <a:extLst>
                <a:ext uri="{FF2B5EF4-FFF2-40B4-BE49-F238E27FC236}">
                  <a16:creationId xmlns:a16="http://schemas.microsoft.com/office/drawing/2014/main" id="{463BA10D-965E-E2C1-9ECB-3560838D2CA3}"/>
                </a:ext>
              </a:extLst>
            </p:cNvPr>
            <p:cNvSpPr>
              <a:spLocks noChangeShapeType="1"/>
            </p:cNvSpPr>
            <p:nvPr/>
          </p:nvSpPr>
          <p:spPr bwMode="auto">
            <a:xfrm flipV="1">
              <a:off x="5776" y="2789"/>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62897" name="Rectangle 49">
              <a:extLst>
                <a:ext uri="{FF2B5EF4-FFF2-40B4-BE49-F238E27FC236}">
                  <a16:creationId xmlns:a16="http://schemas.microsoft.com/office/drawing/2014/main" id="{7E0FD881-6CF8-5149-AFB6-C0B35E973095}"/>
                </a:ext>
              </a:extLst>
            </p:cNvPr>
            <p:cNvSpPr>
              <a:spLocks noChangeArrowheads="1"/>
            </p:cNvSpPr>
            <p:nvPr/>
          </p:nvSpPr>
          <p:spPr bwMode="auto">
            <a:xfrm>
              <a:off x="899" y="1300"/>
              <a:ext cx="2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23.1</a:t>
              </a:r>
              <a:endParaRPr lang="fr-FR" altLang="en-US" sz="4011"/>
            </a:p>
          </p:txBody>
        </p:sp>
        <p:sp>
          <p:nvSpPr>
            <p:cNvPr id="462898" name="Rectangle 50">
              <a:extLst>
                <a:ext uri="{FF2B5EF4-FFF2-40B4-BE49-F238E27FC236}">
                  <a16:creationId xmlns:a16="http://schemas.microsoft.com/office/drawing/2014/main" id="{D50823A8-F2B3-3EF7-AC52-4966A226B5E7}"/>
                </a:ext>
              </a:extLst>
            </p:cNvPr>
            <p:cNvSpPr>
              <a:spLocks noChangeArrowheads="1"/>
            </p:cNvSpPr>
            <p:nvPr/>
          </p:nvSpPr>
          <p:spPr bwMode="auto">
            <a:xfrm>
              <a:off x="1506" y="1359"/>
              <a:ext cx="13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22</a:t>
              </a:r>
              <a:endParaRPr lang="fr-FR" altLang="en-US" sz="4011"/>
            </a:p>
          </p:txBody>
        </p:sp>
        <p:sp>
          <p:nvSpPr>
            <p:cNvPr id="462899" name="Rectangle 51">
              <a:extLst>
                <a:ext uri="{FF2B5EF4-FFF2-40B4-BE49-F238E27FC236}">
                  <a16:creationId xmlns:a16="http://schemas.microsoft.com/office/drawing/2014/main" id="{2797934B-BC01-1488-3FCE-56224D21570D}"/>
                </a:ext>
              </a:extLst>
            </p:cNvPr>
            <p:cNvSpPr>
              <a:spLocks noChangeArrowheads="1"/>
            </p:cNvSpPr>
            <p:nvPr/>
          </p:nvSpPr>
          <p:spPr bwMode="auto">
            <a:xfrm>
              <a:off x="2020" y="1573"/>
              <a:ext cx="2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18.1</a:t>
              </a:r>
              <a:endParaRPr lang="fr-FR" altLang="en-US" sz="4011"/>
            </a:p>
          </p:txBody>
        </p:sp>
        <p:sp>
          <p:nvSpPr>
            <p:cNvPr id="462900" name="Rectangle 52">
              <a:extLst>
                <a:ext uri="{FF2B5EF4-FFF2-40B4-BE49-F238E27FC236}">
                  <a16:creationId xmlns:a16="http://schemas.microsoft.com/office/drawing/2014/main" id="{45CE5970-A819-10DC-B740-05FE14851D48}"/>
                </a:ext>
              </a:extLst>
            </p:cNvPr>
            <p:cNvSpPr>
              <a:spLocks noChangeArrowheads="1"/>
            </p:cNvSpPr>
            <p:nvPr/>
          </p:nvSpPr>
          <p:spPr bwMode="auto">
            <a:xfrm>
              <a:off x="2576" y="1612"/>
              <a:ext cx="2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17.4</a:t>
              </a:r>
              <a:endParaRPr lang="fr-FR" altLang="en-US" sz="4011"/>
            </a:p>
          </p:txBody>
        </p:sp>
        <p:sp>
          <p:nvSpPr>
            <p:cNvPr id="462901" name="Rectangle 53">
              <a:extLst>
                <a:ext uri="{FF2B5EF4-FFF2-40B4-BE49-F238E27FC236}">
                  <a16:creationId xmlns:a16="http://schemas.microsoft.com/office/drawing/2014/main" id="{3F36363D-1013-46AF-0469-F5089E957C0E}"/>
                </a:ext>
              </a:extLst>
            </p:cNvPr>
            <p:cNvSpPr>
              <a:spLocks noChangeArrowheads="1"/>
            </p:cNvSpPr>
            <p:nvPr/>
          </p:nvSpPr>
          <p:spPr bwMode="auto">
            <a:xfrm>
              <a:off x="3131" y="1699"/>
              <a:ext cx="2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15.9</a:t>
              </a:r>
              <a:endParaRPr lang="fr-FR" altLang="en-US" sz="4011"/>
            </a:p>
          </p:txBody>
        </p:sp>
        <p:sp>
          <p:nvSpPr>
            <p:cNvPr id="462902" name="Rectangle 54">
              <a:extLst>
                <a:ext uri="{FF2B5EF4-FFF2-40B4-BE49-F238E27FC236}">
                  <a16:creationId xmlns:a16="http://schemas.microsoft.com/office/drawing/2014/main" id="{D91C0D63-0D42-812C-A4C5-DD2E8509A259}"/>
                </a:ext>
              </a:extLst>
            </p:cNvPr>
            <p:cNvSpPr>
              <a:spLocks noChangeArrowheads="1"/>
            </p:cNvSpPr>
            <p:nvPr/>
          </p:nvSpPr>
          <p:spPr bwMode="auto">
            <a:xfrm>
              <a:off x="3697" y="1816"/>
              <a:ext cx="2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13.8</a:t>
              </a:r>
              <a:endParaRPr lang="fr-FR" altLang="en-US" sz="4011"/>
            </a:p>
          </p:txBody>
        </p:sp>
        <p:sp>
          <p:nvSpPr>
            <p:cNvPr id="462903" name="Rectangle 55">
              <a:extLst>
                <a:ext uri="{FF2B5EF4-FFF2-40B4-BE49-F238E27FC236}">
                  <a16:creationId xmlns:a16="http://schemas.microsoft.com/office/drawing/2014/main" id="{8076CFE4-B237-3B5B-FEFC-573D4613F932}"/>
                </a:ext>
              </a:extLst>
            </p:cNvPr>
            <p:cNvSpPr>
              <a:spLocks noChangeArrowheads="1"/>
            </p:cNvSpPr>
            <p:nvPr/>
          </p:nvSpPr>
          <p:spPr bwMode="auto">
            <a:xfrm>
              <a:off x="4253" y="1894"/>
              <a:ext cx="2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12.5</a:t>
              </a:r>
              <a:endParaRPr lang="fr-FR" altLang="en-US" sz="4011"/>
            </a:p>
          </p:txBody>
        </p:sp>
        <p:sp>
          <p:nvSpPr>
            <p:cNvPr id="462904" name="Rectangle 56">
              <a:extLst>
                <a:ext uri="{FF2B5EF4-FFF2-40B4-BE49-F238E27FC236}">
                  <a16:creationId xmlns:a16="http://schemas.microsoft.com/office/drawing/2014/main" id="{D83DCFE3-3D9B-72E1-296D-041ADF4D2D62}"/>
                </a:ext>
              </a:extLst>
            </p:cNvPr>
            <p:cNvSpPr>
              <a:spLocks noChangeArrowheads="1"/>
            </p:cNvSpPr>
            <p:nvPr/>
          </p:nvSpPr>
          <p:spPr bwMode="auto">
            <a:xfrm>
              <a:off x="4809" y="1962"/>
              <a:ext cx="227"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11.2</a:t>
              </a:r>
              <a:endParaRPr lang="fr-FR" altLang="en-US" sz="4011"/>
            </a:p>
          </p:txBody>
        </p:sp>
        <p:sp>
          <p:nvSpPr>
            <p:cNvPr id="462905" name="Rectangle 57">
              <a:extLst>
                <a:ext uri="{FF2B5EF4-FFF2-40B4-BE49-F238E27FC236}">
                  <a16:creationId xmlns:a16="http://schemas.microsoft.com/office/drawing/2014/main" id="{09E1E171-CDBF-6484-7933-C03DCE56A723}"/>
                </a:ext>
              </a:extLst>
            </p:cNvPr>
            <p:cNvSpPr>
              <a:spLocks noChangeArrowheads="1"/>
            </p:cNvSpPr>
            <p:nvPr/>
          </p:nvSpPr>
          <p:spPr bwMode="auto">
            <a:xfrm>
              <a:off x="5375" y="2020"/>
              <a:ext cx="236"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10.2</a:t>
              </a:r>
              <a:endParaRPr lang="fr-FR" altLang="en-US" sz="4011"/>
            </a:p>
          </p:txBody>
        </p:sp>
        <p:sp>
          <p:nvSpPr>
            <p:cNvPr id="462906" name="Rectangle 58">
              <a:extLst>
                <a:ext uri="{FF2B5EF4-FFF2-40B4-BE49-F238E27FC236}">
                  <a16:creationId xmlns:a16="http://schemas.microsoft.com/office/drawing/2014/main" id="{13F85737-3438-CE41-C54D-3515EE0E8008}"/>
                </a:ext>
              </a:extLst>
            </p:cNvPr>
            <p:cNvSpPr>
              <a:spLocks noChangeArrowheads="1"/>
            </p:cNvSpPr>
            <p:nvPr/>
          </p:nvSpPr>
          <p:spPr bwMode="auto">
            <a:xfrm>
              <a:off x="569" y="2711"/>
              <a:ext cx="6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0</a:t>
              </a:r>
              <a:endParaRPr lang="fr-FR" altLang="en-US" sz="4011"/>
            </a:p>
          </p:txBody>
        </p:sp>
        <p:sp>
          <p:nvSpPr>
            <p:cNvPr id="462907" name="Rectangle 59">
              <a:extLst>
                <a:ext uri="{FF2B5EF4-FFF2-40B4-BE49-F238E27FC236}">
                  <a16:creationId xmlns:a16="http://schemas.microsoft.com/office/drawing/2014/main" id="{7F3E2219-25F0-F825-21E9-FE0520F65C0B}"/>
                </a:ext>
              </a:extLst>
            </p:cNvPr>
            <p:cNvSpPr>
              <a:spLocks noChangeArrowheads="1"/>
            </p:cNvSpPr>
            <p:nvPr/>
          </p:nvSpPr>
          <p:spPr bwMode="auto">
            <a:xfrm>
              <a:off x="569" y="2429"/>
              <a:ext cx="6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5</a:t>
              </a:r>
              <a:endParaRPr lang="fr-FR" altLang="en-US" sz="4011"/>
            </a:p>
          </p:txBody>
        </p:sp>
        <p:sp>
          <p:nvSpPr>
            <p:cNvPr id="462908" name="Rectangle 60">
              <a:extLst>
                <a:ext uri="{FF2B5EF4-FFF2-40B4-BE49-F238E27FC236}">
                  <a16:creationId xmlns:a16="http://schemas.microsoft.com/office/drawing/2014/main" id="{9B134443-E6AA-CDA4-F949-4EDA08389886}"/>
                </a:ext>
              </a:extLst>
            </p:cNvPr>
            <p:cNvSpPr>
              <a:spLocks noChangeArrowheads="1"/>
            </p:cNvSpPr>
            <p:nvPr/>
          </p:nvSpPr>
          <p:spPr bwMode="auto">
            <a:xfrm>
              <a:off x="497" y="2156"/>
              <a:ext cx="13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10</a:t>
              </a:r>
              <a:endParaRPr lang="fr-FR" altLang="en-US" sz="4011"/>
            </a:p>
          </p:txBody>
        </p:sp>
        <p:sp>
          <p:nvSpPr>
            <p:cNvPr id="462909" name="Rectangle 61">
              <a:extLst>
                <a:ext uri="{FF2B5EF4-FFF2-40B4-BE49-F238E27FC236}">
                  <a16:creationId xmlns:a16="http://schemas.microsoft.com/office/drawing/2014/main" id="{469B0A47-7F6D-DC76-01F7-518C7854985D}"/>
                </a:ext>
              </a:extLst>
            </p:cNvPr>
            <p:cNvSpPr>
              <a:spLocks noChangeArrowheads="1"/>
            </p:cNvSpPr>
            <p:nvPr/>
          </p:nvSpPr>
          <p:spPr bwMode="auto">
            <a:xfrm>
              <a:off x="497" y="1874"/>
              <a:ext cx="13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15</a:t>
              </a:r>
              <a:endParaRPr lang="fr-FR" altLang="en-US" sz="4011"/>
            </a:p>
          </p:txBody>
        </p:sp>
        <p:sp>
          <p:nvSpPr>
            <p:cNvPr id="462910" name="Rectangle 62">
              <a:extLst>
                <a:ext uri="{FF2B5EF4-FFF2-40B4-BE49-F238E27FC236}">
                  <a16:creationId xmlns:a16="http://schemas.microsoft.com/office/drawing/2014/main" id="{14DBE24A-0ED4-BA7B-BABE-57C8A990A903}"/>
                </a:ext>
              </a:extLst>
            </p:cNvPr>
            <p:cNvSpPr>
              <a:spLocks noChangeArrowheads="1"/>
            </p:cNvSpPr>
            <p:nvPr/>
          </p:nvSpPr>
          <p:spPr bwMode="auto">
            <a:xfrm>
              <a:off x="497" y="1602"/>
              <a:ext cx="13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20</a:t>
              </a:r>
              <a:endParaRPr lang="fr-FR" altLang="en-US" sz="4011"/>
            </a:p>
          </p:txBody>
        </p:sp>
        <p:sp>
          <p:nvSpPr>
            <p:cNvPr id="462911" name="Rectangle 63">
              <a:extLst>
                <a:ext uri="{FF2B5EF4-FFF2-40B4-BE49-F238E27FC236}">
                  <a16:creationId xmlns:a16="http://schemas.microsoft.com/office/drawing/2014/main" id="{5ECC89AA-67EE-8128-75FE-6D48F02AF98F}"/>
                </a:ext>
              </a:extLst>
            </p:cNvPr>
            <p:cNvSpPr>
              <a:spLocks noChangeArrowheads="1"/>
            </p:cNvSpPr>
            <p:nvPr/>
          </p:nvSpPr>
          <p:spPr bwMode="auto">
            <a:xfrm>
              <a:off x="497" y="1320"/>
              <a:ext cx="135"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25</a:t>
              </a:r>
              <a:endParaRPr lang="fr-FR" altLang="en-US" sz="4011"/>
            </a:p>
          </p:txBody>
        </p:sp>
        <p:sp>
          <p:nvSpPr>
            <p:cNvPr id="462912" name="Rectangle 64">
              <a:extLst>
                <a:ext uri="{FF2B5EF4-FFF2-40B4-BE49-F238E27FC236}">
                  <a16:creationId xmlns:a16="http://schemas.microsoft.com/office/drawing/2014/main" id="{6085DE00-84CF-8B3D-ACDB-47C001189A0B}"/>
                </a:ext>
              </a:extLst>
            </p:cNvPr>
            <p:cNvSpPr>
              <a:spLocks noChangeArrowheads="1"/>
            </p:cNvSpPr>
            <p:nvPr/>
          </p:nvSpPr>
          <p:spPr bwMode="auto">
            <a:xfrm rot="18900000">
              <a:off x="590" y="2907"/>
              <a:ext cx="43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Ireland</a:t>
              </a:r>
              <a:endParaRPr lang="fr-FR" altLang="en-US" sz="4011"/>
            </a:p>
          </p:txBody>
        </p:sp>
        <p:sp>
          <p:nvSpPr>
            <p:cNvPr id="462913" name="Rectangle 65">
              <a:extLst>
                <a:ext uri="{FF2B5EF4-FFF2-40B4-BE49-F238E27FC236}">
                  <a16:creationId xmlns:a16="http://schemas.microsoft.com/office/drawing/2014/main" id="{20CAA7AE-35C6-9D6E-033B-71EA40C8E108}"/>
                </a:ext>
              </a:extLst>
            </p:cNvPr>
            <p:cNvSpPr>
              <a:spLocks noChangeArrowheads="1"/>
            </p:cNvSpPr>
            <p:nvPr/>
          </p:nvSpPr>
          <p:spPr bwMode="auto">
            <a:xfrm rot="18900000">
              <a:off x="1155" y="2905"/>
              <a:ext cx="44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France</a:t>
              </a:r>
              <a:endParaRPr lang="fr-FR" altLang="en-US" sz="4011"/>
            </a:p>
          </p:txBody>
        </p:sp>
        <p:sp>
          <p:nvSpPr>
            <p:cNvPr id="462914" name="Rectangle 66">
              <a:extLst>
                <a:ext uri="{FF2B5EF4-FFF2-40B4-BE49-F238E27FC236}">
                  <a16:creationId xmlns:a16="http://schemas.microsoft.com/office/drawing/2014/main" id="{90A666E7-907D-2FDB-EC99-04C8D597F4A3}"/>
                </a:ext>
              </a:extLst>
            </p:cNvPr>
            <p:cNvSpPr>
              <a:spLocks noChangeArrowheads="1"/>
            </p:cNvSpPr>
            <p:nvPr/>
          </p:nvSpPr>
          <p:spPr bwMode="auto">
            <a:xfrm rot="18900000">
              <a:off x="1370" y="3015"/>
              <a:ext cx="864"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United Kingdom</a:t>
              </a:r>
              <a:endParaRPr lang="fr-FR" altLang="en-US" sz="4011"/>
            </a:p>
          </p:txBody>
        </p:sp>
        <p:sp>
          <p:nvSpPr>
            <p:cNvPr id="462915" name="Rectangle 67">
              <a:extLst>
                <a:ext uri="{FF2B5EF4-FFF2-40B4-BE49-F238E27FC236}">
                  <a16:creationId xmlns:a16="http://schemas.microsoft.com/office/drawing/2014/main" id="{1EEB97F5-BAD2-2030-1EE0-0FB7C3055F21}"/>
                </a:ext>
              </a:extLst>
            </p:cNvPr>
            <p:cNvSpPr>
              <a:spLocks noChangeArrowheads="1"/>
            </p:cNvSpPr>
            <p:nvPr/>
          </p:nvSpPr>
          <p:spPr bwMode="auto">
            <a:xfrm rot="18900000">
              <a:off x="2182" y="2941"/>
              <a:ext cx="532"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Finland</a:t>
              </a:r>
              <a:endParaRPr lang="fr-FR" altLang="en-US" sz="4011"/>
            </a:p>
          </p:txBody>
        </p:sp>
        <p:sp>
          <p:nvSpPr>
            <p:cNvPr id="462916" name="Rectangle 68">
              <a:extLst>
                <a:ext uri="{FF2B5EF4-FFF2-40B4-BE49-F238E27FC236}">
                  <a16:creationId xmlns:a16="http://schemas.microsoft.com/office/drawing/2014/main" id="{063EA866-C6C5-DB79-4B1C-63D87B46E95D}"/>
                </a:ext>
              </a:extLst>
            </p:cNvPr>
            <p:cNvSpPr>
              <a:spLocks noChangeArrowheads="1"/>
            </p:cNvSpPr>
            <p:nvPr/>
          </p:nvSpPr>
          <p:spPr bwMode="auto">
            <a:xfrm rot="18900000">
              <a:off x="2844" y="2898"/>
              <a:ext cx="43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Sweden</a:t>
              </a:r>
              <a:endParaRPr lang="fr-FR" altLang="en-US" sz="4011"/>
            </a:p>
          </p:txBody>
        </p:sp>
        <p:sp>
          <p:nvSpPr>
            <p:cNvPr id="462917" name="Rectangle 69">
              <a:extLst>
                <a:ext uri="{FF2B5EF4-FFF2-40B4-BE49-F238E27FC236}">
                  <a16:creationId xmlns:a16="http://schemas.microsoft.com/office/drawing/2014/main" id="{5E1640B4-2478-B12C-7124-3805FEC8D19F}"/>
                </a:ext>
              </a:extLst>
            </p:cNvPr>
            <p:cNvSpPr>
              <a:spLocks noChangeArrowheads="1"/>
            </p:cNvSpPr>
            <p:nvPr/>
          </p:nvSpPr>
          <p:spPr bwMode="auto">
            <a:xfrm rot="18900000">
              <a:off x="3212" y="2965"/>
              <a:ext cx="65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Denmark</a:t>
              </a:r>
              <a:endParaRPr lang="fr-FR" altLang="en-US" sz="4011"/>
            </a:p>
          </p:txBody>
        </p:sp>
        <p:sp>
          <p:nvSpPr>
            <p:cNvPr id="462918" name="Rectangle 70">
              <a:extLst>
                <a:ext uri="{FF2B5EF4-FFF2-40B4-BE49-F238E27FC236}">
                  <a16:creationId xmlns:a16="http://schemas.microsoft.com/office/drawing/2014/main" id="{E98039FC-D614-7C4D-703C-6CE88713D2F4}"/>
                </a:ext>
              </a:extLst>
            </p:cNvPr>
            <p:cNvSpPr>
              <a:spLocks noChangeArrowheads="1"/>
            </p:cNvSpPr>
            <p:nvPr/>
          </p:nvSpPr>
          <p:spPr bwMode="auto">
            <a:xfrm rot="18900000">
              <a:off x="3831" y="2944"/>
              <a:ext cx="578"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Spain</a:t>
              </a:r>
              <a:endParaRPr lang="fr-FR" altLang="en-US" sz="4011"/>
            </a:p>
          </p:txBody>
        </p:sp>
        <p:sp>
          <p:nvSpPr>
            <p:cNvPr id="462919" name="Rectangle 71">
              <a:extLst>
                <a:ext uri="{FF2B5EF4-FFF2-40B4-BE49-F238E27FC236}">
                  <a16:creationId xmlns:a16="http://schemas.microsoft.com/office/drawing/2014/main" id="{A1A23897-F461-4A85-5C3E-04ED8E0E3D85}"/>
                </a:ext>
              </a:extLst>
            </p:cNvPr>
            <p:cNvSpPr>
              <a:spLocks noChangeArrowheads="1"/>
            </p:cNvSpPr>
            <p:nvPr/>
          </p:nvSpPr>
          <p:spPr bwMode="auto">
            <a:xfrm rot="18900000">
              <a:off x="4408" y="2937"/>
              <a:ext cx="573"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Belgium</a:t>
              </a:r>
              <a:endParaRPr lang="fr-FR" altLang="en-US" sz="4011"/>
            </a:p>
          </p:txBody>
        </p:sp>
        <p:sp>
          <p:nvSpPr>
            <p:cNvPr id="462920" name="Rectangle 72">
              <a:extLst>
                <a:ext uri="{FF2B5EF4-FFF2-40B4-BE49-F238E27FC236}">
                  <a16:creationId xmlns:a16="http://schemas.microsoft.com/office/drawing/2014/main" id="{55B12ABF-24E0-2478-7D14-0FDF05AC0DFE}"/>
                </a:ext>
              </a:extLst>
            </p:cNvPr>
            <p:cNvSpPr>
              <a:spLocks noChangeArrowheads="1"/>
            </p:cNvSpPr>
            <p:nvPr/>
          </p:nvSpPr>
          <p:spPr bwMode="auto">
            <a:xfrm rot="18900000">
              <a:off x="4891" y="2968"/>
              <a:ext cx="649" cy="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504">
                  <a:solidFill>
                    <a:srgbClr val="000000"/>
                  </a:solidFill>
                  <a:latin typeface="Arial" panose="020B0604020202020204" pitchFamily="34" charset="0"/>
                </a:rPr>
                <a:t>            USA</a:t>
              </a:r>
              <a:endParaRPr lang="fr-FR" altLang="en-US" sz="4011"/>
            </a:p>
          </p:txBody>
        </p:sp>
        <p:sp>
          <p:nvSpPr>
            <p:cNvPr id="462921" name="Rectangle 73">
              <a:extLst>
                <a:ext uri="{FF2B5EF4-FFF2-40B4-BE49-F238E27FC236}">
                  <a16:creationId xmlns:a16="http://schemas.microsoft.com/office/drawing/2014/main" id="{5A6497DD-5C24-08AF-730D-8F9A795865CA}"/>
                </a:ext>
              </a:extLst>
            </p:cNvPr>
            <p:cNvSpPr>
              <a:spLocks noChangeArrowheads="1"/>
            </p:cNvSpPr>
            <p:nvPr/>
          </p:nvSpPr>
          <p:spPr bwMode="auto">
            <a:xfrm>
              <a:off x="291" y="1213"/>
              <a:ext cx="5495" cy="2354"/>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grpSp>
      <p:sp>
        <p:nvSpPr>
          <p:cNvPr id="3" name="Slide Number Placeholder 2">
            <a:extLst>
              <a:ext uri="{FF2B5EF4-FFF2-40B4-BE49-F238E27FC236}">
                <a16:creationId xmlns:a16="http://schemas.microsoft.com/office/drawing/2014/main" id="{B2EAD9E5-5AC3-154F-E018-4E45D668EA0E}"/>
              </a:ext>
            </a:extLst>
          </p:cNvPr>
          <p:cNvSpPr>
            <a:spLocks noGrp="1"/>
          </p:cNvSpPr>
          <p:nvPr>
            <p:ph type="sldNum" sz="quarter" idx="12"/>
          </p:nvPr>
        </p:nvSpPr>
        <p:spPr/>
        <p:txBody>
          <a:bodyPr/>
          <a:lstStyle/>
          <a:p>
            <a:fld id="{04108F70-9701-4DDD-BF4D-45DF0AB7079E}" type="slidenum">
              <a:rPr lang="en-IN" smtClean="0"/>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2" name="Rectangle 4">
            <a:extLst>
              <a:ext uri="{FF2B5EF4-FFF2-40B4-BE49-F238E27FC236}">
                <a16:creationId xmlns:a16="http://schemas.microsoft.com/office/drawing/2014/main" id="{8F0CA825-F829-41F1-B42E-6A16DC2D61FB}"/>
              </a:ext>
            </a:extLst>
          </p:cNvPr>
          <p:cNvSpPr>
            <a:spLocks noChangeArrowheads="1"/>
          </p:cNvSpPr>
          <p:nvPr/>
        </p:nvSpPr>
        <p:spPr bwMode="auto">
          <a:xfrm>
            <a:off x="10817641" y="6132083"/>
            <a:ext cx="280178" cy="891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sz="1805"/>
          </a:p>
        </p:txBody>
      </p:sp>
      <p:sp>
        <p:nvSpPr>
          <p:cNvPr id="421893" name="Rectangle 5">
            <a:extLst>
              <a:ext uri="{FF2B5EF4-FFF2-40B4-BE49-F238E27FC236}">
                <a16:creationId xmlns:a16="http://schemas.microsoft.com/office/drawing/2014/main" id="{C7217BAE-F633-F76B-42BA-86FD668D82ED}"/>
              </a:ext>
            </a:extLst>
          </p:cNvPr>
          <p:cNvSpPr>
            <a:spLocks noChangeArrowheads="1"/>
          </p:cNvSpPr>
          <p:nvPr/>
        </p:nvSpPr>
        <p:spPr bwMode="auto">
          <a:xfrm>
            <a:off x="4895691" y="1585554"/>
            <a:ext cx="5960156" cy="17192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sz="1805"/>
          </a:p>
        </p:txBody>
      </p:sp>
      <p:sp>
        <p:nvSpPr>
          <p:cNvPr id="421957" name="Rectangle 69">
            <a:extLst>
              <a:ext uri="{FF2B5EF4-FFF2-40B4-BE49-F238E27FC236}">
                <a16:creationId xmlns:a16="http://schemas.microsoft.com/office/drawing/2014/main" id="{62A9ECF9-0585-AF86-6F72-D3A1DE44B6F1}"/>
              </a:ext>
            </a:extLst>
          </p:cNvPr>
          <p:cNvSpPr>
            <a:spLocks noChangeArrowheads="1"/>
          </p:cNvSpPr>
          <p:nvPr/>
        </p:nvSpPr>
        <p:spPr bwMode="auto">
          <a:xfrm>
            <a:off x="4666454" y="1547348"/>
            <a:ext cx="6017465" cy="17192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IN" sz="1805"/>
          </a:p>
        </p:txBody>
      </p:sp>
      <p:sp>
        <p:nvSpPr>
          <p:cNvPr id="421968" name="Rectangle 80">
            <a:extLst>
              <a:ext uri="{FF2B5EF4-FFF2-40B4-BE49-F238E27FC236}">
                <a16:creationId xmlns:a16="http://schemas.microsoft.com/office/drawing/2014/main" id="{7E583B29-CEF8-8145-3D38-ADB4ECFF86AE}"/>
              </a:ext>
            </a:extLst>
          </p:cNvPr>
          <p:cNvSpPr>
            <a:spLocks noChangeArrowheads="1"/>
          </p:cNvSpPr>
          <p:nvPr/>
        </p:nvSpPr>
        <p:spPr bwMode="auto">
          <a:xfrm>
            <a:off x="1729359" y="530111"/>
            <a:ext cx="8763530" cy="616239"/>
          </a:xfrm>
          <a:prstGeom prst="rect">
            <a:avLst/>
          </a:prstGeom>
          <a:solidFill>
            <a:srgbClr val="A87DFF"/>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2407"/>
              <a:t> 					        </a:t>
            </a:r>
          </a:p>
          <a:p>
            <a:pPr>
              <a:lnSpc>
                <a:spcPct val="50000"/>
              </a:lnSpc>
            </a:pPr>
            <a:r>
              <a:rPr lang="fr-FR" altLang="en-US" sz="1805" b="1">
                <a:latin typeface="Tahoma" panose="020B0604030504040204" pitchFamily="34" charset="0"/>
              </a:rPr>
              <a:t>#5       A productive workforce</a:t>
            </a:r>
          </a:p>
        </p:txBody>
      </p:sp>
      <p:sp>
        <p:nvSpPr>
          <p:cNvPr id="421973" name="Text Box 85">
            <a:extLst>
              <a:ext uri="{FF2B5EF4-FFF2-40B4-BE49-F238E27FC236}">
                <a16:creationId xmlns:a16="http://schemas.microsoft.com/office/drawing/2014/main" id="{E715E247-6DA1-E0E7-80FA-3A5B815A37E5}"/>
              </a:ext>
            </a:extLst>
          </p:cNvPr>
          <p:cNvSpPr txBox="1">
            <a:spLocks noChangeArrowheads="1"/>
          </p:cNvSpPr>
          <p:nvPr/>
        </p:nvSpPr>
        <p:spPr bwMode="auto">
          <a:xfrm>
            <a:off x="1867855" y="5952197"/>
            <a:ext cx="2096562" cy="3401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r>
              <a:rPr lang="fr-FR" altLang="en-US" sz="1604"/>
              <a:t>Data source: Eurostat</a:t>
            </a:r>
          </a:p>
        </p:txBody>
      </p:sp>
      <p:sp>
        <p:nvSpPr>
          <p:cNvPr id="421974" name="Text Box 86">
            <a:extLst>
              <a:ext uri="{FF2B5EF4-FFF2-40B4-BE49-F238E27FC236}">
                <a16:creationId xmlns:a16="http://schemas.microsoft.com/office/drawing/2014/main" id="{FA019A3A-DD0D-5A0C-C9CE-54106F9B85D1}"/>
              </a:ext>
            </a:extLst>
          </p:cNvPr>
          <p:cNvSpPr txBox="1">
            <a:spLocks noChangeArrowheads="1"/>
          </p:cNvSpPr>
          <p:nvPr/>
        </p:nvSpPr>
        <p:spPr bwMode="auto">
          <a:xfrm>
            <a:off x="2003169" y="1334030"/>
            <a:ext cx="8602747" cy="649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lgn="ctr"/>
            <a:r>
              <a:rPr lang="fr-FR" altLang="en-US" sz="2006"/>
              <a:t>Annual production per employee </a:t>
            </a:r>
          </a:p>
          <a:p>
            <a:pPr algn="ctr"/>
            <a:r>
              <a:rPr lang="fr-FR" altLang="en-US" sz="1604"/>
              <a:t>(Base 100 : EU-25, on average 2002-2005)</a:t>
            </a:r>
          </a:p>
        </p:txBody>
      </p:sp>
      <p:grpSp>
        <p:nvGrpSpPr>
          <p:cNvPr id="421976" name="Group 88">
            <a:extLst>
              <a:ext uri="{FF2B5EF4-FFF2-40B4-BE49-F238E27FC236}">
                <a16:creationId xmlns:a16="http://schemas.microsoft.com/office/drawing/2014/main" id="{DADF0EE3-457D-FB3F-8BB6-A26DF3153DE2}"/>
              </a:ext>
            </a:extLst>
          </p:cNvPr>
          <p:cNvGrpSpPr>
            <a:grpSpLocks noChangeAspect="1"/>
          </p:cNvGrpSpPr>
          <p:nvPr/>
        </p:nvGrpSpPr>
        <p:grpSpPr bwMode="auto">
          <a:xfrm>
            <a:off x="1899694" y="1973983"/>
            <a:ext cx="8836760" cy="4006868"/>
            <a:chOff x="506" y="1120"/>
            <a:chExt cx="5551" cy="2517"/>
          </a:xfrm>
        </p:grpSpPr>
        <p:sp>
          <p:nvSpPr>
            <p:cNvPr id="421975" name="AutoShape 87">
              <a:extLst>
                <a:ext uri="{FF2B5EF4-FFF2-40B4-BE49-F238E27FC236}">
                  <a16:creationId xmlns:a16="http://schemas.microsoft.com/office/drawing/2014/main" id="{DFBAB61A-727F-13EC-CB07-3C56842A81ED}"/>
                </a:ext>
              </a:extLst>
            </p:cNvPr>
            <p:cNvSpPr>
              <a:spLocks noChangeAspect="1" noChangeArrowheads="1" noTextEdit="1"/>
            </p:cNvSpPr>
            <p:nvPr/>
          </p:nvSpPr>
          <p:spPr bwMode="auto">
            <a:xfrm>
              <a:off x="506" y="1120"/>
              <a:ext cx="5551"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21977" name="Rectangle 89">
              <a:extLst>
                <a:ext uri="{FF2B5EF4-FFF2-40B4-BE49-F238E27FC236}">
                  <a16:creationId xmlns:a16="http://schemas.microsoft.com/office/drawing/2014/main" id="{8129AD03-FFE6-CB6B-A654-E7220A4C277D}"/>
                </a:ext>
              </a:extLst>
            </p:cNvPr>
            <p:cNvSpPr>
              <a:spLocks noChangeArrowheads="1"/>
            </p:cNvSpPr>
            <p:nvPr/>
          </p:nvSpPr>
          <p:spPr bwMode="auto">
            <a:xfrm>
              <a:off x="551" y="1164"/>
              <a:ext cx="5452" cy="2429"/>
            </a:xfrm>
            <a:prstGeom prst="rect">
              <a:avLst/>
            </a:prstGeom>
            <a:solidFill>
              <a:srgbClr val="FFFFFF"/>
            </a:solidFill>
            <a:ln w="0">
              <a:solidFill>
                <a:srgbClr val="000000"/>
              </a:solidFill>
              <a:miter lim="800000"/>
              <a:headEnd/>
              <a:tailEnd/>
            </a:ln>
          </p:spPr>
          <p:txBody>
            <a:bodyPr/>
            <a:lstStyle/>
            <a:p>
              <a:endParaRPr lang="en-IN" sz="1805"/>
            </a:p>
          </p:txBody>
        </p:sp>
        <p:sp>
          <p:nvSpPr>
            <p:cNvPr id="421978" name="Rectangle 90">
              <a:extLst>
                <a:ext uri="{FF2B5EF4-FFF2-40B4-BE49-F238E27FC236}">
                  <a16:creationId xmlns:a16="http://schemas.microsoft.com/office/drawing/2014/main" id="{99F55E40-A925-1212-4131-C551C8965901}"/>
                </a:ext>
              </a:extLst>
            </p:cNvPr>
            <p:cNvSpPr>
              <a:spLocks noChangeArrowheads="1"/>
            </p:cNvSpPr>
            <p:nvPr/>
          </p:nvSpPr>
          <p:spPr bwMode="auto">
            <a:xfrm>
              <a:off x="1062" y="1634"/>
              <a:ext cx="4869" cy="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IN" sz="1805"/>
            </a:p>
          </p:txBody>
        </p:sp>
        <p:sp>
          <p:nvSpPr>
            <p:cNvPr id="421979" name="Line 91">
              <a:extLst>
                <a:ext uri="{FF2B5EF4-FFF2-40B4-BE49-F238E27FC236}">
                  <a16:creationId xmlns:a16="http://schemas.microsoft.com/office/drawing/2014/main" id="{6ED8EE0F-3A07-A392-2E55-7EF434F94D83}"/>
                </a:ext>
              </a:extLst>
            </p:cNvPr>
            <p:cNvSpPr>
              <a:spLocks noChangeShapeType="1"/>
            </p:cNvSpPr>
            <p:nvPr/>
          </p:nvSpPr>
          <p:spPr bwMode="auto">
            <a:xfrm>
              <a:off x="1062" y="2432"/>
              <a:ext cx="486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1980" name="Line 92">
              <a:extLst>
                <a:ext uri="{FF2B5EF4-FFF2-40B4-BE49-F238E27FC236}">
                  <a16:creationId xmlns:a16="http://schemas.microsoft.com/office/drawing/2014/main" id="{F06C9713-DFC5-3A1B-DCEB-C08C77560226}"/>
                </a:ext>
              </a:extLst>
            </p:cNvPr>
            <p:cNvSpPr>
              <a:spLocks noChangeShapeType="1"/>
            </p:cNvSpPr>
            <p:nvPr/>
          </p:nvSpPr>
          <p:spPr bwMode="auto">
            <a:xfrm>
              <a:off x="1062" y="2299"/>
              <a:ext cx="486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1981" name="Line 93">
              <a:extLst>
                <a:ext uri="{FF2B5EF4-FFF2-40B4-BE49-F238E27FC236}">
                  <a16:creationId xmlns:a16="http://schemas.microsoft.com/office/drawing/2014/main" id="{7F2AF95D-5776-2394-081D-D56D7BE0EF96}"/>
                </a:ext>
              </a:extLst>
            </p:cNvPr>
            <p:cNvSpPr>
              <a:spLocks noChangeShapeType="1"/>
            </p:cNvSpPr>
            <p:nvPr/>
          </p:nvSpPr>
          <p:spPr bwMode="auto">
            <a:xfrm>
              <a:off x="1062" y="2166"/>
              <a:ext cx="486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1982" name="Line 94">
              <a:extLst>
                <a:ext uri="{FF2B5EF4-FFF2-40B4-BE49-F238E27FC236}">
                  <a16:creationId xmlns:a16="http://schemas.microsoft.com/office/drawing/2014/main" id="{4F4E6898-E825-49CD-A504-F5FFB0638DB3}"/>
                </a:ext>
              </a:extLst>
            </p:cNvPr>
            <p:cNvSpPr>
              <a:spLocks noChangeShapeType="1"/>
            </p:cNvSpPr>
            <p:nvPr/>
          </p:nvSpPr>
          <p:spPr bwMode="auto">
            <a:xfrm>
              <a:off x="1062" y="2033"/>
              <a:ext cx="486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1983" name="Line 95">
              <a:extLst>
                <a:ext uri="{FF2B5EF4-FFF2-40B4-BE49-F238E27FC236}">
                  <a16:creationId xmlns:a16="http://schemas.microsoft.com/office/drawing/2014/main" id="{D3E74042-F78D-BD00-F4BC-FB3F7A9D8806}"/>
                </a:ext>
              </a:extLst>
            </p:cNvPr>
            <p:cNvSpPr>
              <a:spLocks noChangeShapeType="1"/>
            </p:cNvSpPr>
            <p:nvPr/>
          </p:nvSpPr>
          <p:spPr bwMode="auto">
            <a:xfrm>
              <a:off x="1062" y="1900"/>
              <a:ext cx="486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1984" name="Line 96">
              <a:extLst>
                <a:ext uri="{FF2B5EF4-FFF2-40B4-BE49-F238E27FC236}">
                  <a16:creationId xmlns:a16="http://schemas.microsoft.com/office/drawing/2014/main" id="{1282F0AA-595C-8837-DFC5-56E8E3FD3A9A}"/>
                </a:ext>
              </a:extLst>
            </p:cNvPr>
            <p:cNvSpPr>
              <a:spLocks noChangeShapeType="1"/>
            </p:cNvSpPr>
            <p:nvPr/>
          </p:nvSpPr>
          <p:spPr bwMode="auto">
            <a:xfrm>
              <a:off x="1062" y="1767"/>
              <a:ext cx="486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1985" name="Line 97">
              <a:extLst>
                <a:ext uri="{FF2B5EF4-FFF2-40B4-BE49-F238E27FC236}">
                  <a16:creationId xmlns:a16="http://schemas.microsoft.com/office/drawing/2014/main" id="{834EF2F8-E7EF-724F-0B5F-3D1CA5E6967C}"/>
                </a:ext>
              </a:extLst>
            </p:cNvPr>
            <p:cNvSpPr>
              <a:spLocks noChangeShapeType="1"/>
            </p:cNvSpPr>
            <p:nvPr/>
          </p:nvSpPr>
          <p:spPr bwMode="auto">
            <a:xfrm>
              <a:off x="1062" y="1634"/>
              <a:ext cx="486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1986" name="Rectangle 98">
              <a:extLst>
                <a:ext uri="{FF2B5EF4-FFF2-40B4-BE49-F238E27FC236}">
                  <a16:creationId xmlns:a16="http://schemas.microsoft.com/office/drawing/2014/main" id="{0F0859F5-BE47-7EA4-7B72-90C370E2D221}"/>
                </a:ext>
              </a:extLst>
            </p:cNvPr>
            <p:cNvSpPr>
              <a:spLocks noChangeArrowheads="1"/>
            </p:cNvSpPr>
            <p:nvPr/>
          </p:nvSpPr>
          <p:spPr bwMode="auto">
            <a:xfrm>
              <a:off x="1062" y="1634"/>
              <a:ext cx="4869" cy="931"/>
            </a:xfrm>
            <a:prstGeom prst="rect">
              <a:avLst/>
            </a:prstGeom>
            <a:noFill/>
            <a:ln w="1428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21987" name="Rectangle 99">
              <a:extLst>
                <a:ext uri="{FF2B5EF4-FFF2-40B4-BE49-F238E27FC236}">
                  <a16:creationId xmlns:a16="http://schemas.microsoft.com/office/drawing/2014/main" id="{1CFB70DE-8F24-FE9A-8026-B3B1BF061390}"/>
                </a:ext>
              </a:extLst>
            </p:cNvPr>
            <p:cNvSpPr>
              <a:spLocks noChangeArrowheads="1"/>
            </p:cNvSpPr>
            <p:nvPr/>
          </p:nvSpPr>
          <p:spPr bwMode="auto">
            <a:xfrm>
              <a:off x="1205" y="1678"/>
              <a:ext cx="198" cy="887"/>
            </a:xfrm>
            <a:prstGeom prst="rect">
              <a:avLst/>
            </a:prstGeom>
            <a:solidFill>
              <a:srgbClr val="9999FF"/>
            </a:solidFill>
            <a:ln w="14288">
              <a:solidFill>
                <a:srgbClr val="000000"/>
              </a:solidFill>
              <a:miter lim="800000"/>
              <a:headEnd/>
              <a:tailEnd/>
            </a:ln>
          </p:spPr>
          <p:txBody>
            <a:bodyPr/>
            <a:lstStyle/>
            <a:p>
              <a:endParaRPr lang="en-IN" sz="1805"/>
            </a:p>
          </p:txBody>
        </p:sp>
        <p:sp>
          <p:nvSpPr>
            <p:cNvPr id="421988" name="Rectangle 100">
              <a:extLst>
                <a:ext uri="{FF2B5EF4-FFF2-40B4-BE49-F238E27FC236}">
                  <a16:creationId xmlns:a16="http://schemas.microsoft.com/office/drawing/2014/main" id="{A6C7C57C-4A7E-A2D2-731C-23B3160A7DCF}"/>
                </a:ext>
              </a:extLst>
            </p:cNvPr>
            <p:cNvSpPr>
              <a:spLocks noChangeArrowheads="1"/>
            </p:cNvSpPr>
            <p:nvPr/>
          </p:nvSpPr>
          <p:spPr bwMode="auto">
            <a:xfrm>
              <a:off x="1690" y="1714"/>
              <a:ext cx="206" cy="851"/>
            </a:xfrm>
            <a:prstGeom prst="rect">
              <a:avLst/>
            </a:prstGeom>
            <a:solidFill>
              <a:srgbClr val="9999FF"/>
            </a:solidFill>
            <a:ln w="14288">
              <a:solidFill>
                <a:srgbClr val="000000"/>
              </a:solidFill>
              <a:miter lim="800000"/>
              <a:headEnd/>
              <a:tailEnd/>
            </a:ln>
          </p:spPr>
          <p:txBody>
            <a:bodyPr/>
            <a:lstStyle/>
            <a:p>
              <a:endParaRPr lang="en-IN" sz="1805"/>
            </a:p>
          </p:txBody>
        </p:sp>
        <p:sp>
          <p:nvSpPr>
            <p:cNvPr id="421989" name="Rectangle 101">
              <a:extLst>
                <a:ext uri="{FF2B5EF4-FFF2-40B4-BE49-F238E27FC236}">
                  <a16:creationId xmlns:a16="http://schemas.microsoft.com/office/drawing/2014/main" id="{ED02D6BA-8E91-DBFE-A179-30074A70E423}"/>
                </a:ext>
              </a:extLst>
            </p:cNvPr>
            <p:cNvSpPr>
              <a:spLocks noChangeArrowheads="1"/>
            </p:cNvSpPr>
            <p:nvPr/>
          </p:nvSpPr>
          <p:spPr bwMode="auto">
            <a:xfrm>
              <a:off x="2183" y="1767"/>
              <a:ext cx="197" cy="798"/>
            </a:xfrm>
            <a:prstGeom prst="rect">
              <a:avLst/>
            </a:prstGeom>
            <a:solidFill>
              <a:srgbClr val="FF9900"/>
            </a:solidFill>
            <a:ln w="14288">
              <a:solidFill>
                <a:srgbClr val="000000"/>
              </a:solidFill>
              <a:miter lim="800000"/>
              <a:headEnd/>
              <a:tailEnd/>
            </a:ln>
          </p:spPr>
          <p:txBody>
            <a:bodyPr/>
            <a:lstStyle/>
            <a:p>
              <a:endParaRPr lang="en-IN" sz="1805"/>
            </a:p>
          </p:txBody>
        </p:sp>
        <p:sp>
          <p:nvSpPr>
            <p:cNvPr id="421990" name="Rectangle 102">
              <a:extLst>
                <a:ext uri="{FF2B5EF4-FFF2-40B4-BE49-F238E27FC236}">
                  <a16:creationId xmlns:a16="http://schemas.microsoft.com/office/drawing/2014/main" id="{2A9467C4-65B7-A76C-E187-9C1D93E11379}"/>
                </a:ext>
              </a:extLst>
            </p:cNvPr>
            <p:cNvSpPr>
              <a:spLocks noChangeArrowheads="1"/>
            </p:cNvSpPr>
            <p:nvPr/>
          </p:nvSpPr>
          <p:spPr bwMode="auto">
            <a:xfrm>
              <a:off x="2667" y="1847"/>
              <a:ext cx="198" cy="718"/>
            </a:xfrm>
            <a:prstGeom prst="rect">
              <a:avLst/>
            </a:prstGeom>
            <a:solidFill>
              <a:srgbClr val="9999FF"/>
            </a:solidFill>
            <a:ln w="14288">
              <a:solidFill>
                <a:srgbClr val="000000"/>
              </a:solidFill>
              <a:miter lim="800000"/>
              <a:headEnd/>
              <a:tailEnd/>
            </a:ln>
          </p:spPr>
          <p:txBody>
            <a:bodyPr/>
            <a:lstStyle/>
            <a:p>
              <a:endParaRPr lang="en-IN" sz="1805"/>
            </a:p>
          </p:txBody>
        </p:sp>
        <p:sp>
          <p:nvSpPr>
            <p:cNvPr id="421991" name="Rectangle 103">
              <a:extLst>
                <a:ext uri="{FF2B5EF4-FFF2-40B4-BE49-F238E27FC236}">
                  <a16:creationId xmlns:a16="http://schemas.microsoft.com/office/drawing/2014/main" id="{DD448B14-0EE2-6423-7CFF-390BDA44E2FF}"/>
                </a:ext>
              </a:extLst>
            </p:cNvPr>
            <p:cNvSpPr>
              <a:spLocks noChangeArrowheads="1"/>
            </p:cNvSpPr>
            <p:nvPr/>
          </p:nvSpPr>
          <p:spPr bwMode="auto">
            <a:xfrm>
              <a:off x="3151" y="1856"/>
              <a:ext cx="207" cy="709"/>
            </a:xfrm>
            <a:prstGeom prst="rect">
              <a:avLst/>
            </a:prstGeom>
            <a:solidFill>
              <a:srgbClr val="9999FF"/>
            </a:solidFill>
            <a:ln w="14288">
              <a:solidFill>
                <a:srgbClr val="000000"/>
              </a:solidFill>
              <a:miter lim="800000"/>
              <a:headEnd/>
              <a:tailEnd/>
            </a:ln>
          </p:spPr>
          <p:txBody>
            <a:bodyPr/>
            <a:lstStyle/>
            <a:p>
              <a:endParaRPr lang="en-IN" sz="1805"/>
            </a:p>
          </p:txBody>
        </p:sp>
        <p:sp>
          <p:nvSpPr>
            <p:cNvPr id="421992" name="Rectangle 104">
              <a:extLst>
                <a:ext uri="{FF2B5EF4-FFF2-40B4-BE49-F238E27FC236}">
                  <a16:creationId xmlns:a16="http://schemas.microsoft.com/office/drawing/2014/main" id="{12986A2D-8876-8E78-3E45-CEC4E14CC29E}"/>
                </a:ext>
              </a:extLst>
            </p:cNvPr>
            <p:cNvSpPr>
              <a:spLocks noChangeArrowheads="1"/>
            </p:cNvSpPr>
            <p:nvPr/>
          </p:nvSpPr>
          <p:spPr bwMode="auto">
            <a:xfrm>
              <a:off x="3645" y="1856"/>
              <a:ext cx="197" cy="709"/>
            </a:xfrm>
            <a:prstGeom prst="rect">
              <a:avLst/>
            </a:prstGeom>
            <a:solidFill>
              <a:srgbClr val="9999FF"/>
            </a:solidFill>
            <a:ln w="14288">
              <a:solidFill>
                <a:srgbClr val="000000"/>
              </a:solidFill>
              <a:miter lim="800000"/>
              <a:headEnd/>
              <a:tailEnd/>
            </a:ln>
          </p:spPr>
          <p:txBody>
            <a:bodyPr/>
            <a:lstStyle/>
            <a:p>
              <a:endParaRPr lang="en-IN" sz="1805"/>
            </a:p>
          </p:txBody>
        </p:sp>
        <p:sp>
          <p:nvSpPr>
            <p:cNvPr id="421993" name="Rectangle 105">
              <a:extLst>
                <a:ext uri="{FF2B5EF4-FFF2-40B4-BE49-F238E27FC236}">
                  <a16:creationId xmlns:a16="http://schemas.microsoft.com/office/drawing/2014/main" id="{EBB45A4C-7A92-AD1F-8E22-5E85710059C2}"/>
                </a:ext>
              </a:extLst>
            </p:cNvPr>
            <p:cNvSpPr>
              <a:spLocks noChangeArrowheads="1"/>
            </p:cNvSpPr>
            <p:nvPr/>
          </p:nvSpPr>
          <p:spPr bwMode="auto">
            <a:xfrm>
              <a:off x="4129" y="1900"/>
              <a:ext cx="197" cy="665"/>
            </a:xfrm>
            <a:prstGeom prst="rect">
              <a:avLst/>
            </a:prstGeom>
            <a:solidFill>
              <a:srgbClr val="9999FF"/>
            </a:solidFill>
            <a:ln w="14288">
              <a:solidFill>
                <a:srgbClr val="000000"/>
              </a:solidFill>
              <a:miter lim="800000"/>
              <a:headEnd/>
              <a:tailEnd/>
            </a:ln>
          </p:spPr>
          <p:txBody>
            <a:bodyPr/>
            <a:lstStyle/>
            <a:p>
              <a:endParaRPr lang="en-IN" sz="1805"/>
            </a:p>
          </p:txBody>
        </p:sp>
        <p:sp>
          <p:nvSpPr>
            <p:cNvPr id="421994" name="Rectangle 106">
              <a:extLst>
                <a:ext uri="{FF2B5EF4-FFF2-40B4-BE49-F238E27FC236}">
                  <a16:creationId xmlns:a16="http://schemas.microsoft.com/office/drawing/2014/main" id="{C7D739D8-0BF9-1366-564B-4C91F3ADE383}"/>
                </a:ext>
              </a:extLst>
            </p:cNvPr>
            <p:cNvSpPr>
              <a:spLocks noChangeArrowheads="1"/>
            </p:cNvSpPr>
            <p:nvPr/>
          </p:nvSpPr>
          <p:spPr bwMode="auto">
            <a:xfrm>
              <a:off x="4613" y="1900"/>
              <a:ext cx="197" cy="665"/>
            </a:xfrm>
            <a:prstGeom prst="rect">
              <a:avLst/>
            </a:prstGeom>
            <a:solidFill>
              <a:srgbClr val="9999FF"/>
            </a:solidFill>
            <a:ln w="14288">
              <a:solidFill>
                <a:srgbClr val="000000"/>
              </a:solidFill>
              <a:miter lim="800000"/>
              <a:headEnd/>
              <a:tailEnd/>
            </a:ln>
          </p:spPr>
          <p:txBody>
            <a:bodyPr/>
            <a:lstStyle/>
            <a:p>
              <a:endParaRPr lang="en-IN" sz="1805"/>
            </a:p>
          </p:txBody>
        </p:sp>
        <p:sp>
          <p:nvSpPr>
            <p:cNvPr id="421995" name="Rectangle 107">
              <a:extLst>
                <a:ext uri="{FF2B5EF4-FFF2-40B4-BE49-F238E27FC236}">
                  <a16:creationId xmlns:a16="http://schemas.microsoft.com/office/drawing/2014/main" id="{EC1993A5-FC96-802A-102B-07301DDADA21}"/>
                </a:ext>
              </a:extLst>
            </p:cNvPr>
            <p:cNvSpPr>
              <a:spLocks noChangeArrowheads="1"/>
            </p:cNvSpPr>
            <p:nvPr/>
          </p:nvSpPr>
          <p:spPr bwMode="auto">
            <a:xfrm>
              <a:off x="5097" y="1962"/>
              <a:ext cx="207" cy="603"/>
            </a:xfrm>
            <a:prstGeom prst="rect">
              <a:avLst/>
            </a:prstGeom>
            <a:solidFill>
              <a:srgbClr val="9999FF"/>
            </a:solidFill>
            <a:ln w="14288">
              <a:solidFill>
                <a:srgbClr val="000000"/>
              </a:solidFill>
              <a:miter lim="800000"/>
              <a:headEnd/>
              <a:tailEnd/>
            </a:ln>
          </p:spPr>
          <p:txBody>
            <a:bodyPr/>
            <a:lstStyle/>
            <a:p>
              <a:endParaRPr lang="en-IN" sz="1805"/>
            </a:p>
          </p:txBody>
        </p:sp>
        <p:sp>
          <p:nvSpPr>
            <p:cNvPr id="421996" name="Rectangle 108">
              <a:extLst>
                <a:ext uri="{FF2B5EF4-FFF2-40B4-BE49-F238E27FC236}">
                  <a16:creationId xmlns:a16="http://schemas.microsoft.com/office/drawing/2014/main" id="{409BD9C5-E927-130F-D9CB-7870698F379E}"/>
                </a:ext>
              </a:extLst>
            </p:cNvPr>
            <p:cNvSpPr>
              <a:spLocks noChangeArrowheads="1"/>
            </p:cNvSpPr>
            <p:nvPr/>
          </p:nvSpPr>
          <p:spPr bwMode="auto">
            <a:xfrm>
              <a:off x="5591" y="2184"/>
              <a:ext cx="197" cy="381"/>
            </a:xfrm>
            <a:prstGeom prst="rect">
              <a:avLst/>
            </a:prstGeom>
            <a:solidFill>
              <a:srgbClr val="9999FF"/>
            </a:solidFill>
            <a:ln w="14288">
              <a:solidFill>
                <a:srgbClr val="000000"/>
              </a:solidFill>
              <a:miter lim="800000"/>
              <a:headEnd/>
              <a:tailEnd/>
            </a:ln>
          </p:spPr>
          <p:txBody>
            <a:bodyPr/>
            <a:lstStyle/>
            <a:p>
              <a:endParaRPr lang="en-IN" sz="1805"/>
            </a:p>
          </p:txBody>
        </p:sp>
        <p:sp>
          <p:nvSpPr>
            <p:cNvPr id="421997" name="Line 109">
              <a:extLst>
                <a:ext uri="{FF2B5EF4-FFF2-40B4-BE49-F238E27FC236}">
                  <a16:creationId xmlns:a16="http://schemas.microsoft.com/office/drawing/2014/main" id="{2CC43801-99D7-FB74-A543-F1A5B84C2464}"/>
                </a:ext>
              </a:extLst>
            </p:cNvPr>
            <p:cNvSpPr>
              <a:spLocks noChangeShapeType="1"/>
            </p:cNvSpPr>
            <p:nvPr/>
          </p:nvSpPr>
          <p:spPr bwMode="auto">
            <a:xfrm>
              <a:off x="1062" y="1634"/>
              <a:ext cx="1" cy="93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1998" name="Line 110">
              <a:extLst>
                <a:ext uri="{FF2B5EF4-FFF2-40B4-BE49-F238E27FC236}">
                  <a16:creationId xmlns:a16="http://schemas.microsoft.com/office/drawing/2014/main" id="{A2FF8429-67E6-DF56-1A18-F69A1D0CDE3B}"/>
                </a:ext>
              </a:extLst>
            </p:cNvPr>
            <p:cNvSpPr>
              <a:spLocks noChangeShapeType="1"/>
            </p:cNvSpPr>
            <p:nvPr/>
          </p:nvSpPr>
          <p:spPr bwMode="auto">
            <a:xfrm>
              <a:off x="1017" y="2565"/>
              <a:ext cx="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1999" name="Line 111">
              <a:extLst>
                <a:ext uri="{FF2B5EF4-FFF2-40B4-BE49-F238E27FC236}">
                  <a16:creationId xmlns:a16="http://schemas.microsoft.com/office/drawing/2014/main" id="{4A1D5274-071D-179A-7931-963058D3F6DD}"/>
                </a:ext>
              </a:extLst>
            </p:cNvPr>
            <p:cNvSpPr>
              <a:spLocks noChangeShapeType="1"/>
            </p:cNvSpPr>
            <p:nvPr/>
          </p:nvSpPr>
          <p:spPr bwMode="auto">
            <a:xfrm>
              <a:off x="1017" y="2432"/>
              <a:ext cx="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0" name="Line 112">
              <a:extLst>
                <a:ext uri="{FF2B5EF4-FFF2-40B4-BE49-F238E27FC236}">
                  <a16:creationId xmlns:a16="http://schemas.microsoft.com/office/drawing/2014/main" id="{52AC5CFB-4554-723F-3FAC-5C5B7B639F41}"/>
                </a:ext>
              </a:extLst>
            </p:cNvPr>
            <p:cNvSpPr>
              <a:spLocks noChangeShapeType="1"/>
            </p:cNvSpPr>
            <p:nvPr/>
          </p:nvSpPr>
          <p:spPr bwMode="auto">
            <a:xfrm>
              <a:off x="1017" y="2299"/>
              <a:ext cx="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1" name="Line 113">
              <a:extLst>
                <a:ext uri="{FF2B5EF4-FFF2-40B4-BE49-F238E27FC236}">
                  <a16:creationId xmlns:a16="http://schemas.microsoft.com/office/drawing/2014/main" id="{D7F9462C-23CC-6D5A-3BB3-52E6E5CC160C}"/>
                </a:ext>
              </a:extLst>
            </p:cNvPr>
            <p:cNvSpPr>
              <a:spLocks noChangeShapeType="1"/>
            </p:cNvSpPr>
            <p:nvPr/>
          </p:nvSpPr>
          <p:spPr bwMode="auto">
            <a:xfrm>
              <a:off x="1017" y="2166"/>
              <a:ext cx="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2" name="Line 114">
              <a:extLst>
                <a:ext uri="{FF2B5EF4-FFF2-40B4-BE49-F238E27FC236}">
                  <a16:creationId xmlns:a16="http://schemas.microsoft.com/office/drawing/2014/main" id="{FE8DFEB3-ECF0-E9BD-C100-088172E67ABC}"/>
                </a:ext>
              </a:extLst>
            </p:cNvPr>
            <p:cNvSpPr>
              <a:spLocks noChangeShapeType="1"/>
            </p:cNvSpPr>
            <p:nvPr/>
          </p:nvSpPr>
          <p:spPr bwMode="auto">
            <a:xfrm>
              <a:off x="1017" y="2033"/>
              <a:ext cx="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3" name="Line 115">
              <a:extLst>
                <a:ext uri="{FF2B5EF4-FFF2-40B4-BE49-F238E27FC236}">
                  <a16:creationId xmlns:a16="http://schemas.microsoft.com/office/drawing/2014/main" id="{50BF2DCD-CF47-3D90-B6A0-999E7AD9AF80}"/>
                </a:ext>
              </a:extLst>
            </p:cNvPr>
            <p:cNvSpPr>
              <a:spLocks noChangeShapeType="1"/>
            </p:cNvSpPr>
            <p:nvPr/>
          </p:nvSpPr>
          <p:spPr bwMode="auto">
            <a:xfrm>
              <a:off x="1017" y="1900"/>
              <a:ext cx="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4" name="Line 116">
              <a:extLst>
                <a:ext uri="{FF2B5EF4-FFF2-40B4-BE49-F238E27FC236}">
                  <a16:creationId xmlns:a16="http://schemas.microsoft.com/office/drawing/2014/main" id="{922C7CD6-855C-7A1D-2824-122E3C866AA4}"/>
                </a:ext>
              </a:extLst>
            </p:cNvPr>
            <p:cNvSpPr>
              <a:spLocks noChangeShapeType="1"/>
            </p:cNvSpPr>
            <p:nvPr/>
          </p:nvSpPr>
          <p:spPr bwMode="auto">
            <a:xfrm>
              <a:off x="1017" y="1767"/>
              <a:ext cx="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5" name="Line 117">
              <a:extLst>
                <a:ext uri="{FF2B5EF4-FFF2-40B4-BE49-F238E27FC236}">
                  <a16:creationId xmlns:a16="http://schemas.microsoft.com/office/drawing/2014/main" id="{CC1F0B1C-B250-818A-1DF1-474DD742E6E3}"/>
                </a:ext>
              </a:extLst>
            </p:cNvPr>
            <p:cNvSpPr>
              <a:spLocks noChangeShapeType="1"/>
            </p:cNvSpPr>
            <p:nvPr/>
          </p:nvSpPr>
          <p:spPr bwMode="auto">
            <a:xfrm>
              <a:off x="1017" y="1634"/>
              <a:ext cx="45"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6" name="Line 118">
              <a:extLst>
                <a:ext uri="{FF2B5EF4-FFF2-40B4-BE49-F238E27FC236}">
                  <a16:creationId xmlns:a16="http://schemas.microsoft.com/office/drawing/2014/main" id="{6CB889EA-933E-DE3F-449F-FAFAA69DB2BD}"/>
                </a:ext>
              </a:extLst>
            </p:cNvPr>
            <p:cNvSpPr>
              <a:spLocks noChangeShapeType="1"/>
            </p:cNvSpPr>
            <p:nvPr/>
          </p:nvSpPr>
          <p:spPr bwMode="auto">
            <a:xfrm>
              <a:off x="1062" y="2565"/>
              <a:ext cx="4869"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7" name="Line 119">
              <a:extLst>
                <a:ext uri="{FF2B5EF4-FFF2-40B4-BE49-F238E27FC236}">
                  <a16:creationId xmlns:a16="http://schemas.microsoft.com/office/drawing/2014/main" id="{5B6CA873-8848-4008-CBDF-A77563575DD2}"/>
                </a:ext>
              </a:extLst>
            </p:cNvPr>
            <p:cNvSpPr>
              <a:spLocks noChangeShapeType="1"/>
            </p:cNvSpPr>
            <p:nvPr/>
          </p:nvSpPr>
          <p:spPr bwMode="auto">
            <a:xfrm flipV="1">
              <a:off x="1062"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8" name="Line 120">
              <a:extLst>
                <a:ext uri="{FF2B5EF4-FFF2-40B4-BE49-F238E27FC236}">
                  <a16:creationId xmlns:a16="http://schemas.microsoft.com/office/drawing/2014/main" id="{21777C8C-7EC9-20E7-DDD6-1E9EF8ADF777}"/>
                </a:ext>
              </a:extLst>
            </p:cNvPr>
            <p:cNvSpPr>
              <a:spLocks noChangeShapeType="1"/>
            </p:cNvSpPr>
            <p:nvPr/>
          </p:nvSpPr>
          <p:spPr bwMode="auto">
            <a:xfrm flipV="1">
              <a:off x="1546"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09" name="Line 121">
              <a:extLst>
                <a:ext uri="{FF2B5EF4-FFF2-40B4-BE49-F238E27FC236}">
                  <a16:creationId xmlns:a16="http://schemas.microsoft.com/office/drawing/2014/main" id="{C28B84A3-3267-1EAF-2C03-F1A777F45870}"/>
                </a:ext>
              </a:extLst>
            </p:cNvPr>
            <p:cNvSpPr>
              <a:spLocks noChangeShapeType="1"/>
            </p:cNvSpPr>
            <p:nvPr/>
          </p:nvSpPr>
          <p:spPr bwMode="auto">
            <a:xfrm flipV="1">
              <a:off x="2039"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10" name="Line 122">
              <a:extLst>
                <a:ext uri="{FF2B5EF4-FFF2-40B4-BE49-F238E27FC236}">
                  <a16:creationId xmlns:a16="http://schemas.microsoft.com/office/drawing/2014/main" id="{5635718F-524D-B35C-98D3-289997818944}"/>
                </a:ext>
              </a:extLst>
            </p:cNvPr>
            <p:cNvSpPr>
              <a:spLocks noChangeShapeType="1"/>
            </p:cNvSpPr>
            <p:nvPr/>
          </p:nvSpPr>
          <p:spPr bwMode="auto">
            <a:xfrm flipV="1">
              <a:off x="2524"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11" name="Line 123">
              <a:extLst>
                <a:ext uri="{FF2B5EF4-FFF2-40B4-BE49-F238E27FC236}">
                  <a16:creationId xmlns:a16="http://schemas.microsoft.com/office/drawing/2014/main" id="{F64AD7A6-1731-E4E8-70E3-98B56D10F3B3}"/>
                </a:ext>
              </a:extLst>
            </p:cNvPr>
            <p:cNvSpPr>
              <a:spLocks noChangeShapeType="1"/>
            </p:cNvSpPr>
            <p:nvPr/>
          </p:nvSpPr>
          <p:spPr bwMode="auto">
            <a:xfrm flipV="1">
              <a:off x="3008"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12" name="Line 124">
              <a:extLst>
                <a:ext uri="{FF2B5EF4-FFF2-40B4-BE49-F238E27FC236}">
                  <a16:creationId xmlns:a16="http://schemas.microsoft.com/office/drawing/2014/main" id="{2E0FD627-76E7-965A-A82F-273BFCAEC07E}"/>
                </a:ext>
              </a:extLst>
            </p:cNvPr>
            <p:cNvSpPr>
              <a:spLocks noChangeShapeType="1"/>
            </p:cNvSpPr>
            <p:nvPr/>
          </p:nvSpPr>
          <p:spPr bwMode="auto">
            <a:xfrm flipV="1">
              <a:off x="3501"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13" name="Line 125">
              <a:extLst>
                <a:ext uri="{FF2B5EF4-FFF2-40B4-BE49-F238E27FC236}">
                  <a16:creationId xmlns:a16="http://schemas.microsoft.com/office/drawing/2014/main" id="{0ECE4A32-F0A3-4048-F23F-26EDAACC9C8A}"/>
                </a:ext>
              </a:extLst>
            </p:cNvPr>
            <p:cNvSpPr>
              <a:spLocks noChangeShapeType="1"/>
            </p:cNvSpPr>
            <p:nvPr/>
          </p:nvSpPr>
          <p:spPr bwMode="auto">
            <a:xfrm flipV="1">
              <a:off x="3985"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14" name="Line 126">
              <a:extLst>
                <a:ext uri="{FF2B5EF4-FFF2-40B4-BE49-F238E27FC236}">
                  <a16:creationId xmlns:a16="http://schemas.microsoft.com/office/drawing/2014/main" id="{E84EBB94-77DE-FB0C-108E-4403FDC3AAE8}"/>
                </a:ext>
              </a:extLst>
            </p:cNvPr>
            <p:cNvSpPr>
              <a:spLocks noChangeShapeType="1"/>
            </p:cNvSpPr>
            <p:nvPr/>
          </p:nvSpPr>
          <p:spPr bwMode="auto">
            <a:xfrm flipV="1">
              <a:off x="4470"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15" name="Line 127">
              <a:extLst>
                <a:ext uri="{FF2B5EF4-FFF2-40B4-BE49-F238E27FC236}">
                  <a16:creationId xmlns:a16="http://schemas.microsoft.com/office/drawing/2014/main" id="{E1078B24-5B4E-46F8-1911-AE12D5DC59C5}"/>
                </a:ext>
              </a:extLst>
            </p:cNvPr>
            <p:cNvSpPr>
              <a:spLocks noChangeShapeType="1"/>
            </p:cNvSpPr>
            <p:nvPr/>
          </p:nvSpPr>
          <p:spPr bwMode="auto">
            <a:xfrm flipV="1">
              <a:off x="4954"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16" name="Line 128">
              <a:extLst>
                <a:ext uri="{FF2B5EF4-FFF2-40B4-BE49-F238E27FC236}">
                  <a16:creationId xmlns:a16="http://schemas.microsoft.com/office/drawing/2014/main" id="{6E45B5B5-150C-0262-9D97-EECC77FEBD57}"/>
                </a:ext>
              </a:extLst>
            </p:cNvPr>
            <p:cNvSpPr>
              <a:spLocks noChangeShapeType="1"/>
            </p:cNvSpPr>
            <p:nvPr/>
          </p:nvSpPr>
          <p:spPr bwMode="auto">
            <a:xfrm flipV="1">
              <a:off x="5447"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17" name="Line 129">
              <a:extLst>
                <a:ext uri="{FF2B5EF4-FFF2-40B4-BE49-F238E27FC236}">
                  <a16:creationId xmlns:a16="http://schemas.microsoft.com/office/drawing/2014/main" id="{9097C322-456A-1233-B5F5-B697C0F91D19}"/>
                </a:ext>
              </a:extLst>
            </p:cNvPr>
            <p:cNvSpPr>
              <a:spLocks noChangeShapeType="1"/>
            </p:cNvSpPr>
            <p:nvPr/>
          </p:nvSpPr>
          <p:spPr bwMode="auto">
            <a:xfrm flipV="1">
              <a:off x="5931" y="2565"/>
              <a:ext cx="1" cy="35"/>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en-IN" sz="1805"/>
            </a:p>
          </p:txBody>
        </p:sp>
        <p:sp>
          <p:nvSpPr>
            <p:cNvPr id="422018" name="Freeform 130">
              <a:extLst>
                <a:ext uri="{FF2B5EF4-FFF2-40B4-BE49-F238E27FC236}">
                  <a16:creationId xmlns:a16="http://schemas.microsoft.com/office/drawing/2014/main" id="{222834FC-4BAF-FA15-983A-9D37BBC2BDB7}"/>
                </a:ext>
              </a:extLst>
            </p:cNvPr>
            <p:cNvSpPr>
              <a:spLocks/>
            </p:cNvSpPr>
            <p:nvPr/>
          </p:nvSpPr>
          <p:spPr bwMode="auto">
            <a:xfrm>
              <a:off x="1304" y="1900"/>
              <a:ext cx="4385" cy="1"/>
            </a:xfrm>
            <a:custGeom>
              <a:avLst/>
              <a:gdLst>
                <a:gd name="T0" fmla="*/ 0 w 489"/>
                <a:gd name="T1" fmla="*/ 54 w 489"/>
                <a:gd name="T2" fmla="*/ 109 w 489"/>
                <a:gd name="T3" fmla="*/ 163 w 489"/>
                <a:gd name="T4" fmla="*/ 217 w 489"/>
                <a:gd name="T5" fmla="*/ 272 w 489"/>
                <a:gd name="T6" fmla="*/ 326 w 489"/>
                <a:gd name="T7" fmla="*/ 380 w 489"/>
                <a:gd name="T8" fmla="*/ 435 w 489"/>
                <a:gd name="T9" fmla="*/ 489 w 489"/>
              </a:gdLst>
              <a:ahLst/>
              <a:cxnLst>
                <a:cxn ang="0">
                  <a:pos x="T0" y="0"/>
                </a:cxn>
                <a:cxn ang="0">
                  <a:pos x="T1" y="0"/>
                </a:cxn>
                <a:cxn ang="0">
                  <a:pos x="T2" y="0"/>
                </a:cxn>
                <a:cxn ang="0">
                  <a:pos x="T3" y="0"/>
                </a:cxn>
                <a:cxn ang="0">
                  <a:pos x="T4" y="0"/>
                </a:cxn>
                <a:cxn ang="0">
                  <a:pos x="T5" y="0"/>
                </a:cxn>
                <a:cxn ang="0">
                  <a:pos x="T6" y="0"/>
                </a:cxn>
                <a:cxn ang="0">
                  <a:pos x="T7" y="0"/>
                </a:cxn>
                <a:cxn ang="0">
                  <a:pos x="T8" y="0"/>
                </a:cxn>
                <a:cxn ang="0">
                  <a:pos x="T9" y="0"/>
                </a:cxn>
              </a:cxnLst>
              <a:rect l="0" t="0" r="r" b="b"/>
              <a:pathLst>
                <a:path w="489">
                  <a:moveTo>
                    <a:pt x="0" y="0"/>
                  </a:moveTo>
                  <a:lnTo>
                    <a:pt x="54" y="0"/>
                  </a:lnTo>
                  <a:lnTo>
                    <a:pt x="109" y="0"/>
                  </a:lnTo>
                  <a:lnTo>
                    <a:pt x="163" y="0"/>
                  </a:lnTo>
                  <a:lnTo>
                    <a:pt x="217" y="0"/>
                  </a:lnTo>
                  <a:lnTo>
                    <a:pt x="272" y="0"/>
                  </a:lnTo>
                  <a:lnTo>
                    <a:pt x="326" y="0"/>
                  </a:lnTo>
                  <a:lnTo>
                    <a:pt x="380" y="0"/>
                  </a:lnTo>
                  <a:lnTo>
                    <a:pt x="435" y="0"/>
                  </a:lnTo>
                  <a:lnTo>
                    <a:pt x="489" y="0"/>
                  </a:lnTo>
                </a:path>
              </a:pathLst>
            </a:custGeom>
            <a:noFill/>
            <a:ln w="14288">
              <a:solidFill>
                <a:srgbClr val="FF00FF"/>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22019" name="Rectangle 131">
              <a:extLst>
                <a:ext uri="{FF2B5EF4-FFF2-40B4-BE49-F238E27FC236}">
                  <a16:creationId xmlns:a16="http://schemas.microsoft.com/office/drawing/2014/main" id="{101A3F6E-1CC5-E593-4C08-02A173B508BF}"/>
                </a:ext>
              </a:extLst>
            </p:cNvPr>
            <p:cNvSpPr>
              <a:spLocks noChangeArrowheads="1"/>
            </p:cNvSpPr>
            <p:nvPr/>
          </p:nvSpPr>
          <p:spPr bwMode="auto">
            <a:xfrm>
              <a:off x="1277" y="1873"/>
              <a:ext cx="54"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0" name="Rectangle 132">
              <a:extLst>
                <a:ext uri="{FF2B5EF4-FFF2-40B4-BE49-F238E27FC236}">
                  <a16:creationId xmlns:a16="http://schemas.microsoft.com/office/drawing/2014/main" id="{53798F61-45C0-3EB2-1447-87635008459D}"/>
                </a:ext>
              </a:extLst>
            </p:cNvPr>
            <p:cNvSpPr>
              <a:spLocks noChangeArrowheads="1"/>
            </p:cNvSpPr>
            <p:nvPr/>
          </p:nvSpPr>
          <p:spPr bwMode="auto">
            <a:xfrm>
              <a:off x="1761" y="1873"/>
              <a:ext cx="54"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1" name="Rectangle 133">
              <a:extLst>
                <a:ext uri="{FF2B5EF4-FFF2-40B4-BE49-F238E27FC236}">
                  <a16:creationId xmlns:a16="http://schemas.microsoft.com/office/drawing/2014/main" id="{D9DB1F8F-5E04-B729-796B-6A5721B861AC}"/>
                </a:ext>
              </a:extLst>
            </p:cNvPr>
            <p:cNvSpPr>
              <a:spLocks noChangeArrowheads="1"/>
            </p:cNvSpPr>
            <p:nvPr/>
          </p:nvSpPr>
          <p:spPr bwMode="auto">
            <a:xfrm>
              <a:off x="2255" y="1873"/>
              <a:ext cx="54"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2" name="Rectangle 134">
              <a:extLst>
                <a:ext uri="{FF2B5EF4-FFF2-40B4-BE49-F238E27FC236}">
                  <a16:creationId xmlns:a16="http://schemas.microsoft.com/office/drawing/2014/main" id="{730268D9-B62B-7C73-ECFB-687B77E93CD3}"/>
                </a:ext>
              </a:extLst>
            </p:cNvPr>
            <p:cNvSpPr>
              <a:spLocks noChangeArrowheads="1"/>
            </p:cNvSpPr>
            <p:nvPr/>
          </p:nvSpPr>
          <p:spPr bwMode="auto">
            <a:xfrm>
              <a:off x="2739" y="1873"/>
              <a:ext cx="54"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3" name="Rectangle 135">
              <a:extLst>
                <a:ext uri="{FF2B5EF4-FFF2-40B4-BE49-F238E27FC236}">
                  <a16:creationId xmlns:a16="http://schemas.microsoft.com/office/drawing/2014/main" id="{86410492-B736-64B8-AC84-5473951D8C41}"/>
                </a:ext>
              </a:extLst>
            </p:cNvPr>
            <p:cNvSpPr>
              <a:spLocks noChangeArrowheads="1"/>
            </p:cNvSpPr>
            <p:nvPr/>
          </p:nvSpPr>
          <p:spPr bwMode="auto">
            <a:xfrm>
              <a:off x="3223" y="1873"/>
              <a:ext cx="54"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4" name="Rectangle 136">
              <a:extLst>
                <a:ext uri="{FF2B5EF4-FFF2-40B4-BE49-F238E27FC236}">
                  <a16:creationId xmlns:a16="http://schemas.microsoft.com/office/drawing/2014/main" id="{80D92032-93A3-EADC-ED28-326A6CD8D8A2}"/>
                </a:ext>
              </a:extLst>
            </p:cNvPr>
            <p:cNvSpPr>
              <a:spLocks noChangeArrowheads="1"/>
            </p:cNvSpPr>
            <p:nvPr/>
          </p:nvSpPr>
          <p:spPr bwMode="auto">
            <a:xfrm>
              <a:off x="3716" y="1873"/>
              <a:ext cx="54"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5" name="Rectangle 137">
              <a:extLst>
                <a:ext uri="{FF2B5EF4-FFF2-40B4-BE49-F238E27FC236}">
                  <a16:creationId xmlns:a16="http://schemas.microsoft.com/office/drawing/2014/main" id="{C1176CCE-82CD-AF43-E75E-6A79FD00BBB6}"/>
                </a:ext>
              </a:extLst>
            </p:cNvPr>
            <p:cNvSpPr>
              <a:spLocks noChangeArrowheads="1"/>
            </p:cNvSpPr>
            <p:nvPr/>
          </p:nvSpPr>
          <p:spPr bwMode="auto">
            <a:xfrm>
              <a:off x="4201" y="1873"/>
              <a:ext cx="53"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6" name="Rectangle 138">
              <a:extLst>
                <a:ext uri="{FF2B5EF4-FFF2-40B4-BE49-F238E27FC236}">
                  <a16:creationId xmlns:a16="http://schemas.microsoft.com/office/drawing/2014/main" id="{2EEE944E-87FB-A349-1C31-AF60465157D5}"/>
                </a:ext>
              </a:extLst>
            </p:cNvPr>
            <p:cNvSpPr>
              <a:spLocks noChangeArrowheads="1"/>
            </p:cNvSpPr>
            <p:nvPr/>
          </p:nvSpPr>
          <p:spPr bwMode="auto">
            <a:xfrm>
              <a:off x="4685" y="1873"/>
              <a:ext cx="54"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7" name="Rectangle 139">
              <a:extLst>
                <a:ext uri="{FF2B5EF4-FFF2-40B4-BE49-F238E27FC236}">
                  <a16:creationId xmlns:a16="http://schemas.microsoft.com/office/drawing/2014/main" id="{557FCC56-F4E1-EE07-BDA6-96ED2A600850}"/>
                </a:ext>
              </a:extLst>
            </p:cNvPr>
            <p:cNvSpPr>
              <a:spLocks noChangeArrowheads="1"/>
            </p:cNvSpPr>
            <p:nvPr/>
          </p:nvSpPr>
          <p:spPr bwMode="auto">
            <a:xfrm>
              <a:off x="5178" y="1873"/>
              <a:ext cx="54"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8" name="Rectangle 140">
              <a:extLst>
                <a:ext uri="{FF2B5EF4-FFF2-40B4-BE49-F238E27FC236}">
                  <a16:creationId xmlns:a16="http://schemas.microsoft.com/office/drawing/2014/main" id="{A8A1A8B4-2536-0366-55BA-E705048456A5}"/>
                </a:ext>
              </a:extLst>
            </p:cNvPr>
            <p:cNvSpPr>
              <a:spLocks noChangeArrowheads="1"/>
            </p:cNvSpPr>
            <p:nvPr/>
          </p:nvSpPr>
          <p:spPr bwMode="auto">
            <a:xfrm>
              <a:off x="5662" y="1873"/>
              <a:ext cx="54" cy="54"/>
            </a:xfrm>
            <a:prstGeom prst="rect">
              <a:avLst/>
            </a:prstGeom>
            <a:solidFill>
              <a:srgbClr val="FF00FF"/>
            </a:solidFill>
            <a:ln w="14288">
              <a:solidFill>
                <a:srgbClr val="FF00FF"/>
              </a:solidFill>
              <a:miter lim="800000"/>
              <a:headEnd/>
              <a:tailEnd/>
            </a:ln>
          </p:spPr>
          <p:txBody>
            <a:bodyPr/>
            <a:lstStyle/>
            <a:p>
              <a:endParaRPr lang="en-IN" sz="1805"/>
            </a:p>
          </p:txBody>
        </p:sp>
        <p:sp>
          <p:nvSpPr>
            <p:cNvPr id="422029" name="Rectangle 141">
              <a:extLst>
                <a:ext uri="{FF2B5EF4-FFF2-40B4-BE49-F238E27FC236}">
                  <a16:creationId xmlns:a16="http://schemas.microsoft.com/office/drawing/2014/main" id="{5F29379A-4287-802A-9508-D47DE7CD0DBD}"/>
                </a:ext>
              </a:extLst>
            </p:cNvPr>
            <p:cNvSpPr>
              <a:spLocks noChangeArrowheads="1"/>
            </p:cNvSpPr>
            <p:nvPr/>
          </p:nvSpPr>
          <p:spPr bwMode="auto">
            <a:xfrm>
              <a:off x="865" y="2485"/>
              <a:ext cx="81"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0</a:t>
              </a:r>
              <a:endParaRPr lang="fr-FR" altLang="en-US" sz="4011"/>
            </a:p>
          </p:txBody>
        </p:sp>
        <p:sp>
          <p:nvSpPr>
            <p:cNvPr id="422030" name="Rectangle 142">
              <a:extLst>
                <a:ext uri="{FF2B5EF4-FFF2-40B4-BE49-F238E27FC236}">
                  <a16:creationId xmlns:a16="http://schemas.microsoft.com/office/drawing/2014/main" id="{D66D5035-C14C-B49B-CFB9-1162D1C4DD28}"/>
                </a:ext>
              </a:extLst>
            </p:cNvPr>
            <p:cNvSpPr>
              <a:spLocks noChangeArrowheads="1"/>
            </p:cNvSpPr>
            <p:nvPr/>
          </p:nvSpPr>
          <p:spPr bwMode="auto">
            <a:xfrm>
              <a:off x="784" y="2352"/>
              <a:ext cx="1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20</a:t>
              </a:r>
              <a:endParaRPr lang="fr-FR" altLang="en-US" sz="4011"/>
            </a:p>
          </p:txBody>
        </p:sp>
        <p:sp>
          <p:nvSpPr>
            <p:cNvPr id="422031" name="Rectangle 143">
              <a:extLst>
                <a:ext uri="{FF2B5EF4-FFF2-40B4-BE49-F238E27FC236}">
                  <a16:creationId xmlns:a16="http://schemas.microsoft.com/office/drawing/2014/main" id="{D5D58CF9-1B70-A9D1-1AB2-3D93E86CC826}"/>
                </a:ext>
              </a:extLst>
            </p:cNvPr>
            <p:cNvSpPr>
              <a:spLocks noChangeArrowheads="1"/>
            </p:cNvSpPr>
            <p:nvPr/>
          </p:nvSpPr>
          <p:spPr bwMode="auto">
            <a:xfrm>
              <a:off x="784" y="2219"/>
              <a:ext cx="1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40</a:t>
              </a:r>
              <a:endParaRPr lang="fr-FR" altLang="en-US" sz="4011"/>
            </a:p>
          </p:txBody>
        </p:sp>
        <p:sp>
          <p:nvSpPr>
            <p:cNvPr id="422032" name="Rectangle 144">
              <a:extLst>
                <a:ext uri="{FF2B5EF4-FFF2-40B4-BE49-F238E27FC236}">
                  <a16:creationId xmlns:a16="http://schemas.microsoft.com/office/drawing/2014/main" id="{5F302A87-1108-8A08-9D79-576D03EEE354}"/>
                </a:ext>
              </a:extLst>
            </p:cNvPr>
            <p:cNvSpPr>
              <a:spLocks noChangeArrowheads="1"/>
            </p:cNvSpPr>
            <p:nvPr/>
          </p:nvSpPr>
          <p:spPr bwMode="auto">
            <a:xfrm>
              <a:off x="784" y="2086"/>
              <a:ext cx="1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60</a:t>
              </a:r>
              <a:endParaRPr lang="fr-FR" altLang="en-US" sz="4011"/>
            </a:p>
          </p:txBody>
        </p:sp>
        <p:sp>
          <p:nvSpPr>
            <p:cNvPr id="422033" name="Rectangle 145">
              <a:extLst>
                <a:ext uri="{FF2B5EF4-FFF2-40B4-BE49-F238E27FC236}">
                  <a16:creationId xmlns:a16="http://schemas.microsoft.com/office/drawing/2014/main" id="{191911FA-9044-6BA5-0DC7-E06F35A7461A}"/>
                </a:ext>
              </a:extLst>
            </p:cNvPr>
            <p:cNvSpPr>
              <a:spLocks noChangeArrowheads="1"/>
            </p:cNvSpPr>
            <p:nvPr/>
          </p:nvSpPr>
          <p:spPr bwMode="auto">
            <a:xfrm>
              <a:off x="784" y="1953"/>
              <a:ext cx="16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80</a:t>
              </a:r>
              <a:endParaRPr lang="fr-FR" altLang="en-US" sz="4011"/>
            </a:p>
          </p:txBody>
        </p:sp>
        <p:sp>
          <p:nvSpPr>
            <p:cNvPr id="422034" name="Rectangle 146">
              <a:extLst>
                <a:ext uri="{FF2B5EF4-FFF2-40B4-BE49-F238E27FC236}">
                  <a16:creationId xmlns:a16="http://schemas.microsoft.com/office/drawing/2014/main" id="{93E156D0-543E-152A-0574-0507915F400E}"/>
                </a:ext>
              </a:extLst>
            </p:cNvPr>
            <p:cNvSpPr>
              <a:spLocks noChangeArrowheads="1"/>
            </p:cNvSpPr>
            <p:nvPr/>
          </p:nvSpPr>
          <p:spPr bwMode="auto">
            <a:xfrm>
              <a:off x="703" y="1820"/>
              <a:ext cx="24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100</a:t>
              </a:r>
              <a:endParaRPr lang="fr-FR" altLang="en-US" sz="4011"/>
            </a:p>
          </p:txBody>
        </p:sp>
        <p:sp>
          <p:nvSpPr>
            <p:cNvPr id="422035" name="Rectangle 147">
              <a:extLst>
                <a:ext uri="{FF2B5EF4-FFF2-40B4-BE49-F238E27FC236}">
                  <a16:creationId xmlns:a16="http://schemas.microsoft.com/office/drawing/2014/main" id="{49897B74-287D-61CC-AEDC-5BCF1076B799}"/>
                </a:ext>
              </a:extLst>
            </p:cNvPr>
            <p:cNvSpPr>
              <a:spLocks noChangeArrowheads="1"/>
            </p:cNvSpPr>
            <p:nvPr/>
          </p:nvSpPr>
          <p:spPr bwMode="auto">
            <a:xfrm>
              <a:off x="703" y="1687"/>
              <a:ext cx="24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120</a:t>
              </a:r>
              <a:endParaRPr lang="fr-FR" altLang="en-US" sz="4011"/>
            </a:p>
          </p:txBody>
        </p:sp>
        <p:sp>
          <p:nvSpPr>
            <p:cNvPr id="422036" name="Rectangle 148">
              <a:extLst>
                <a:ext uri="{FF2B5EF4-FFF2-40B4-BE49-F238E27FC236}">
                  <a16:creationId xmlns:a16="http://schemas.microsoft.com/office/drawing/2014/main" id="{959A9F98-BC2F-325A-35C8-FC8FBC72A061}"/>
                </a:ext>
              </a:extLst>
            </p:cNvPr>
            <p:cNvSpPr>
              <a:spLocks noChangeArrowheads="1"/>
            </p:cNvSpPr>
            <p:nvPr/>
          </p:nvSpPr>
          <p:spPr bwMode="auto">
            <a:xfrm>
              <a:off x="703" y="1554"/>
              <a:ext cx="242" cy="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805">
                  <a:solidFill>
                    <a:srgbClr val="000000"/>
                  </a:solidFill>
                  <a:latin typeface="Arial" panose="020B0604020202020204" pitchFamily="34" charset="0"/>
                </a:rPr>
                <a:t>140</a:t>
              </a:r>
              <a:endParaRPr lang="fr-FR" altLang="en-US" sz="4011"/>
            </a:p>
          </p:txBody>
        </p:sp>
        <p:sp>
          <p:nvSpPr>
            <p:cNvPr id="422037" name="Rectangle 149">
              <a:extLst>
                <a:ext uri="{FF2B5EF4-FFF2-40B4-BE49-F238E27FC236}">
                  <a16:creationId xmlns:a16="http://schemas.microsoft.com/office/drawing/2014/main" id="{9A2A2CD2-78AE-79C6-F87A-AD01B2655146}"/>
                </a:ext>
              </a:extLst>
            </p:cNvPr>
            <p:cNvSpPr>
              <a:spLocks noChangeArrowheads="1"/>
            </p:cNvSpPr>
            <p:nvPr/>
          </p:nvSpPr>
          <p:spPr bwMode="auto">
            <a:xfrm rot="18000000">
              <a:off x="848" y="2871"/>
              <a:ext cx="5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         USA</a:t>
              </a:r>
              <a:endParaRPr lang="fr-FR" altLang="en-US" sz="4011"/>
            </a:p>
          </p:txBody>
        </p:sp>
        <p:sp>
          <p:nvSpPr>
            <p:cNvPr id="422038" name="Rectangle 150">
              <a:extLst>
                <a:ext uri="{FF2B5EF4-FFF2-40B4-BE49-F238E27FC236}">
                  <a16:creationId xmlns:a16="http://schemas.microsoft.com/office/drawing/2014/main" id="{9C92F936-E787-55A4-6D01-D625F5F04319}"/>
                </a:ext>
              </a:extLst>
            </p:cNvPr>
            <p:cNvSpPr>
              <a:spLocks noChangeArrowheads="1"/>
            </p:cNvSpPr>
            <p:nvPr/>
          </p:nvSpPr>
          <p:spPr bwMode="auto">
            <a:xfrm rot="18000000">
              <a:off x="1406" y="2835"/>
              <a:ext cx="409"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Belgium</a:t>
              </a:r>
              <a:endParaRPr lang="fr-FR" altLang="en-US" sz="4011"/>
            </a:p>
          </p:txBody>
        </p:sp>
        <p:sp>
          <p:nvSpPr>
            <p:cNvPr id="422039" name="Rectangle 151">
              <a:extLst>
                <a:ext uri="{FF2B5EF4-FFF2-40B4-BE49-F238E27FC236}">
                  <a16:creationId xmlns:a16="http://schemas.microsoft.com/office/drawing/2014/main" id="{B73780B1-A7FA-E2EB-79D6-0722CD9F2B4A}"/>
                </a:ext>
              </a:extLst>
            </p:cNvPr>
            <p:cNvSpPr>
              <a:spLocks noChangeArrowheads="1"/>
            </p:cNvSpPr>
            <p:nvPr/>
          </p:nvSpPr>
          <p:spPr bwMode="auto">
            <a:xfrm rot="18000000">
              <a:off x="1959" y="2780"/>
              <a:ext cx="351"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France</a:t>
              </a:r>
              <a:endParaRPr lang="fr-FR" altLang="en-US" sz="4011"/>
            </a:p>
          </p:txBody>
        </p:sp>
        <p:sp>
          <p:nvSpPr>
            <p:cNvPr id="422040" name="Rectangle 152">
              <a:extLst>
                <a:ext uri="{FF2B5EF4-FFF2-40B4-BE49-F238E27FC236}">
                  <a16:creationId xmlns:a16="http://schemas.microsoft.com/office/drawing/2014/main" id="{596FAE97-D32F-5B45-B0E0-B5D797CD2D12}"/>
                </a:ext>
              </a:extLst>
            </p:cNvPr>
            <p:cNvSpPr>
              <a:spLocks noChangeArrowheads="1"/>
            </p:cNvSpPr>
            <p:nvPr/>
          </p:nvSpPr>
          <p:spPr bwMode="auto">
            <a:xfrm rot="18000000">
              <a:off x="2542" y="2746"/>
              <a:ext cx="2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Italy</a:t>
              </a:r>
              <a:endParaRPr lang="fr-FR" altLang="en-US" sz="4011"/>
            </a:p>
          </p:txBody>
        </p:sp>
        <p:sp>
          <p:nvSpPr>
            <p:cNvPr id="422041" name="Rectangle 153">
              <a:extLst>
                <a:ext uri="{FF2B5EF4-FFF2-40B4-BE49-F238E27FC236}">
                  <a16:creationId xmlns:a16="http://schemas.microsoft.com/office/drawing/2014/main" id="{C4CE73AE-4457-CC1F-75FB-B3F019BB0060}"/>
                </a:ext>
              </a:extLst>
            </p:cNvPr>
            <p:cNvSpPr>
              <a:spLocks noChangeArrowheads="1"/>
            </p:cNvSpPr>
            <p:nvPr/>
          </p:nvSpPr>
          <p:spPr bwMode="auto">
            <a:xfrm rot="18000000">
              <a:off x="2642" y="2880"/>
              <a:ext cx="80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United Kingdom</a:t>
              </a:r>
              <a:endParaRPr lang="fr-FR" altLang="en-US" sz="4011"/>
            </a:p>
          </p:txBody>
        </p:sp>
        <p:sp>
          <p:nvSpPr>
            <p:cNvPr id="422042" name="Rectangle 154">
              <a:extLst>
                <a:ext uri="{FF2B5EF4-FFF2-40B4-BE49-F238E27FC236}">
                  <a16:creationId xmlns:a16="http://schemas.microsoft.com/office/drawing/2014/main" id="{A2065AAE-0CFB-8B03-821E-10E559197737}"/>
                </a:ext>
              </a:extLst>
            </p:cNvPr>
            <p:cNvSpPr>
              <a:spLocks noChangeArrowheads="1"/>
            </p:cNvSpPr>
            <p:nvPr/>
          </p:nvSpPr>
          <p:spPr bwMode="auto">
            <a:xfrm rot="18000000">
              <a:off x="3284" y="2803"/>
              <a:ext cx="608"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Netherlands</a:t>
              </a:r>
              <a:endParaRPr lang="fr-FR" altLang="en-US" sz="4011"/>
            </a:p>
          </p:txBody>
        </p:sp>
        <p:sp>
          <p:nvSpPr>
            <p:cNvPr id="422043" name="Rectangle 155">
              <a:extLst>
                <a:ext uri="{FF2B5EF4-FFF2-40B4-BE49-F238E27FC236}">
                  <a16:creationId xmlns:a16="http://schemas.microsoft.com/office/drawing/2014/main" id="{74AE5E0A-CE6C-AAA5-B69E-63BF0BB8B1F5}"/>
                </a:ext>
              </a:extLst>
            </p:cNvPr>
            <p:cNvSpPr>
              <a:spLocks noChangeArrowheads="1"/>
            </p:cNvSpPr>
            <p:nvPr/>
          </p:nvSpPr>
          <p:spPr bwMode="auto">
            <a:xfrm rot="18000000">
              <a:off x="3786" y="2893"/>
              <a:ext cx="46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Germany</a:t>
              </a:r>
              <a:endParaRPr lang="fr-FR" altLang="en-US" sz="4011"/>
            </a:p>
          </p:txBody>
        </p:sp>
        <p:sp>
          <p:nvSpPr>
            <p:cNvPr id="422044" name="Rectangle 156">
              <a:extLst>
                <a:ext uri="{FF2B5EF4-FFF2-40B4-BE49-F238E27FC236}">
                  <a16:creationId xmlns:a16="http://schemas.microsoft.com/office/drawing/2014/main" id="{E269FCF8-4DDB-463A-BD1D-C8866E971620}"/>
                </a:ext>
              </a:extLst>
            </p:cNvPr>
            <p:cNvSpPr>
              <a:spLocks noChangeArrowheads="1"/>
            </p:cNvSpPr>
            <p:nvPr/>
          </p:nvSpPr>
          <p:spPr bwMode="auto">
            <a:xfrm rot="18000000">
              <a:off x="4335" y="2858"/>
              <a:ext cx="383"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   Spain</a:t>
              </a:r>
              <a:endParaRPr lang="fr-FR" altLang="en-US" sz="4011"/>
            </a:p>
          </p:txBody>
        </p:sp>
        <p:sp>
          <p:nvSpPr>
            <p:cNvPr id="422045" name="Rectangle 157">
              <a:extLst>
                <a:ext uri="{FF2B5EF4-FFF2-40B4-BE49-F238E27FC236}">
                  <a16:creationId xmlns:a16="http://schemas.microsoft.com/office/drawing/2014/main" id="{B57BC76F-BAE3-4586-870B-4DDAADB76870}"/>
                </a:ext>
              </a:extLst>
            </p:cNvPr>
            <p:cNvSpPr>
              <a:spLocks noChangeArrowheads="1"/>
            </p:cNvSpPr>
            <p:nvPr/>
          </p:nvSpPr>
          <p:spPr bwMode="auto">
            <a:xfrm rot="18000000">
              <a:off x="4920" y="2755"/>
              <a:ext cx="307"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Japan</a:t>
              </a:r>
              <a:endParaRPr lang="fr-FR" altLang="en-US" sz="4011"/>
            </a:p>
          </p:txBody>
        </p:sp>
        <p:sp>
          <p:nvSpPr>
            <p:cNvPr id="422046" name="Rectangle 158">
              <a:extLst>
                <a:ext uri="{FF2B5EF4-FFF2-40B4-BE49-F238E27FC236}">
                  <a16:creationId xmlns:a16="http://schemas.microsoft.com/office/drawing/2014/main" id="{60701B00-8AC5-B7DF-807E-2449DD4EDFB0}"/>
                </a:ext>
              </a:extLst>
            </p:cNvPr>
            <p:cNvSpPr>
              <a:spLocks noChangeArrowheads="1"/>
            </p:cNvSpPr>
            <p:nvPr/>
          </p:nvSpPr>
          <p:spPr bwMode="auto">
            <a:xfrm rot="18000000">
              <a:off x="5323" y="2806"/>
              <a:ext cx="414"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404">
                  <a:solidFill>
                    <a:srgbClr val="000000"/>
                  </a:solidFill>
                  <a:latin typeface="Arial" panose="020B0604020202020204" pitchFamily="34" charset="0"/>
                </a:rPr>
                <a:t>  Poland</a:t>
              </a:r>
              <a:endParaRPr lang="fr-FR" altLang="en-US" sz="4011"/>
            </a:p>
          </p:txBody>
        </p:sp>
        <p:sp>
          <p:nvSpPr>
            <p:cNvPr id="422047" name="Rectangle 159">
              <a:extLst>
                <a:ext uri="{FF2B5EF4-FFF2-40B4-BE49-F238E27FC236}">
                  <a16:creationId xmlns:a16="http://schemas.microsoft.com/office/drawing/2014/main" id="{4483EB72-4E04-41D8-98CE-4787B9948545}"/>
                </a:ext>
              </a:extLst>
            </p:cNvPr>
            <p:cNvSpPr>
              <a:spLocks noChangeArrowheads="1"/>
            </p:cNvSpPr>
            <p:nvPr/>
          </p:nvSpPr>
          <p:spPr bwMode="auto">
            <a:xfrm>
              <a:off x="551" y="1164"/>
              <a:ext cx="5452" cy="2429"/>
            </a:xfrm>
            <a:prstGeom prst="rect">
              <a:avLst/>
            </a:prstGeom>
            <a:noFill/>
            <a:ln w="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22048" name="Freeform 160">
              <a:extLst>
                <a:ext uri="{FF2B5EF4-FFF2-40B4-BE49-F238E27FC236}">
                  <a16:creationId xmlns:a16="http://schemas.microsoft.com/office/drawing/2014/main" id="{B7396EA8-BF29-8BF2-1BCC-E1397D30E4EB}"/>
                </a:ext>
              </a:extLst>
            </p:cNvPr>
            <p:cNvSpPr>
              <a:spLocks/>
            </p:cNvSpPr>
            <p:nvPr/>
          </p:nvSpPr>
          <p:spPr bwMode="auto">
            <a:xfrm>
              <a:off x="4263" y="1262"/>
              <a:ext cx="1731" cy="647"/>
            </a:xfrm>
            <a:custGeom>
              <a:avLst/>
              <a:gdLst>
                <a:gd name="T0" fmla="*/ 0 w 1731"/>
                <a:gd name="T1" fmla="*/ 0 h 647"/>
                <a:gd name="T2" fmla="*/ 1731 w 1731"/>
                <a:gd name="T3" fmla="*/ 0 h 647"/>
                <a:gd name="T4" fmla="*/ 1731 w 1731"/>
                <a:gd name="T5" fmla="*/ 425 h 647"/>
                <a:gd name="T6" fmla="*/ 1077 w 1731"/>
                <a:gd name="T7" fmla="*/ 425 h 647"/>
                <a:gd name="T8" fmla="*/ 1077 w 1731"/>
                <a:gd name="T9" fmla="*/ 532 h 647"/>
                <a:gd name="T10" fmla="*/ 1292 w 1731"/>
                <a:gd name="T11" fmla="*/ 532 h 647"/>
                <a:gd name="T12" fmla="*/ 861 w 1731"/>
                <a:gd name="T13" fmla="*/ 647 h 647"/>
                <a:gd name="T14" fmla="*/ 431 w 1731"/>
                <a:gd name="T15" fmla="*/ 532 h 647"/>
                <a:gd name="T16" fmla="*/ 646 w 1731"/>
                <a:gd name="T17" fmla="*/ 532 h 647"/>
                <a:gd name="T18" fmla="*/ 646 w 1731"/>
                <a:gd name="T19" fmla="*/ 425 h 647"/>
                <a:gd name="T20" fmla="*/ 0 w 1731"/>
                <a:gd name="T21" fmla="*/ 425 h 647"/>
                <a:gd name="T22" fmla="*/ 0 w 1731"/>
                <a:gd name="T23"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31" h="647">
                  <a:moveTo>
                    <a:pt x="0" y="0"/>
                  </a:moveTo>
                  <a:lnTo>
                    <a:pt x="1731" y="0"/>
                  </a:lnTo>
                  <a:lnTo>
                    <a:pt x="1731" y="425"/>
                  </a:lnTo>
                  <a:lnTo>
                    <a:pt x="1077" y="425"/>
                  </a:lnTo>
                  <a:lnTo>
                    <a:pt x="1077" y="532"/>
                  </a:lnTo>
                  <a:lnTo>
                    <a:pt x="1292" y="532"/>
                  </a:lnTo>
                  <a:lnTo>
                    <a:pt x="861" y="647"/>
                  </a:lnTo>
                  <a:lnTo>
                    <a:pt x="431" y="532"/>
                  </a:lnTo>
                  <a:lnTo>
                    <a:pt x="646" y="532"/>
                  </a:lnTo>
                  <a:lnTo>
                    <a:pt x="646" y="425"/>
                  </a:lnTo>
                  <a:lnTo>
                    <a:pt x="0" y="425"/>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IN" sz="1805"/>
            </a:p>
          </p:txBody>
        </p:sp>
        <p:sp>
          <p:nvSpPr>
            <p:cNvPr id="422049" name="Freeform 161">
              <a:extLst>
                <a:ext uri="{FF2B5EF4-FFF2-40B4-BE49-F238E27FC236}">
                  <a16:creationId xmlns:a16="http://schemas.microsoft.com/office/drawing/2014/main" id="{73142BFA-92DC-2AF5-B172-C49F27F96139}"/>
                </a:ext>
              </a:extLst>
            </p:cNvPr>
            <p:cNvSpPr>
              <a:spLocks/>
            </p:cNvSpPr>
            <p:nvPr/>
          </p:nvSpPr>
          <p:spPr bwMode="auto">
            <a:xfrm>
              <a:off x="4263" y="1262"/>
              <a:ext cx="1731" cy="647"/>
            </a:xfrm>
            <a:custGeom>
              <a:avLst/>
              <a:gdLst>
                <a:gd name="T0" fmla="*/ 0 w 1731"/>
                <a:gd name="T1" fmla="*/ 0 h 647"/>
                <a:gd name="T2" fmla="*/ 1731 w 1731"/>
                <a:gd name="T3" fmla="*/ 0 h 647"/>
                <a:gd name="T4" fmla="*/ 1731 w 1731"/>
                <a:gd name="T5" fmla="*/ 425 h 647"/>
                <a:gd name="T6" fmla="*/ 1077 w 1731"/>
                <a:gd name="T7" fmla="*/ 425 h 647"/>
                <a:gd name="T8" fmla="*/ 1077 w 1731"/>
                <a:gd name="T9" fmla="*/ 532 h 647"/>
                <a:gd name="T10" fmla="*/ 1292 w 1731"/>
                <a:gd name="T11" fmla="*/ 532 h 647"/>
                <a:gd name="T12" fmla="*/ 861 w 1731"/>
                <a:gd name="T13" fmla="*/ 647 h 647"/>
                <a:gd name="T14" fmla="*/ 431 w 1731"/>
                <a:gd name="T15" fmla="*/ 532 h 647"/>
                <a:gd name="T16" fmla="*/ 646 w 1731"/>
                <a:gd name="T17" fmla="*/ 532 h 647"/>
                <a:gd name="T18" fmla="*/ 646 w 1731"/>
                <a:gd name="T19" fmla="*/ 425 h 647"/>
                <a:gd name="T20" fmla="*/ 0 w 1731"/>
                <a:gd name="T21" fmla="*/ 425 h 647"/>
                <a:gd name="T22" fmla="*/ 0 w 1731"/>
                <a:gd name="T23" fmla="*/ 0 h 6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731" h="647">
                  <a:moveTo>
                    <a:pt x="0" y="0"/>
                  </a:moveTo>
                  <a:lnTo>
                    <a:pt x="1731" y="0"/>
                  </a:lnTo>
                  <a:lnTo>
                    <a:pt x="1731" y="425"/>
                  </a:lnTo>
                  <a:lnTo>
                    <a:pt x="1077" y="425"/>
                  </a:lnTo>
                  <a:lnTo>
                    <a:pt x="1077" y="532"/>
                  </a:lnTo>
                  <a:lnTo>
                    <a:pt x="1292" y="532"/>
                  </a:lnTo>
                  <a:lnTo>
                    <a:pt x="861" y="647"/>
                  </a:lnTo>
                  <a:lnTo>
                    <a:pt x="431" y="532"/>
                  </a:lnTo>
                  <a:lnTo>
                    <a:pt x="646" y="532"/>
                  </a:lnTo>
                  <a:lnTo>
                    <a:pt x="646" y="425"/>
                  </a:lnTo>
                  <a:lnTo>
                    <a:pt x="0" y="425"/>
                  </a:lnTo>
                  <a:lnTo>
                    <a:pt x="0" y="0"/>
                  </a:lnTo>
                  <a:close/>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IN" sz="1805"/>
            </a:p>
          </p:txBody>
        </p:sp>
        <p:sp>
          <p:nvSpPr>
            <p:cNvPr id="422050" name="Rectangle 162">
              <a:extLst>
                <a:ext uri="{FF2B5EF4-FFF2-40B4-BE49-F238E27FC236}">
                  <a16:creationId xmlns:a16="http://schemas.microsoft.com/office/drawing/2014/main" id="{2E88855B-B5D8-1F46-3938-4E8A8DAD07FA}"/>
                </a:ext>
              </a:extLst>
            </p:cNvPr>
            <p:cNvSpPr>
              <a:spLocks noChangeArrowheads="1"/>
            </p:cNvSpPr>
            <p:nvPr/>
          </p:nvSpPr>
          <p:spPr bwMode="auto">
            <a:xfrm>
              <a:off x="4739" y="1271"/>
              <a:ext cx="843"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203">
                  <a:solidFill>
                    <a:srgbClr val="000000"/>
                  </a:solidFill>
                  <a:latin typeface="Arial" panose="020B0604020202020204" pitchFamily="34" charset="0"/>
                </a:rPr>
                <a:t>    European Union </a:t>
              </a:r>
              <a:endParaRPr lang="fr-FR" altLang="en-US" sz="4011"/>
            </a:p>
          </p:txBody>
        </p:sp>
        <p:sp>
          <p:nvSpPr>
            <p:cNvPr id="422051" name="Rectangle 163">
              <a:extLst>
                <a:ext uri="{FF2B5EF4-FFF2-40B4-BE49-F238E27FC236}">
                  <a16:creationId xmlns:a16="http://schemas.microsoft.com/office/drawing/2014/main" id="{EF53671E-8D23-65AA-9FD7-4561D1AE0E2B}"/>
                </a:ext>
              </a:extLst>
            </p:cNvPr>
            <p:cNvSpPr>
              <a:spLocks noChangeArrowheads="1"/>
            </p:cNvSpPr>
            <p:nvPr/>
          </p:nvSpPr>
          <p:spPr bwMode="auto">
            <a:xfrm>
              <a:off x="4909" y="1404"/>
              <a:ext cx="474" cy="1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fr-FR" altLang="en-US" sz="1203">
                  <a:solidFill>
                    <a:srgbClr val="000000"/>
                  </a:solidFill>
                  <a:latin typeface="Arial" panose="020B0604020202020204" pitchFamily="34" charset="0"/>
                </a:rPr>
                <a:t>at 25 (100)</a:t>
              </a:r>
              <a:endParaRPr lang="fr-FR" altLang="en-US" sz="4011"/>
            </a:p>
          </p:txBody>
        </p:sp>
      </p:grpSp>
      <p:sp>
        <p:nvSpPr>
          <p:cNvPr id="3" name="Slide Number Placeholder 2">
            <a:extLst>
              <a:ext uri="{FF2B5EF4-FFF2-40B4-BE49-F238E27FC236}">
                <a16:creationId xmlns:a16="http://schemas.microsoft.com/office/drawing/2014/main" id="{5BECDF70-A297-8892-A046-D70918A8C7FF}"/>
              </a:ext>
            </a:extLst>
          </p:cNvPr>
          <p:cNvSpPr>
            <a:spLocks noGrp="1"/>
          </p:cNvSpPr>
          <p:nvPr>
            <p:ph type="sldNum" sz="quarter" idx="12"/>
          </p:nvPr>
        </p:nvSpPr>
        <p:spPr/>
        <p:txBody>
          <a:bodyPr/>
          <a:lstStyle/>
          <a:p>
            <a:fld id="{04108F70-9701-4DDD-BF4D-45DF0AB7079E}" type="slidenum">
              <a:rPr lang="en-IN" smtClean="0"/>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a:extLst>
              <a:ext uri="{FF2B5EF4-FFF2-40B4-BE49-F238E27FC236}">
                <a16:creationId xmlns:a16="http://schemas.microsoft.com/office/drawing/2014/main" id="{801B875C-1714-9D88-7C50-3ABA091DEC64}"/>
              </a:ext>
            </a:extLst>
          </p:cNvPr>
          <p:cNvSpPr>
            <a:spLocks noGrp="1" noChangeArrowheads="1"/>
          </p:cNvSpPr>
          <p:nvPr>
            <p:ph type="title"/>
          </p:nvPr>
        </p:nvSpPr>
        <p:spPr>
          <a:xfrm>
            <a:off x="1934716" y="582644"/>
            <a:ext cx="8413308" cy="337487"/>
          </a:xfrm>
          <a:solidFill>
            <a:srgbClr val="A87DFF"/>
          </a:solidFill>
        </p:spPr>
        <p:txBody>
          <a:bodyPr>
            <a:normAutofit fontScale="90000"/>
          </a:bodyPr>
          <a:lstStyle/>
          <a:p>
            <a:pPr algn="l">
              <a:lnSpc>
                <a:spcPct val="50000"/>
              </a:lnSpc>
            </a:pPr>
            <a:r>
              <a:rPr lang="fr-FR" altLang="en-US" sz="3209" b="1">
                <a:latin typeface="Tahoma" panose="020B0604030504040204" pitchFamily="34" charset="0"/>
              </a:rPr>
              <a:t>#6        Clusters, the new economic map</a:t>
            </a:r>
            <a:endParaRPr lang="fr-FR" altLang="en-US" sz="3209" b="1"/>
          </a:p>
        </p:txBody>
      </p:sp>
      <p:sp>
        <p:nvSpPr>
          <p:cNvPr id="470021" name="Text Box 5">
            <a:extLst>
              <a:ext uri="{FF2B5EF4-FFF2-40B4-BE49-F238E27FC236}">
                <a16:creationId xmlns:a16="http://schemas.microsoft.com/office/drawing/2014/main" id="{7B5FDE56-AB6C-E726-CFA9-3C2CB75FAF79}"/>
              </a:ext>
            </a:extLst>
          </p:cNvPr>
          <p:cNvSpPr txBox="1">
            <a:spLocks noChangeArrowheads="1"/>
          </p:cNvSpPr>
          <p:nvPr/>
        </p:nvSpPr>
        <p:spPr bwMode="auto">
          <a:xfrm>
            <a:off x="1301131" y="6238744"/>
            <a:ext cx="2884563" cy="7115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endParaRPr lang="en-US" altLang="en-US" sz="4011"/>
          </a:p>
        </p:txBody>
      </p:sp>
      <p:pic>
        <p:nvPicPr>
          <p:cNvPr id="470023" name="Picture 7">
            <a:extLst>
              <a:ext uri="{FF2B5EF4-FFF2-40B4-BE49-F238E27FC236}">
                <a16:creationId xmlns:a16="http://schemas.microsoft.com/office/drawing/2014/main" id="{2C618979-CE48-15F2-1B4E-D6CF1C0473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3410" y="1275130"/>
            <a:ext cx="5361593" cy="517374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a:extLst>
              <a:ext uri="{FF2B5EF4-FFF2-40B4-BE49-F238E27FC236}">
                <a16:creationId xmlns:a16="http://schemas.microsoft.com/office/drawing/2014/main" id="{4060C904-2C6E-39FF-A4CF-4DC067FE3C70}"/>
              </a:ext>
            </a:extLst>
          </p:cNvPr>
          <p:cNvSpPr>
            <a:spLocks noGrp="1"/>
          </p:cNvSpPr>
          <p:nvPr>
            <p:ph type="sldNum" sz="quarter" idx="12"/>
          </p:nvPr>
        </p:nvSpPr>
        <p:spPr/>
        <p:txBody>
          <a:bodyPr/>
          <a:lstStyle/>
          <a:p>
            <a:fld id="{04108F70-9701-4DDD-BF4D-45DF0AB7079E}" type="slidenum">
              <a:rPr lang="en-IN" smtClean="0"/>
              <a:t>9</a:t>
            </a:fld>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3654</Words>
  <Application>Microsoft Office PowerPoint</Application>
  <PresentationFormat>Widescreen</PresentationFormat>
  <Paragraphs>688</Paragraphs>
  <Slides>43</Slides>
  <Notes>29</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43</vt:i4>
      </vt:variant>
    </vt:vector>
  </HeadingPairs>
  <TitlesOfParts>
    <vt:vector size="54" baseType="lpstr">
      <vt:lpstr>Aptos</vt:lpstr>
      <vt:lpstr>Aptos Display</vt:lpstr>
      <vt:lpstr>Arial</vt:lpstr>
      <vt:lpstr>Calibri</vt:lpstr>
      <vt:lpstr>MuseoSans</vt:lpstr>
      <vt:lpstr>Sans Serif Collection</vt:lpstr>
      <vt:lpstr>Tahoma</vt:lpstr>
      <vt:lpstr>Wingdings</vt:lpstr>
      <vt:lpstr>Office Theme</vt:lpstr>
      <vt:lpstr>Worksheet</vt:lpstr>
      <vt:lpstr>Chart</vt:lpstr>
      <vt:lpstr>Frontiers Data</vt:lpstr>
      <vt:lpstr>frontiers</vt:lpstr>
      <vt:lpstr>Mission</vt:lpstr>
      <vt:lpstr>                                                  #1    Europe is the world’s leading market</vt:lpstr>
      <vt:lpstr>  #2     France - an influential economy at            the heart of the EU</vt:lpstr>
      <vt:lpstr> #3     France - leading tourist  destination             in the world</vt:lpstr>
      <vt:lpstr>                                                        #4     A highly educated workforce</vt:lpstr>
      <vt:lpstr>PowerPoint Presentation</vt:lpstr>
      <vt:lpstr>#6        Clusters, the new economic map</vt:lpstr>
      <vt:lpstr>#7           Paris, the headquarters hot spot</vt:lpstr>
      <vt:lpstr> #8    Production costs lower than its neighbors</vt:lpstr>
      <vt:lpstr>  #9     Top-tier infrastructure </vt:lpstr>
      <vt:lpstr>                        #10      A new framework to help businesses</vt:lpstr>
      <vt:lpstr>CONCLUSION   Foreign companies give France Two Thumbs Up</vt:lpstr>
      <vt:lpstr>Overall trustworthiness</vt:lpstr>
      <vt:lpstr>Confirmed Contributors</vt:lpstr>
      <vt:lpstr>Module 3: Learning Objectives</vt:lpstr>
      <vt:lpstr>Summarizing data</vt:lpstr>
      <vt:lpstr>Basic guidance when summarizing data</vt:lpstr>
      <vt:lpstr>Tables: Frequency distribution</vt:lpstr>
      <vt:lpstr>Tables: Relative frequency</vt:lpstr>
      <vt:lpstr>Tables</vt:lpstr>
      <vt:lpstr>Charts and graphs</vt:lpstr>
      <vt:lpstr>Use the right type of graphic</vt:lpstr>
      <vt:lpstr>Bar chart Comparing categories </vt:lpstr>
      <vt:lpstr>Percentage of new enrollees tested for HIV at each site, by quarter  </vt:lpstr>
      <vt:lpstr>Has the program met its goal?</vt:lpstr>
      <vt:lpstr>Stacked bar chart Represent components of whole &amp; compare wholes</vt:lpstr>
      <vt:lpstr>Line graph</vt:lpstr>
      <vt:lpstr>Line graph</vt:lpstr>
      <vt:lpstr>Pie chart Contribution to the total = 100%</vt:lpstr>
      <vt:lpstr>Interpreting data</vt:lpstr>
      <vt:lpstr>Interpreting data</vt:lpstr>
      <vt:lpstr>Interpretation – relevance of finding</vt:lpstr>
      <vt:lpstr>Interpretation – relevance of finding</vt:lpstr>
      <vt:lpstr>Interpretation – possible causes?</vt:lpstr>
      <vt:lpstr>Interpretation – consider other data</vt:lpstr>
      <vt:lpstr>Interpretation – other data sources</vt:lpstr>
      <vt:lpstr>Interpretation – conduct further research</vt:lpstr>
      <vt:lpstr>Key messages</vt:lpstr>
      <vt:lpstr>Activity: Calculating coverage and retention</vt:lpstr>
      <vt:lpstr>Learning Objectives</vt:lpstr>
      <vt:lpstr>Small group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Radha Baran Mohanty</dc:creator>
  <cp:lastModifiedBy>Radha Baran Mohanty</cp:lastModifiedBy>
  <cp:revision>6</cp:revision>
  <dcterms:created xsi:type="dcterms:W3CDTF">2025-02-24T06:03:20Z</dcterms:created>
  <dcterms:modified xsi:type="dcterms:W3CDTF">2025-03-01T10:21:44Z</dcterms:modified>
</cp:coreProperties>
</file>