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9" r:id="rId3"/>
    <p:sldId id="264" r:id="rId4"/>
    <p:sldId id="257" r:id="rId5"/>
    <p:sldId id="258" r:id="rId6"/>
    <p:sldId id="260" r:id="rId7"/>
    <p:sldId id="261" r:id="rId8"/>
    <p:sldId id="262" r:id="rId9"/>
    <p:sldId id="265" r:id="rId10"/>
    <p:sldId id="263"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9" d="100"/>
          <a:sy n="79"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95A0A4-BD95-CDBA-56F3-E2DFE60074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56EB9C9C-DD12-ED11-CC3B-BA5F14A6CCF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B5EDEF-399C-4589-8B7B-E6F8A0E758D1}" type="datetimeFigureOut">
              <a:rPr lang="en-IN"/>
              <a:pPr>
                <a:defRPr/>
              </a:pPr>
              <a:t>06-01-2025</a:t>
            </a:fld>
            <a:endParaRPr lang="en-IN"/>
          </a:p>
        </p:txBody>
      </p:sp>
      <p:sp>
        <p:nvSpPr>
          <p:cNvPr id="4" name="Slide Image Placeholder 3">
            <a:extLst>
              <a:ext uri="{FF2B5EF4-FFF2-40B4-BE49-F238E27FC236}">
                <a16:creationId xmlns:a16="http://schemas.microsoft.com/office/drawing/2014/main" id="{572E300F-E308-C108-5841-E738C252B96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22DE5723-5546-4F25-1579-596B3E6B32C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3E173017-26DD-726A-54D4-A354353AF64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28ECA3D7-5516-5A0C-F64E-7608352CE4F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E74A42B5-81F6-4A40-B783-5860A9D0AF52}"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54855E-9987-F94C-0793-D6953132AFEF}"/>
              </a:ext>
            </a:extLst>
          </p:cNvPr>
          <p:cNvSpPr>
            <a:spLocks noGrp="1"/>
          </p:cNvSpPr>
          <p:nvPr>
            <p:ph type="dt" sz="half" idx="10"/>
          </p:nvPr>
        </p:nvSpPr>
        <p:spPr/>
        <p:txBody>
          <a:bodyPr/>
          <a:lstStyle>
            <a:lvl1pPr>
              <a:defRPr/>
            </a:lvl1pPr>
          </a:lstStyle>
          <a:p>
            <a:pPr>
              <a:defRPr/>
            </a:pPr>
            <a:fld id="{654FF3E2-EC3B-4E5F-ABBC-C778E0EA8E23}" type="datetime1">
              <a:rPr lang="en-IN"/>
              <a:pPr>
                <a:defRPr/>
              </a:pPr>
              <a:t>06-01-2025</a:t>
            </a:fld>
            <a:endParaRPr lang="en-IN"/>
          </a:p>
        </p:txBody>
      </p:sp>
      <p:sp>
        <p:nvSpPr>
          <p:cNvPr id="5" name="Footer Placeholder 4">
            <a:extLst>
              <a:ext uri="{FF2B5EF4-FFF2-40B4-BE49-F238E27FC236}">
                <a16:creationId xmlns:a16="http://schemas.microsoft.com/office/drawing/2014/main" id="{F182E7E2-CD54-3792-2355-395427ABA3B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6E424E71-99F5-5082-A246-689EDF85FFE8}"/>
              </a:ext>
            </a:extLst>
          </p:cNvPr>
          <p:cNvSpPr>
            <a:spLocks noGrp="1"/>
          </p:cNvSpPr>
          <p:nvPr>
            <p:ph type="sldNum" sz="quarter" idx="12"/>
          </p:nvPr>
        </p:nvSpPr>
        <p:spPr/>
        <p:txBody>
          <a:bodyPr/>
          <a:lstStyle>
            <a:lvl1pPr>
              <a:defRPr/>
            </a:lvl1pPr>
          </a:lstStyle>
          <a:p>
            <a:pPr>
              <a:defRPr/>
            </a:pPr>
            <a:fld id="{ABECBE08-A4BD-4D5B-A3F1-1318ADC83479}" type="slidenum">
              <a:rPr lang="en-IN"/>
              <a:pPr>
                <a:defRPr/>
              </a:pPr>
              <a:t>‹#›</a:t>
            </a:fld>
            <a:endParaRPr lang="en-IN"/>
          </a:p>
        </p:txBody>
      </p:sp>
    </p:spTree>
    <p:extLst>
      <p:ext uri="{BB962C8B-B14F-4D97-AF65-F5344CB8AC3E}">
        <p14:creationId xmlns:p14="http://schemas.microsoft.com/office/powerpoint/2010/main" val="116774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2130CF-F738-2314-997F-1CDCC2D7D031}"/>
              </a:ext>
            </a:extLst>
          </p:cNvPr>
          <p:cNvSpPr>
            <a:spLocks noGrp="1"/>
          </p:cNvSpPr>
          <p:nvPr>
            <p:ph type="dt" sz="half" idx="10"/>
          </p:nvPr>
        </p:nvSpPr>
        <p:spPr/>
        <p:txBody>
          <a:bodyPr/>
          <a:lstStyle>
            <a:lvl1pPr>
              <a:defRPr/>
            </a:lvl1pPr>
          </a:lstStyle>
          <a:p>
            <a:pPr>
              <a:defRPr/>
            </a:pPr>
            <a:fld id="{97E803D0-45B3-4E9D-A406-BE183166338D}" type="datetime1">
              <a:rPr lang="en-IN"/>
              <a:pPr>
                <a:defRPr/>
              </a:pPr>
              <a:t>06-01-2025</a:t>
            </a:fld>
            <a:endParaRPr lang="en-IN"/>
          </a:p>
        </p:txBody>
      </p:sp>
      <p:sp>
        <p:nvSpPr>
          <p:cNvPr id="5" name="Footer Placeholder 4">
            <a:extLst>
              <a:ext uri="{FF2B5EF4-FFF2-40B4-BE49-F238E27FC236}">
                <a16:creationId xmlns:a16="http://schemas.microsoft.com/office/drawing/2014/main" id="{3000B02F-BFA1-17E7-C302-3532D7629CC1}"/>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9692A2EC-6BC5-4D70-3E3B-333F9433EC68}"/>
              </a:ext>
            </a:extLst>
          </p:cNvPr>
          <p:cNvSpPr>
            <a:spLocks noGrp="1"/>
          </p:cNvSpPr>
          <p:nvPr>
            <p:ph type="sldNum" sz="quarter" idx="12"/>
          </p:nvPr>
        </p:nvSpPr>
        <p:spPr/>
        <p:txBody>
          <a:bodyPr/>
          <a:lstStyle>
            <a:lvl1pPr>
              <a:defRPr/>
            </a:lvl1pPr>
          </a:lstStyle>
          <a:p>
            <a:pPr>
              <a:defRPr/>
            </a:pPr>
            <a:fld id="{3D37D95E-190F-4E15-BAA8-DE872365C163}" type="slidenum">
              <a:rPr lang="en-IN"/>
              <a:pPr>
                <a:defRPr/>
              </a:pPr>
              <a:t>‹#›</a:t>
            </a:fld>
            <a:endParaRPr lang="en-IN"/>
          </a:p>
        </p:txBody>
      </p:sp>
    </p:spTree>
    <p:extLst>
      <p:ext uri="{BB962C8B-B14F-4D97-AF65-F5344CB8AC3E}">
        <p14:creationId xmlns:p14="http://schemas.microsoft.com/office/powerpoint/2010/main" val="95670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45B5B6-CE24-899F-7D88-D3BFB65A13F2}"/>
              </a:ext>
            </a:extLst>
          </p:cNvPr>
          <p:cNvSpPr>
            <a:spLocks noGrp="1"/>
          </p:cNvSpPr>
          <p:nvPr>
            <p:ph type="dt" sz="half" idx="10"/>
          </p:nvPr>
        </p:nvSpPr>
        <p:spPr/>
        <p:txBody>
          <a:bodyPr/>
          <a:lstStyle>
            <a:lvl1pPr>
              <a:defRPr/>
            </a:lvl1pPr>
          </a:lstStyle>
          <a:p>
            <a:pPr>
              <a:defRPr/>
            </a:pPr>
            <a:fld id="{5153B767-1091-4CD4-8038-89EB2B44A77B}" type="datetime1">
              <a:rPr lang="en-IN"/>
              <a:pPr>
                <a:defRPr/>
              </a:pPr>
              <a:t>06-01-2025</a:t>
            </a:fld>
            <a:endParaRPr lang="en-IN"/>
          </a:p>
        </p:txBody>
      </p:sp>
      <p:sp>
        <p:nvSpPr>
          <p:cNvPr id="5" name="Footer Placeholder 4">
            <a:extLst>
              <a:ext uri="{FF2B5EF4-FFF2-40B4-BE49-F238E27FC236}">
                <a16:creationId xmlns:a16="http://schemas.microsoft.com/office/drawing/2014/main" id="{56400441-DB5C-7ABB-CDA5-53F8412F9B49}"/>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283E9AA-4DE5-B4E4-CB6F-5D70F8BE3070}"/>
              </a:ext>
            </a:extLst>
          </p:cNvPr>
          <p:cNvSpPr>
            <a:spLocks noGrp="1"/>
          </p:cNvSpPr>
          <p:nvPr>
            <p:ph type="sldNum" sz="quarter" idx="12"/>
          </p:nvPr>
        </p:nvSpPr>
        <p:spPr/>
        <p:txBody>
          <a:bodyPr/>
          <a:lstStyle>
            <a:lvl1pPr>
              <a:defRPr/>
            </a:lvl1pPr>
          </a:lstStyle>
          <a:p>
            <a:pPr>
              <a:defRPr/>
            </a:pPr>
            <a:fld id="{DF602C5D-EBC8-4800-AE17-9DEAD3719C29}" type="slidenum">
              <a:rPr lang="en-IN"/>
              <a:pPr>
                <a:defRPr/>
              </a:pPr>
              <a:t>‹#›</a:t>
            </a:fld>
            <a:endParaRPr lang="en-IN"/>
          </a:p>
        </p:txBody>
      </p:sp>
    </p:spTree>
    <p:extLst>
      <p:ext uri="{BB962C8B-B14F-4D97-AF65-F5344CB8AC3E}">
        <p14:creationId xmlns:p14="http://schemas.microsoft.com/office/powerpoint/2010/main" val="887899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A44B4-55F9-8370-7020-2B3E2618C13C}"/>
              </a:ext>
            </a:extLst>
          </p:cNvPr>
          <p:cNvSpPr>
            <a:spLocks noGrp="1"/>
          </p:cNvSpPr>
          <p:nvPr>
            <p:ph type="dt" sz="half" idx="10"/>
          </p:nvPr>
        </p:nvSpPr>
        <p:spPr/>
        <p:txBody>
          <a:bodyPr/>
          <a:lstStyle>
            <a:lvl1pPr>
              <a:defRPr/>
            </a:lvl1pPr>
          </a:lstStyle>
          <a:p>
            <a:pPr>
              <a:defRPr/>
            </a:pPr>
            <a:fld id="{ED26329D-BDE5-4CFD-A17E-ECAEA1731792}" type="datetime1">
              <a:rPr lang="en-IN"/>
              <a:pPr>
                <a:defRPr/>
              </a:pPr>
              <a:t>06-01-2025</a:t>
            </a:fld>
            <a:endParaRPr lang="en-IN"/>
          </a:p>
        </p:txBody>
      </p:sp>
      <p:sp>
        <p:nvSpPr>
          <p:cNvPr id="5" name="Footer Placeholder 4">
            <a:extLst>
              <a:ext uri="{FF2B5EF4-FFF2-40B4-BE49-F238E27FC236}">
                <a16:creationId xmlns:a16="http://schemas.microsoft.com/office/drawing/2014/main" id="{0C7BA6B2-6F75-7AC1-EAA8-1B440764B80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9F03EDA-3E3C-C7C6-F2D6-D7D8D8B4A85B}"/>
              </a:ext>
            </a:extLst>
          </p:cNvPr>
          <p:cNvSpPr>
            <a:spLocks noGrp="1"/>
          </p:cNvSpPr>
          <p:nvPr>
            <p:ph type="sldNum" sz="quarter" idx="12"/>
          </p:nvPr>
        </p:nvSpPr>
        <p:spPr/>
        <p:txBody>
          <a:bodyPr/>
          <a:lstStyle>
            <a:lvl1pPr>
              <a:defRPr/>
            </a:lvl1pPr>
          </a:lstStyle>
          <a:p>
            <a:pPr>
              <a:defRPr/>
            </a:pPr>
            <a:fld id="{DA3F80D8-F85E-46C6-A58D-B4DD15315078}" type="slidenum">
              <a:rPr lang="en-IN"/>
              <a:pPr>
                <a:defRPr/>
              </a:pPr>
              <a:t>‹#›</a:t>
            </a:fld>
            <a:endParaRPr lang="en-IN"/>
          </a:p>
        </p:txBody>
      </p:sp>
    </p:spTree>
    <p:extLst>
      <p:ext uri="{BB962C8B-B14F-4D97-AF65-F5344CB8AC3E}">
        <p14:creationId xmlns:p14="http://schemas.microsoft.com/office/powerpoint/2010/main" val="302171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13D32-A3C7-2A0C-D0DD-1E9EF9CE838C}"/>
              </a:ext>
            </a:extLst>
          </p:cNvPr>
          <p:cNvSpPr>
            <a:spLocks noGrp="1"/>
          </p:cNvSpPr>
          <p:nvPr>
            <p:ph type="dt" sz="half" idx="10"/>
          </p:nvPr>
        </p:nvSpPr>
        <p:spPr/>
        <p:txBody>
          <a:bodyPr/>
          <a:lstStyle>
            <a:lvl1pPr>
              <a:defRPr/>
            </a:lvl1pPr>
          </a:lstStyle>
          <a:p>
            <a:pPr>
              <a:defRPr/>
            </a:pPr>
            <a:fld id="{989B713F-8B68-4ECE-8246-5A4C66E643CF}" type="datetime1">
              <a:rPr lang="en-IN"/>
              <a:pPr>
                <a:defRPr/>
              </a:pPr>
              <a:t>06-01-2025</a:t>
            </a:fld>
            <a:endParaRPr lang="en-IN"/>
          </a:p>
        </p:txBody>
      </p:sp>
      <p:sp>
        <p:nvSpPr>
          <p:cNvPr id="5" name="Footer Placeholder 4">
            <a:extLst>
              <a:ext uri="{FF2B5EF4-FFF2-40B4-BE49-F238E27FC236}">
                <a16:creationId xmlns:a16="http://schemas.microsoft.com/office/drawing/2014/main" id="{050C9260-6218-4317-4335-2FDA42B43AE0}"/>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54A13FD2-A05C-C17A-EA30-30997ADF76E1}"/>
              </a:ext>
            </a:extLst>
          </p:cNvPr>
          <p:cNvSpPr>
            <a:spLocks noGrp="1"/>
          </p:cNvSpPr>
          <p:nvPr>
            <p:ph type="sldNum" sz="quarter" idx="12"/>
          </p:nvPr>
        </p:nvSpPr>
        <p:spPr/>
        <p:txBody>
          <a:bodyPr/>
          <a:lstStyle>
            <a:lvl1pPr>
              <a:defRPr/>
            </a:lvl1pPr>
          </a:lstStyle>
          <a:p>
            <a:pPr>
              <a:defRPr/>
            </a:pPr>
            <a:fld id="{570D0CE7-2FA9-46E8-B18D-726A5FDD72E6}" type="slidenum">
              <a:rPr lang="en-IN"/>
              <a:pPr>
                <a:defRPr/>
              </a:pPr>
              <a:t>‹#›</a:t>
            </a:fld>
            <a:endParaRPr lang="en-IN"/>
          </a:p>
        </p:txBody>
      </p:sp>
    </p:spTree>
    <p:extLst>
      <p:ext uri="{BB962C8B-B14F-4D97-AF65-F5344CB8AC3E}">
        <p14:creationId xmlns:p14="http://schemas.microsoft.com/office/powerpoint/2010/main" val="194086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B4AE5D8F-CF15-65B4-2CD6-C870D28E3BD0}"/>
              </a:ext>
            </a:extLst>
          </p:cNvPr>
          <p:cNvSpPr>
            <a:spLocks noGrp="1"/>
          </p:cNvSpPr>
          <p:nvPr>
            <p:ph type="dt" sz="half" idx="10"/>
          </p:nvPr>
        </p:nvSpPr>
        <p:spPr/>
        <p:txBody>
          <a:bodyPr/>
          <a:lstStyle>
            <a:lvl1pPr>
              <a:defRPr/>
            </a:lvl1pPr>
          </a:lstStyle>
          <a:p>
            <a:pPr>
              <a:defRPr/>
            </a:pPr>
            <a:fld id="{0550B2C6-B2D5-4763-8357-32775C6E6583}" type="datetime1">
              <a:rPr lang="en-IN"/>
              <a:pPr>
                <a:defRPr/>
              </a:pPr>
              <a:t>06-01-2025</a:t>
            </a:fld>
            <a:endParaRPr lang="en-IN"/>
          </a:p>
        </p:txBody>
      </p:sp>
      <p:sp>
        <p:nvSpPr>
          <p:cNvPr id="6" name="Footer Placeholder 4">
            <a:extLst>
              <a:ext uri="{FF2B5EF4-FFF2-40B4-BE49-F238E27FC236}">
                <a16:creationId xmlns:a16="http://schemas.microsoft.com/office/drawing/2014/main" id="{E42D2643-632D-B2D0-E788-93D376517214}"/>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437D8303-506D-6986-E1E8-5BFCF18A6730}"/>
              </a:ext>
            </a:extLst>
          </p:cNvPr>
          <p:cNvSpPr>
            <a:spLocks noGrp="1"/>
          </p:cNvSpPr>
          <p:nvPr>
            <p:ph type="sldNum" sz="quarter" idx="12"/>
          </p:nvPr>
        </p:nvSpPr>
        <p:spPr/>
        <p:txBody>
          <a:bodyPr/>
          <a:lstStyle>
            <a:lvl1pPr>
              <a:defRPr/>
            </a:lvl1pPr>
          </a:lstStyle>
          <a:p>
            <a:pPr>
              <a:defRPr/>
            </a:pPr>
            <a:fld id="{23CFCED8-4628-4BEA-B3CF-95AFAC0558DA}" type="slidenum">
              <a:rPr lang="en-IN"/>
              <a:pPr>
                <a:defRPr/>
              </a:pPr>
              <a:t>‹#›</a:t>
            </a:fld>
            <a:endParaRPr lang="en-IN"/>
          </a:p>
        </p:txBody>
      </p:sp>
    </p:spTree>
    <p:extLst>
      <p:ext uri="{BB962C8B-B14F-4D97-AF65-F5344CB8AC3E}">
        <p14:creationId xmlns:p14="http://schemas.microsoft.com/office/powerpoint/2010/main" val="70756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A5E75B8-7107-2F3D-AA3C-4BE777023A32}"/>
              </a:ext>
            </a:extLst>
          </p:cNvPr>
          <p:cNvSpPr>
            <a:spLocks noGrp="1"/>
          </p:cNvSpPr>
          <p:nvPr>
            <p:ph type="dt" sz="half" idx="10"/>
          </p:nvPr>
        </p:nvSpPr>
        <p:spPr/>
        <p:txBody>
          <a:bodyPr/>
          <a:lstStyle>
            <a:lvl1pPr>
              <a:defRPr/>
            </a:lvl1pPr>
          </a:lstStyle>
          <a:p>
            <a:pPr>
              <a:defRPr/>
            </a:pPr>
            <a:fld id="{877D01D3-A1AC-41A0-B604-1FD1D75ED7D0}" type="datetime1">
              <a:rPr lang="en-IN"/>
              <a:pPr>
                <a:defRPr/>
              </a:pPr>
              <a:t>06-01-2025</a:t>
            </a:fld>
            <a:endParaRPr lang="en-IN"/>
          </a:p>
        </p:txBody>
      </p:sp>
      <p:sp>
        <p:nvSpPr>
          <p:cNvPr id="8" name="Footer Placeholder 4">
            <a:extLst>
              <a:ext uri="{FF2B5EF4-FFF2-40B4-BE49-F238E27FC236}">
                <a16:creationId xmlns:a16="http://schemas.microsoft.com/office/drawing/2014/main" id="{FF8A9268-1411-D46A-547F-6F5A7E95E72B}"/>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F4BC85ED-2BB5-3764-FF69-45A9D5C5AE5C}"/>
              </a:ext>
            </a:extLst>
          </p:cNvPr>
          <p:cNvSpPr>
            <a:spLocks noGrp="1"/>
          </p:cNvSpPr>
          <p:nvPr>
            <p:ph type="sldNum" sz="quarter" idx="12"/>
          </p:nvPr>
        </p:nvSpPr>
        <p:spPr/>
        <p:txBody>
          <a:bodyPr/>
          <a:lstStyle>
            <a:lvl1pPr>
              <a:defRPr/>
            </a:lvl1pPr>
          </a:lstStyle>
          <a:p>
            <a:pPr>
              <a:defRPr/>
            </a:pPr>
            <a:fld id="{249F1175-3D80-4CC0-BCB6-7619DC5B6096}" type="slidenum">
              <a:rPr lang="en-IN"/>
              <a:pPr>
                <a:defRPr/>
              </a:pPr>
              <a:t>‹#›</a:t>
            </a:fld>
            <a:endParaRPr lang="en-IN"/>
          </a:p>
        </p:txBody>
      </p:sp>
    </p:spTree>
    <p:extLst>
      <p:ext uri="{BB962C8B-B14F-4D97-AF65-F5344CB8AC3E}">
        <p14:creationId xmlns:p14="http://schemas.microsoft.com/office/powerpoint/2010/main" val="2297656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46652E53-37CF-4F60-A50A-904CF0569E6C}"/>
              </a:ext>
            </a:extLst>
          </p:cNvPr>
          <p:cNvSpPr>
            <a:spLocks noGrp="1"/>
          </p:cNvSpPr>
          <p:nvPr>
            <p:ph type="dt" sz="half" idx="10"/>
          </p:nvPr>
        </p:nvSpPr>
        <p:spPr/>
        <p:txBody>
          <a:bodyPr/>
          <a:lstStyle>
            <a:lvl1pPr>
              <a:defRPr/>
            </a:lvl1pPr>
          </a:lstStyle>
          <a:p>
            <a:pPr>
              <a:defRPr/>
            </a:pPr>
            <a:fld id="{1162760E-D148-41CB-9BC7-C023ECA25DEC}" type="datetime1">
              <a:rPr lang="en-IN"/>
              <a:pPr>
                <a:defRPr/>
              </a:pPr>
              <a:t>06-01-2025</a:t>
            </a:fld>
            <a:endParaRPr lang="en-IN"/>
          </a:p>
        </p:txBody>
      </p:sp>
      <p:sp>
        <p:nvSpPr>
          <p:cNvPr id="4" name="Footer Placeholder 4">
            <a:extLst>
              <a:ext uri="{FF2B5EF4-FFF2-40B4-BE49-F238E27FC236}">
                <a16:creationId xmlns:a16="http://schemas.microsoft.com/office/drawing/2014/main" id="{91CFA8EF-0A9F-6E84-9EE9-9EB29B1EB3A0}"/>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D10291E1-BC05-AFF1-1F12-39315FD6CFE8}"/>
              </a:ext>
            </a:extLst>
          </p:cNvPr>
          <p:cNvSpPr>
            <a:spLocks noGrp="1"/>
          </p:cNvSpPr>
          <p:nvPr>
            <p:ph type="sldNum" sz="quarter" idx="12"/>
          </p:nvPr>
        </p:nvSpPr>
        <p:spPr/>
        <p:txBody>
          <a:bodyPr/>
          <a:lstStyle>
            <a:lvl1pPr>
              <a:defRPr/>
            </a:lvl1pPr>
          </a:lstStyle>
          <a:p>
            <a:pPr>
              <a:defRPr/>
            </a:pPr>
            <a:fld id="{016AFFCE-9A0B-4706-A8BC-1ED0FE3E2CE6}" type="slidenum">
              <a:rPr lang="en-IN"/>
              <a:pPr>
                <a:defRPr/>
              </a:pPr>
              <a:t>‹#›</a:t>
            </a:fld>
            <a:endParaRPr lang="en-IN"/>
          </a:p>
        </p:txBody>
      </p:sp>
    </p:spTree>
    <p:extLst>
      <p:ext uri="{BB962C8B-B14F-4D97-AF65-F5344CB8AC3E}">
        <p14:creationId xmlns:p14="http://schemas.microsoft.com/office/powerpoint/2010/main" val="28601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316F56F-7BB2-F3AE-A227-1B6211C19F1D}"/>
              </a:ext>
            </a:extLst>
          </p:cNvPr>
          <p:cNvSpPr>
            <a:spLocks noGrp="1"/>
          </p:cNvSpPr>
          <p:nvPr>
            <p:ph type="dt" sz="half" idx="10"/>
          </p:nvPr>
        </p:nvSpPr>
        <p:spPr/>
        <p:txBody>
          <a:bodyPr/>
          <a:lstStyle>
            <a:lvl1pPr>
              <a:defRPr/>
            </a:lvl1pPr>
          </a:lstStyle>
          <a:p>
            <a:pPr>
              <a:defRPr/>
            </a:pPr>
            <a:fld id="{2CE55A15-7CE0-4FA1-932F-011BE67E7A99}" type="datetime1">
              <a:rPr lang="en-IN"/>
              <a:pPr>
                <a:defRPr/>
              </a:pPr>
              <a:t>06-01-2025</a:t>
            </a:fld>
            <a:endParaRPr lang="en-IN"/>
          </a:p>
        </p:txBody>
      </p:sp>
      <p:sp>
        <p:nvSpPr>
          <p:cNvPr id="3" name="Footer Placeholder 4">
            <a:extLst>
              <a:ext uri="{FF2B5EF4-FFF2-40B4-BE49-F238E27FC236}">
                <a16:creationId xmlns:a16="http://schemas.microsoft.com/office/drawing/2014/main" id="{AFDFBA0C-A9A4-0102-BA17-FC3D3F737A7D}"/>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7AF2EA30-3D68-B6E8-619A-BB35A0826B04}"/>
              </a:ext>
            </a:extLst>
          </p:cNvPr>
          <p:cNvSpPr>
            <a:spLocks noGrp="1"/>
          </p:cNvSpPr>
          <p:nvPr>
            <p:ph type="sldNum" sz="quarter" idx="12"/>
          </p:nvPr>
        </p:nvSpPr>
        <p:spPr/>
        <p:txBody>
          <a:bodyPr/>
          <a:lstStyle>
            <a:lvl1pPr>
              <a:defRPr/>
            </a:lvl1pPr>
          </a:lstStyle>
          <a:p>
            <a:pPr>
              <a:defRPr/>
            </a:pPr>
            <a:fld id="{8B358731-5493-48DE-973B-70FCD1356FC5}" type="slidenum">
              <a:rPr lang="en-IN"/>
              <a:pPr>
                <a:defRPr/>
              </a:pPr>
              <a:t>‹#›</a:t>
            </a:fld>
            <a:endParaRPr lang="en-IN"/>
          </a:p>
        </p:txBody>
      </p:sp>
    </p:spTree>
    <p:extLst>
      <p:ext uri="{BB962C8B-B14F-4D97-AF65-F5344CB8AC3E}">
        <p14:creationId xmlns:p14="http://schemas.microsoft.com/office/powerpoint/2010/main" val="28366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24E2822-DDDB-829E-6D6F-AE5168525D31}"/>
              </a:ext>
            </a:extLst>
          </p:cNvPr>
          <p:cNvSpPr>
            <a:spLocks noGrp="1"/>
          </p:cNvSpPr>
          <p:nvPr>
            <p:ph type="dt" sz="half" idx="10"/>
          </p:nvPr>
        </p:nvSpPr>
        <p:spPr/>
        <p:txBody>
          <a:bodyPr/>
          <a:lstStyle>
            <a:lvl1pPr>
              <a:defRPr/>
            </a:lvl1pPr>
          </a:lstStyle>
          <a:p>
            <a:pPr>
              <a:defRPr/>
            </a:pPr>
            <a:fld id="{DBE7680A-F44D-4500-8820-A69B6F0F9ECC}" type="datetime1">
              <a:rPr lang="en-IN"/>
              <a:pPr>
                <a:defRPr/>
              </a:pPr>
              <a:t>06-01-2025</a:t>
            </a:fld>
            <a:endParaRPr lang="en-IN"/>
          </a:p>
        </p:txBody>
      </p:sp>
      <p:sp>
        <p:nvSpPr>
          <p:cNvPr id="6" name="Footer Placeholder 4">
            <a:extLst>
              <a:ext uri="{FF2B5EF4-FFF2-40B4-BE49-F238E27FC236}">
                <a16:creationId xmlns:a16="http://schemas.microsoft.com/office/drawing/2014/main" id="{5EF4FAF9-B451-6DEF-26DA-FC895D825F82}"/>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6D1243EA-24C9-1262-A5FB-8E7905301FFD}"/>
              </a:ext>
            </a:extLst>
          </p:cNvPr>
          <p:cNvSpPr>
            <a:spLocks noGrp="1"/>
          </p:cNvSpPr>
          <p:nvPr>
            <p:ph type="sldNum" sz="quarter" idx="12"/>
          </p:nvPr>
        </p:nvSpPr>
        <p:spPr/>
        <p:txBody>
          <a:bodyPr/>
          <a:lstStyle>
            <a:lvl1pPr>
              <a:defRPr/>
            </a:lvl1pPr>
          </a:lstStyle>
          <a:p>
            <a:pPr>
              <a:defRPr/>
            </a:pPr>
            <a:fld id="{240B8837-0CFF-4D59-9256-6D5DBA6D7315}" type="slidenum">
              <a:rPr lang="en-IN"/>
              <a:pPr>
                <a:defRPr/>
              </a:pPr>
              <a:t>‹#›</a:t>
            </a:fld>
            <a:endParaRPr lang="en-IN"/>
          </a:p>
        </p:txBody>
      </p:sp>
    </p:spTree>
    <p:extLst>
      <p:ext uri="{BB962C8B-B14F-4D97-AF65-F5344CB8AC3E}">
        <p14:creationId xmlns:p14="http://schemas.microsoft.com/office/powerpoint/2010/main" val="44714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19D1264-A1FA-99F7-49E8-47EC332167DA}"/>
              </a:ext>
            </a:extLst>
          </p:cNvPr>
          <p:cNvSpPr>
            <a:spLocks noGrp="1"/>
          </p:cNvSpPr>
          <p:nvPr>
            <p:ph type="dt" sz="half" idx="10"/>
          </p:nvPr>
        </p:nvSpPr>
        <p:spPr/>
        <p:txBody>
          <a:bodyPr/>
          <a:lstStyle>
            <a:lvl1pPr>
              <a:defRPr/>
            </a:lvl1pPr>
          </a:lstStyle>
          <a:p>
            <a:pPr>
              <a:defRPr/>
            </a:pPr>
            <a:fld id="{4E68C4C3-AE76-4FD9-BBB7-5B0A7AF1DABF}" type="datetime1">
              <a:rPr lang="en-IN"/>
              <a:pPr>
                <a:defRPr/>
              </a:pPr>
              <a:t>06-01-2025</a:t>
            </a:fld>
            <a:endParaRPr lang="en-IN"/>
          </a:p>
        </p:txBody>
      </p:sp>
      <p:sp>
        <p:nvSpPr>
          <p:cNvPr id="6" name="Footer Placeholder 4">
            <a:extLst>
              <a:ext uri="{FF2B5EF4-FFF2-40B4-BE49-F238E27FC236}">
                <a16:creationId xmlns:a16="http://schemas.microsoft.com/office/drawing/2014/main" id="{C70ADCE9-CC43-F65B-F848-1E7D5F37002C}"/>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ABE6BD0E-BB0C-A5D8-B73F-EE02AEE2460E}"/>
              </a:ext>
            </a:extLst>
          </p:cNvPr>
          <p:cNvSpPr>
            <a:spLocks noGrp="1"/>
          </p:cNvSpPr>
          <p:nvPr>
            <p:ph type="sldNum" sz="quarter" idx="12"/>
          </p:nvPr>
        </p:nvSpPr>
        <p:spPr/>
        <p:txBody>
          <a:bodyPr/>
          <a:lstStyle>
            <a:lvl1pPr>
              <a:defRPr/>
            </a:lvl1pPr>
          </a:lstStyle>
          <a:p>
            <a:pPr>
              <a:defRPr/>
            </a:pPr>
            <a:fld id="{527991DA-B0A0-48FA-8442-620624E63721}" type="slidenum">
              <a:rPr lang="en-IN"/>
              <a:pPr>
                <a:defRPr/>
              </a:pPr>
              <a:t>‹#›</a:t>
            </a:fld>
            <a:endParaRPr lang="en-IN"/>
          </a:p>
        </p:txBody>
      </p:sp>
    </p:spTree>
    <p:extLst>
      <p:ext uri="{BB962C8B-B14F-4D97-AF65-F5344CB8AC3E}">
        <p14:creationId xmlns:p14="http://schemas.microsoft.com/office/powerpoint/2010/main" val="3552498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AE49C26-1BB4-07FE-A8B9-C81ACA5005A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47B86EE6-B6D4-EB63-0BF4-FD34A9E5C2E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10D2C5B7-45CC-5B8E-B97F-F264EDA9A9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82000"/>
                  </a:schemeClr>
                </a:solidFill>
                <a:latin typeface="+mn-lt"/>
              </a:defRPr>
            </a:lvl1pPr>
          </a:lstStyle>
          <a:p>
            <a:pPr>
              <a:defRPr/>
            </a:pPr>
            <a:fld id="{7E275D2C-EF8E-49C2-9A60-B05ADDD59602}" type="datetime1">
              <a:rPr lang="en-IN"/>
              <a:pPr>
                <a:defRPr/>
              </a:pPr>
              <a:t>06-01-2025</a:t>
            </a:fld>
            <a:endParaRPr lang="en-IN"/>
          </a:p>
        </p:txBody>
      </p:sp>
      <p:sp>
        <p:nvSpPr>
          <p:cNvPr id="5" name="Footer Placeholder 4">
            <a:extLst>
              <a:ext uri="{FF2B5EF4-FFF2-40B4-BE49-F238E27FC236}">
                <a16:creationId xmlns:a16="http://schemas.microsoft.com/office/drawing/2014/main" id="{684DD616-C7CA-92CD-5025-0C6A88C379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en-IN"/>
          </a:p>
        </p:txBody>
      </p:sp>
      <p:sp>
        <p:nvSpPr>
          <p:cNvPr id="6" name="Slide Number Placeholder 5">
            <a:extLst>
              <a:ext uri="{FF2B5EF4-FFF2-40B4-BE49-F238E27FC236}">
                <a16:creationId xmlns:a16="http://schemas.microsoft.com/office/drawing/2014/main" id="{4B94F9AB-CCD2-1ED9-FDC0-AB89BD0AF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82000"/>
                  </a:schemeClr>
                </a:solidFill>
                <a:latin typeface="+mn-lt"/>
              </a:defRPr>
            </a:lvl1pPr>
          </a:lstStyle>
          <a:p>
            <a:pPr>
              <a:defRPr/>
            </a:pPr>
            <a:fld id="{56CA2BB3-FEF6-4AFD-B208-B61CBD3255A3}"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2pPr>
      <a:lvl3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3pPr>
      <a:lvl4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4pPr>
      <a:lvl5pPr algn="l" rtl="0" eaLnBrk="0" fontAlgn="base" hangingPunct="0">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A679CC62-4CA7-D452-99CD-5A8E1F3AC805}"/>
              </a:ext>
            </a:extLst>
          </p:cNvPr>
          <p:cNvSpPr>
            <a:spLocks noGrp="1" noChangeArrowheads="1"/>
          </p:cNvSpPr>
          <p:nvPr>
            <p:ph type="ctrTitle"/>
          </p:nvPr>
        </p:nvSpPr>
        <p:spPr/>
        <p:txBody>
          <a:bodyPr/>
          <a:lstStyle/>
          <a:p>
            <a:pPr eaLnBrk="1" hangingPunct="1"/>
            <a:r>
              <a:rPr lang="en-IN" altLang="en-US"/>
              <a:t>Letters on Yoga II</a:t>
            </a:r>
          </a:p>
        </p:txBody>
      </p:sp>
      <p:sp>
        <p:nvSpPr>
          <p:cNvPr id="3075" name="Subtitle 2">
            <a:extLst>
              <a:ext uri="{FF2B5EF4-FFF2-40B4-BE49-F238E27FC236}">
                <a16:creationId xmlns:a16="http://schemas.microsoft.com/office/drawing/2014/main" id="{1C84EDE7-1642-FDD9-731E-67EA1C7D0890}"/>
              </a:ext>
            </a:extLst>
          </p:cNvPr>
          <p:cNvSpPr>
            <a:spLocks noGrp="1" noChangeArrowheads="1"/>
          </p:cNvSpPr>
          <p:nvPr>
            <p:ph type="subTitle" idx="1"/>
          </p:nvPr>
        </p:nvSpPr>
        <p:spPr/>
        <p:txBody>
          <a:bodyPr/>
          <a:lstStyle/>
          <a:p>
            <a:pPr eaLnBrk="1" hangingPunct="1"/>
            <a:r>
              <a:rPr lang="en-US" altLang="en-US"/>
              <a:t>The Path of the Integral Yoga</a:t>
            </a:r>
          </a:p>
          <a:p>
            <a:pPr eaLnBrk="1" hangingPunct="1"/>
            <a:r>
              <a:rPr lang="en-US" altLang="en-US"/>
              <a:t>By</a:t>
            </a:r>
          </a:p>
          <a:p>
            <a:pPr eaLnBrk="1" hangingPunct="1"/>
            <a:r>
              <a:rPr lang="en-US" altLang="en-US"/>
              <a:t>Sri Aurobindo, 1950</a:t>
            </a:r>
            <a:endParaRPr lang="en-IN" altLang="en-US"/>
          </a:p>
        </p:txBody>
      </p:sp>
    </p:spTree>
  </p:cSld>
  <p:clrMapOvr>
    <a:masterClrMapping/>
  </p:clrMapOvr>
  <p:transition spd="slow" advTm="657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BD6BEE2-2F28-00E4-7985-44FA8571CF39}"/>
              </a:ext>
            </a:extLst>
          </p:cNvPr>
          <p:cNvSpPr>
            <a:spLocks noGrp="1" noChangeArrowheads="1"/>
          </p:cNvSpPr>
          <p:nvPr>
            <p:ph type="title"/>
          </p:nvPr>
        </p:nvSpPr>
        <p:spPr>
          <a:xfrm>
            <a:off x="838200" y="365125"/>
            <a:ext cx="10985500" cy="1325563"/>
          </a:xfrm>
        </p:spPr>
        <p:txBody>
          <a:bodyPr/>
          <a:lstStyle/>
          <a:p>
            <a:pPr eaLnBrk="1" hangingPunct="1"/>
            <a:r>
              <a:rPr lang="en-IN" altLang="en-US"/>
              <a:t>The Call</a:t>
            </a:r>
          </a:p>
        </p:txBody>
      </p:sp>
      <p:sp>
        <p:nvSpPr>
          <p:cNvPr id="12291" name="Content Placeholder 2">
            <a:extLst>
              <a:ext uri="{FF2B5EF4-FFF2-40B4-BE49-F238E27FC236}">
                <a16:creationId xmlns:a16="http://schemas.microsoft.com/office/drawing/2014/main" id="{12A78C01-8540-2D2F-E6CD-6B977944E234}"/>
              </a:ext>
            </a:extLst>
          </p:cNvPr>
          <p:cNvSpPr>
            <a:spLocks noGrp="1" noChangeArrowheads="1"/>
          </p:cNvSpPr>
          <p:nvPr>
            <p:ph idx="1"/>
          </p:nvPr>
        </p:nvSpPr>
        <p:spPr/>
        <p:txBody>
          <a:bodyPr/>
          <a:lstStyle/>
          <a:p>
            <a:pPr algn="just" eaLnBrk="1" hangingPunct="1"/>
            <a:r>
              <a:rPr lang="en-US" altLang="en-US"/>
              <a:t>This Yoga is a special way to a high and difficult spiritual achievement. It is given only when there is sufficient evidence of capacity or an irresistible call. Inner peace is not its object; that is only one of the elementary conditions for it.</a:t>
            </a:r>
          </a:p>
          <a:p>
            <a:pPr algn="just" eaLnBrk="1" hangingPunct="1"/>
            <a:r>
              <a:rPr lang="en-US" altLang="en-US"/>
              <a:t>The goal of Yoga is always hard to reach, but this one is more difficult than any other, and it is only for those who have the call, the capacity, the willingness to face everything and every risk, even the risk of failure, and the will to progress towards an entire selflessness, desirelessness and surrender.</a:t>
            </a:r>
          </a:p>
        </p:txBody>
      </p:sp>
      <p:sp>
        <p:nvSpPr>
          <p:cNvPr id="4" name="Slide Number Placeholder 3">
            <a:extLst>
              <a:ext uri="{FF2B5EF4-FFF2-40B4-BE49-F238E27FC236}">
                <a16:creationId xmlns:a16="http://schemas.microsoft.com/office/drawing/2014/main" id="{69A284D2-033B-596B-08C6-86529101DD2D}"/>
              </a:ext>
            </a:extLst>
          </p:cNvPr>
          <p:cNvSpPr>
            <a:spLocks noGrp="1"/>
          </p:cNvSpPr>
          <p:nvPr>
            <p:ph type="sldNum" sz="quarter" idx="12"/>
          </p:nvPr>
        </p:nvSpPr>
        <p:spPr/>
        <p:txBody>
          <a:bodyPr/>
          <a:lstStyle/>
          <a:p>
            <a:pPr>
              <a:defRPr/>
            </a:pPr>
            <a:fld id="{22A90388-5E03-4272-9D61-2F3AC3C02C2A}" type="slidenum">
              <a:rPr lang="en-IN"/>
              <a:pPr>
                <a:defRPr/>
              </a:pPr>
              <a:t>10</a:t>
            </a:fld>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2159B4C0-4DD3-AD1D-92D8-4C50B654BA97}"/>
              </a:ext>
            </a:extLst>
          </p:cNvPr>
          <p:cNvSpPr>
            <a:spLocks noGrp="1" noChangeArrowheads="1"/>
          </p:cNvSpPr>
          <p:nvPr>
            <p:ph type="title"/>
          </p:nvPr>
        </p:nvSpPr>
        <p:spPr/>
        <p:txBody>
          <a:bodyPr anchor="ctr"/>
          <a:lstStyle/>
          <a:p>
            <a:pPr algn="ctr" eaLnBrk="1" hangingPunct="1"/>
            <a:r>
              <a:rPr lang="en-IN" altLang="en-US"/>
              <a:t>Section One</a:t>
            </a:r>
          </a:p>
        </p:txBody>
      </p:sp>
      <p:sp>
        <p:nvSpPr>
          <p:cNvPr id="3" name="Text Placeholder 2">
            <a:extLst>
              <a:ext uri="{FF2B5EF4-FFF2-40B4-BE49-F238E27FC236}">
                <a16:creationId xmlns:a16="http://schemas.microsoft.com/office/drawing/2014/main" id="{1DBB46DB-216A-A7F4-976C-4C2F88121C12}"/>
              </a:ext>
            </a:extLst>
          </p:cNvPr>
          <p:cNvSpPr>
            <a:spLocks noGrp="1"/>
          </p:cNvSpPr>
          <p:nvPr>
            <p:ph type="body" idx="1"/>
          </p:nvPr>
        </p:nvSpPr>
        <p:spPr/>
        <p:txBody>
          <a:bodyPr rtlCol="0" anchor="ctr" anchorCtr="1">
            <a:normAutofit/>
          </a:bodyPr>
          <a:lstStyle/>
          <a:p>
            <a:pPr eaLnBrk="1" fontAlgn="auto" hangingPunct="1">
              <a:spcAft>
                <a:spcPts val="0"/>
              </a:spcAft>
              <a:defRPr/>
            </a:pPr>
            <a:r>
              <a:rPr lang="en-US" dirty="0"/>
              <a:t>The Path and the Goal</a:t>
            </a:r>
            <a:endParaRPr lang="en-IN" dirty="0"/>
          </a:p>
        </p:txBody>
      </p:sp>
      <p:sp>
        <p:nvSpPr>
          <p:cNvPr id="4" name="Slide Number Placeholder 3">
            <a:extLst>
              <a:ext uri="{FF2B5EF4-FFF2-40B4-BE49-F238E27FC236}">
                <a16:creationId xmlns:a16="http://schemas.microsoft.com/office/drawing/2014/main" id="{A14E95EE-B666-2698-C411-AC9717EE7054}"/>
              </a:ext>
            </a:extLst>
          </p:cNvPr>
          <p:cNvSpPr>
            <a:spLocks noGrp="1"/>
          </p:cNvSpPr>
          <p:nvPr>
            <p:ph type="sldNum" sz="quarter" idx="12"/>
          </p:nvPr>
        </p:nvSpPr>
        <p:spPr/>
        <p:txBody>
          <a:bodyPr/>
          <a:lstStyle/>
          <a:p>
            <a:pPr>
              <a:defRPr/>
            </a:pPr>
            <a:fld id="{D7C26A28-2896-4D34-9B4E-C8344CD74252}" type="slidenum">
              <a:rPr lang="en-IN"/>
              <a:pPr>
                <a:defRPr/>
              </a:pPr>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A0198FB1-ED8C-89D9-267B-57326BAF3172}"/>
              </a:ext>
            </a:extLst>
          </p:cNvPr>
          <p:cNvSpPr>
            <a:spLocks noGrp="1" noChangeArrowheads="1"/>
          </p:cNvSpPr>
          <p:nvPr>
            <p:ph type="title"/>
          </p:nvPr>
        </p:nvSpPr>
        <p:spPr/>
        <p:txBody>
          <a:bodyPr anchor="ctr"/>
          <a:lstStyle/>
          <a:p>
            <a:pPr algn="ctr" eaLnBrk="1" hangingPunct="1"/>
            <a:r>
              <a:rPr lang="en-IN" altLang="en-US"/>
              <a:t>Chapter Two</a:t>
            </a:r>
          </a:p>
        </p:txBody>
      </p:sp>
      <p:sp>
        <p:nvSpPr>
          <p:cNvPr id="3" name="Text Placeholder 2">
            <a:extLst>
              <a:ext uri="{FF2B5EF4-FFF2-40B4-BE49-F238E27FC236}">
                <a16:creationId xmlns:a16="http://schemas.microsoft.com/office/drawing/2014/main" id="{ADF5567A-50D1-E50F-AE5F-C0B65BF2F233}"/>
              </a:ext>
            </a:extLst>
          </p:cNvPr>
          <p:cNvSpPr>
            <a:spLocks noGrp="1"/>
          </p:cNvSpPr>
          <p:nvPr>
            <p:ph type="body" idx="1"/>
          </p:nvPr>
        </p:nvSpPr>
        <p:spPr/>
        <p:txBody>
          <a:bodyPr rtlCol="0" anchor="ctr" anchorCtr="1">
            <a:normAutofit/>
          </a:bodyPr>
          <a:lstStyle/>
          <a:p>
            <a:pPr eaLnBrk="1" fontAlgn="auto" hangingPunct="1">
              <a:spcAft>
                <a:spcPts val="0"/>
              </a:spcAft>
              <a:defRPr/>
            </a:pPr>
            <a:r>
              <a:rPr lang="en-US" dirty="0"/>
              <a:t>The Aim of the Integral Yoga</a:t>
            </a:r>
            <a:endParaRPr lang="en-IN" dirty="0"/>
          </a:p>
        </p:txBody>
      </p:sp>
      <p:sp>
        <p:nvSpPr>
          <p:cNvPr id="4" name="Slide Number Placeholder 3">
            <a:extLst>
              <a:ext uri="{FF2B5EF4-FFF2-40B4-BE49-F238E27FC236}">
                <a16:creationId xmlns:a16="http://schemas.microsoft.com/office/drawing/2014/main" id="{A7172E66-A1F6-29A5-9EF0-C95CAD053297}"/>
              </a:ext>
            </a:extLst>
          </p:cNvPr>
          <p:cNvSpPr>
            <a:spLocks noGrp="1"/>
          </p:cNvSpPr>
          <p:nvPr>
            <p:ph type="sldNum" sz="quarter" idx="12"/>
          </p:nvPr>
        </p:nvSpPr>
        <p:spPr/>
        <p:txBody>
          <a:bodyPr/>
          <a:lstStyle/>
          <a:p>
            <a:pPr>
              <a:defRPr/>
            </a:pPr>
            <a:fld id="{3C4DA93D-78EC-4A31-A076-1FFC323DCFAA}" type="slidenum">
              <a:rPr lang="en-IN"/>
              <a:pPr>
                <a:defRPr/>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AC0A69E-D80C-8ABC-8C6A-78CC1646F762}"/>
              </a:ext>
            </a:extLst>
          </p:cNvPr>
          <p:cNvSpPr>
            <a:spLocks noGrp="1" noChangeArrowheads="1"/>
          </p:cNvSpPr>
          <p:nvPr>
            <p:ph type="title"/>
          </p:nvPr>
        </p:nvSpPr>
        <p:spPr>
          <a:xfrm>
            <a:off x="473075" y="365125"/>
            <a:ext cx="11141075" cy="1325563"/>
          </a:xfrm>
        </p:spPr>
        <p:txBody>
          <a:bodyPr/>
          <a:lstStyle/>
          <a:p>
            <a:pPr eaLnBrk="1" hangingPunct="1"/>
            <a:r>
              <a:rPr lang="en-US" altLang="en-US"/>
              <a:t>A Yoga of Divine Life</a:t>
            </a:r>
            <a:br>
              <a:rPr lang="en-US" altLang="en-US"/>
            </a:br>
            <a:endParaRPr lang="en-IN" altLang="en-US"/>
          </a:p>
        </p:txBody>
      </p:sp>
      <p:sp>
        <p:nvSpPr>
          <p:cNvPr id="3" name="Content Placeholder 2">
            <a:extLst>
              <a:ext uri="{FF2B5EF4-FFF2-40B4-BE49-F238E27FC236}">
                <a16:creationId xmlns:a16="http://schemas.microsoft.com/office/drawing/2014/main" id="{563D9DA3-83D9-13BB-4AD3-21F9E47828EB}"/>
              </a:ext>
            </a:extLst>
          </p:cNvPr>
          <p:cNvSpPr>
            <a:spLocks noGrp="1"/>
          </p:cNvSpPr>
          <p:nvPr>
            <p:ph idx="1"/>
          </p:nvPr>
        </p:nvSpPr>
        <p:spPr>
          <a:xfrm>
            <a:off x="617538" y="1331913"/>
            <a:ext cx="10515600" cy="4351337"/>
          </a:xfrm>
        </p:spPr>
        <p:txBody>
          <a:bodyPr rtlCol="0">
            <a:normAutofit fontScale="92500" lnSpcReduction="20000"/>
          </a:bodyPr>
          <a:lstStyle/>
          <a:p>
            <a:pPr marL="0" indent="0" eaLnBrk="1" fontAlgn="auto" hangingPunct="1">
              <a:spcAft>
                <a:spcPts val="0"/>
              </a:spcAft>
              <a:buFont typeface="Arial" panose="020B0604020202020204" pitchFamily="34" charset="0"/>
              <a:buNone/>
              <a:defRPr/>
            </a:pPr>
            <a:endParaRPr lang="en-US" dirty="0"/>
          </a:p>
          <a:p>
            <a:pPr algn="just" eaLnBrk="1" fontAlgn="auto" hangingPunct="1">
              <a:spcAft>
                <a:spcPts val="0"/>
              </a:spcAft>
              <a:defRPr/>
            </a:pPr>
            <a:r>
              <a:rPr lang="en-US" dirty="0"/>
              <a:t>You have apparently a call and may be fit for Yoga; but there are different paths and each has a different aim and end before it. It is common to all the paths to conquer the desires, to put aside the ordinary relations of life, and to try to pass from uncertainty to everlasting certitude. One may also try to conquer dream and sleep, thirst and hunger etc. But it is no part of my Yoga to have nothing to do with the world or with life or to kill the senses or entirely inhibit their action. It is the object of this Yoga to transform life by bringing down into it the Light, Power and Bliss of the divine Truth and its dynamic certitudes. This Yoga is not a Yoga of world-shunning asceticism, but of divine Life. Your object, on the other hand, can only be gained by entering into Samadhi and ceasing in it from all connection with world-existence.</a:t>
            </a:r>
            <a:endParaRPr lang="en-IN" dirty="0"/>
          </a:p>
        </p:txBody>
      </p:sp>
      <p:sp>
        <p:nvSpPr>
          <p:cNvPr id="4" name="Slide Number Placeholder 3">
            <a:extLst>
              <a:ext uri="{FF2B5EF4-FFF2-40B4-BE49-F238E27FC236}">
                <a16:creationId xmlns:a16="http://schemas.microsoft.com/office/drawing/2014/main" id="{CC01779D-477F-2E43-7A6E-1EA0815C59A4}"/>
              </a:ext>
            </a:extLst>
          </p:cNvPr>
          <p:cNvSpPr>
            <a:spLocks noGrp="1"/>
          </p:cNvSpPr>
          <p:nvPr>
            <p:ph type="sldNum" sz="quarter" idx="12"/>
          </p:nvPr>
        </p:nvSpPr>
        <p:spPr/>
        <p:txBody>
          <a:bodyPr/>
          <a:lstStyle/>
          <a:p>
            <a:pPr>
              <a:defRPr/>
            </a:pPr>
            <a:fld id="{EE2DF9D4-AF3C-4F50-8992-AB1362454D61}" type="slidenum">
              <a:rPr lang="en-IN"/>
              <a:pPr>
                <a:defRPr/>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E66E88F-B45A-929C-3706-1971AAA34D34}"/>
              </a:ext>
            </a:extLst>
          </p:cNvPr>
          <p:cNvSpPr>
            <a:spLocks noGrp="1" noChangeArrowheads="1"/>
          </p:cNvSpPr>
          <p:nvPr>
            <p:ph type="title"/>
          </p:nvPr>
        </p:nvSpPr>
        <p:spPr/>
        <p:txBody>
          <a:bodyPr/>
          <a:lstStyle/>
          <a:p>
            <a:pPr eaLnBrk="1" hangingPunct="1"/>
            <a:r>
              <a:rPr lang="en-US" altLang="en-US"/>
              <a:t>A Yoga Not for Ourselves</a:t>
            </a:r>
            <a:endParaRPr lang="en-IN" altLang="en-US"/>
          </a:p>
        </p:txBody>
      </p:sp>
      <p:sp>
        <p:nvSpPr>
          <p:cNvPr id="7171" name="Content Placeholder 2">
            <a:extLst>
              <a:ext uri="{FF2B5EF4-FFF2-40B4-BE49-F238E27FC236}">
                <a16:creationId xmlns:a16="http://schemas.microsoft.com/office/drawing/2014/main" id="{7B5DCD64-C317-7B5E-8429-9CB609936E4D}"/>
              </a:ext>
            </a:extLst>
          </p:cNvPr>
          <p:cNvSpPr>
            <a:spLocks noGrp="1" noChangeArrowheads="1"/>
          </p:cNvSpPr>
          <p:nvPr>
            <p:ph idx="1"/>
          </p:nvPr>
        </p:nvSpPr>
        <p:spPr/>
        <p:txBody>
          <a:bodyPr/>
          <a:lstStyle/>
          <a:p>
            <a:pPr algn="just" eaLnBrk="1" hangingPunct="1"/>
            <a:r>
              <a:rPr lang="en-US" altLang="en-US"/>
              <a:t>Well, I once wrote in my callow days, “Our Yoga is not for our selves but humanity”—that was in the Bande Mataram times. To get out of the hole self-created I had to explain that it was no longer for humanity, but for the Divine. The “not for ourselves” remained intact.</a:t>
            </a:r>
            <a:endParaRPr lang="en-IN" altLang="en-US"/>
          </a:p>
        </p:txBody>
      </p:sp>
      <p:sp>
        <p:nvSpPr>
          <p:cNvPr id="4" name="Slide Number Placeholder 3">
            <a:extLst>
              <a:ext uri="{FF2B5EF4-FFF2-40B4-BE49-F238E27FC236}">
                <a16:creationId xmlns:a16="http://schemas.microsoft.com/office/drawing/2014/main" id="{3FAD5C55-E290-DE6A-B803-A613F49FC049}"/>
              </a:ext>
            </a:extLst>
          </p:cNvPr>
          <p:cNvSpPr>
            <a:spLocks noGrp="1"/>
          </p:cNvSpPr>
          <p:nvPr>
            <p:ph type="sldNum" sz="quarter" idx="12"/>
          </p:nvPr>
        </p:nvSpPr>
        <p:spPr/>
        <p:txBody>
          <a:bodyPr/>
          <a:lstStyle/>
          <a:p>
            <a:pPr>
              <a:defRPr/>
            </a:pPr>
            <a:fld id="{B13426EB-A009-465C-90AA-F886BC6399A3}" type="slidenum">
              <a:rPr lang="en-IN"/>
              <a:pPr>
                <a:defRPr/>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A6CFF04-D6B4-B70E-A3E6-92DB0236F9C0}"/>
              </a:ext>
            </a:extLst>
          </p:cNvPr>
          <p:cNvSpPr>
            <a:spLocks noGrp="1" noChangeArrowheads="1"/>
          </p:cNvSpPr>
          <p:nvPr>
            <p:ph type="title"/>
          </p:nvPr>
        </p:nvSpPr>
        <p:spPr/>
        <p:txBody>
          <a:bodyPr/>
          <a:lstStyle/>
          <a:p>
            <a:pPr eaLnBrk="1" hangingPunct="1"/>
            <a:r>
              <a:rPr lang="en-US" altLang="en-US"/>
              <a:t>Mental Knowledge and Spiritual Experience</a:t>
            </a:r>
            <a:endParaRPr lang="en-IN" altLang="en-US"/>
          </a:p>
        </p:txBody>
      </p:sp>
      <p:sp>
        <p:nvSpPr>
          <p:cNvPr id="8195" name="Content Placeholder 2">
            <a:extLst>
              <a:ext uri="{FF2B5EF4-FFF2-40B4-BE49-F238E27FC236}">
                <a16:creationId xmlns:a16="http://schemas.microsoft.com/office/drawing/2014/main" id="{A1890CC3-101F-3F60-1C9A-819FC5688D40}"/>
              </a:ext>
            </a:extLst>
          </p:cNvPr>
          <p:cNvSpPr>
            <a:spLocks noGrp="1" noChangeArrowheads="1"/>
          </p:cNvSpPr>
          <p:nvPr>
            <p:ph idx="1"/>
          </p:nvPr>
        </p:nvSpPr>
        <p:spPr/>
        <p:txBody>
          <a:bodyPr/>
          <a:lstStyle/>
          <a:p>
            <a:pPr algn="just" eaLnBrk="1" hangingPunct="1"/>
            <a:r>
              <a:rPr lang="en-US" altLang="en-US"/>
              <a:t>You must get out of certain wrong ideas that you seem to have about Yoga, for these are dangerous and ought to be thrown away by every sadhak:</a:t>
            </a:r>
          </a:p>
          <a:p>
            <a:pPr marL="971550" lvl="1" indent="-514350" algn="just" eaLnBrk="1" hangingPunct="1">
              <a:buFont typeface="Aptos Display" panose="020B0004020202020204" pitchFamily="34" charset="0"/>
              <a:buAutoNum type="arabicPeriod"/>
            </a:pPr>
            <a:r>
              <a:rPr lang="en-US" altLang="en-US" sz="2200"/>
              <a:t>The object of Yoga is not to become “like” Sri Aurobindo or the Mother. Those who cherish this idea easily come to the further idea that they can become their equals and even greater. This is only to feed the ego. </a:t>
            </a:r>
          </a:p>
          <a:p>
            <a:pPr marL="971550" lvl="1" indent="-514350" algn="just" eaLnBrk="1" hangingPunct="1">
              <a:lnSpc>
                <a:spcPct val="100000"/>
              </a:lnSpc>
              <a:buFont typeface="Aptos Display" panose="020B0004020202020204" pitchFamily="34" charset="0"/>
              <a:buAutoNum type="arabicPeriod"/>
            </a:pPr>
            <a:r>
              <a:rPr lang="en-US" altLang="en-US" sz="2200"/>
              <a:t>The object of Yoga is not to get power or to be more powerful than others or to have great siddhis or to do great or wonderful or miraculous things. </a:t>
            </a:r>
          </a:p>
          <a:p>
            <a:pPr marL="971550" lvl="1" indent="-514350" algn="just" eaLnBrk="1" hangingPunct="1">
              <a:lnSpc>
                <a:spcPct val="100000"/>
              </a:lnSpc>
              <a:buFont typeface="Aptos Display" panose="020B0004020202020204" pitchFamily="34" charset="0"/>
              <a:buAutoNum type="arabicPeriod"/>
            </a:pPr>
            <a:r>
              <a:rPr lang="en-US" altLang="en-US" sz="2200"/>
              <a:t>The object of Yoga is not to be a great Yogi or a super man. This is an egoistic way of taking the Yoga and can lead to no good; avoid it altogether.</a:t>
            </a:r>
            <a:endParaRPr lang="en-IN" altLang="en-US" sz="2200"/>
          </a:p>
        </p:txBody>
      </p:sp>
      <p:sp>
        <p:nvSpPr>
          <p:cNvPr id="4" name="Slide Number Placeholder 3">
            <a:extLst>
              <a:ext uri="{FF2B5EF4-FFF2-40B4-BE49-F238E27FC236}">
                <a16:creationId xmlns:a16="http://schemas.microsoft.com/office/drawing/2014/main" id="{4010BEC6-EDD1-E7C8-5194-F06A9B13665E}"/>
              </a:ext>
            </a:extLst>
          </p:cNvPr>
          <p:cNvSpPr>
            <a:spLocks noGrp="1"/>
          </p:cNvSpPr>
          <p:nvPr>
            <p:ph type="sldNum" sz="quarter" idx="12"/>
          </p:nvPr>
        </p:nvSpPr>
        <p:spPr/>
        <p:txBody>
          <a:bodyPr/>
          <a:lstStyle/>
          <a:p>
            <a:pPr>
              <a:defRPr/>
            </a:pPr>
            <a:fld id="{FF6D6AFD-9637-4374-9900-10402139E0D0}" type="slidenum">
              <a:rPr lang="en-IN"/>
              <a:pPr>
                <a:defRPr/>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45B8520-DE08-38B5-86C3-BFA07AEE5B9F}"/>
              </a:ext>
            </a:extLst>
          </p:cNvPr>
          <p:cNvSpPr>
            <a:spLocks noGrp="1" noChangeArrowheads="1"/>
          </p:cNvSpPr>
          <p:nvPr>
            <p:ph type="title"/>
          </p:nvPr>
        </p:nvSpPr>
        <p:spPr/>
        <p:txBody>
          <a:bodyPr/>
          <a:lstStyle/>
          <a:p>
            <a:pPr eaLnBrk="1" hangingPunct="1"/>
            <a:r>
              <a:rPr lang="en-IN" altLang="en-US"/>
              <a:t>Not Liberation But Transformation</a:t>
            </a:r>
          </a:p>
        </p:txBody>
      </p:sp>
      <p:sp>
        <p:nvSpPr>
          <p:cNvPr id="9219" name="Content Placeholder 2">
            <a:extLst>
              <a:ext uri="{FF2B5EF4-FFF2-40B4-BE49-F238E27FC236}">
                <a16:creationId xmlns:a16="http://schemas.microsoft.com/office/drawing/2014/main" id="{3E846BB8-6286-6205-782F-B8231A137054}"/>
              </a:ext>
            </a:extLst>
          </p:cNvPr>
          <p:cNvSpPr>
            <a:spLocks noGrp="1" noChangeArrowheads="1"/>
          </p:cNvSpPr>
          <p:nvPr>
            <p:ph idx="1"/>
          </p:nvPr>
        </p:nvSpPr>
        <p:spPr/>
        <p:txBody>
          <a:bodyPr/>
          <a:lstStyle/>
          <a:p>
            <a:pPr algn="just" eaLnBrk="1" hangingPunct="1"/>
            <a:r>
              <a:rPr lang="en-US" altLang="en-US"/>
              <a:t>Spiritual liberation means to be free from ego and from the imprisonment in the mind and vital and physical nature and to be conscious of the spiritual Self and live in that consciousness. Spiritual perfection and fulfilment means that the nature should be spiritualised, new-formed in the consciousness of the free Self and the divine consciousness of infinity, purity, light, power, bliss and knowledge.</a:t>
            </a:r>
          </a:p>
          <a:p>
            <a:pPr algn="just" eaLnBrk="1" hangingPunct="1"/>
            <a:r>
              <a:rPr lang="en-US" altLang="en-US"/>
              <a:t>In the Brahmanic condition one feels the self to be untouched and pure—but the nature remains imperfect. The ordinary Sannyasin does not care about that, because it is not his object to perfect the nature, but to separate himself from it.</a:t>
            </a:r>
            <a:endParaRPr lang="en-IN" altLang="en-US"/>
          </a:p>
        </p:txBody>
      </p:sp>
      <p:sp>
        <p:nvSpPr>
          <p:cNvPr id="4" name="Slide Number Placeholder 3">
            <a:extLst>
              <a:ext uri="{FF2B5EF4-FFF2-40B4-BE49-F238E27FC236}">
                <a16:creationId xmlns:a16="http://schemas.microsoft.com/office/drawing/2014/main" id="{03CBF4A4-4996-B70E-2E34-AF7F9702F2D2}"/>
              </a:ext>
            </a:extLst>
          </p:cNvPr>
          <p:cNvSpPr>
            <a:spLocks noGrp="1"/>
          </p:cNvSpPr>
          <p:nvPr>
            <p:ph type="sldNum" sz="quarter" idx="12"/>
          </p:nvPr>
        </p:nvSpPr>
        <p:spPr/>
        <p:txBody>
          <a:bodyPr/>
          <a:lstStyle/>
          <a:p>
            <a:pPr>
              <a:defRPr/>
            </a:pPr>
            <a:fld id="{C9F18514-E9C3-4499-BA58-57C69F9BC686}" type="slidenum">
              <a:rPr lang="en-IN"/>
              <a:pPr>
                <a:defRPr/>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39040D9-295B-83BF-7F6B-250D4F1AFEE7}"/>
              </a:ext>
            </a:extLst>
          </p:cNvPr>
          <p:cNvSpPr>
            <a:spLocks noGrp="1" noChangeArrowheads="1"/>
          </p:cNvSpPr>
          <p:nvPr>
            <p:ph type="title"/>
          </p:nvPr>
        </p:nvSpPr>
        <p:spPr/>
        <p:txBody>
          <a:bodyPr anchor="ctr" anchorCtr="1"/>
          <a:lstStyle/>
          <a:p>
            <a:pPr eaLnBrk="1" hangingPunct="1"/>
            <a:r>
              <a:rPr lang="en-IN" altLang="en-US"/>
              <a:t>Section Two</a:t>
            </a:r>
          </a:p>
        </p:txBody>
      </p:sp>
      <p:sp>
        <p:nvSpPr>
          <p:cNvPr id="3" name="Text Placeholder 2">
            <a:extLst>
              <a:ext uri="{FF2B5EF4-FFF2-40B4-BE49-F238E27FC236}">
                <a16:creationId xmlns:a16="http://schemas.microsoft.com/office/drawing/2014/main" id="{1F7D5672-5D82-9BF2-3B48-42925FCA94AE}"/>
              </a:ext>
            </a:extLst>
          </p:cNvPr>
          <p:cNvSpPr>
            <a:spLocks noGrp="1"/>
          </p:cNvSpPr>
          <p:nvPr>
            <p:ph type="body" idx="1"/>
          </p:nvPr>
        </p:nvSpPr>
        <p:spPr/>
        <p:txBody>
          <a:bodyPr rtlCol="0" anchor="ctr" anchorCtr="1">
            <a:normAutofit/>
          </a:bodyPr>
          <a:lstStyle/>
          <a:p>
            <a:pPr eaLnBrk="1" fontAlgn="auto" hangingPunct="1">
              <a:spcAft>
                <a:spcPts val="0"/>
              </a:spcAft>
              <a:defRPr/>
            </a:pPr>
            <a:r>
              <a:rPr lang="en-US" dirty="0"/>
              <a:t>Basic Requisites of the Path</a:t>
            </a:r>
            <a:endParaRPr lang="en-IN" dirty="0"/>
          </a:p>
        </p:txBody>
      </p:sp>
      <p:sp>
        <p:nvSpPr>
          <p:cNvPr id="4" name="Slide Number Placeholder 3">
            <a:extLst>
              <a:ext uri="{FF2B5EF4-FFF2-40B4-BE49-F238E27FC236}">
                <a16:creationId xmlns:a16="http://schemas.microsoft.com/office/drawing/2014/main" id="{0DEDC5FD-C596-E90E-49D1-E6282CEA88EC}"/>
              </a:ext>
            </a:extLst>
          </p:cNvPr>
          <p:cNvSpPr>
            <a:spLocks noGrp="1"/>
          </p:cNvSpPr>
          <p:nvPr>
            <p:ph type="sldNum" sz="quarter" idx="12"/>
          </p:nvPr>
        </p:nvSpPr>
        <p:spPr/>
        <p:txBody>
          <a:bodyPr/>
          <a:lstStyle/>
          <a:p>
            <a:pPr>
              <a:defRPr/>
            </a:pPr>
            <a:fld id="{11472EFF-6B64-49E9-B797-8287E1BBBD93}" type="slidenum">
              <a:rPr lang="en-IN"/>
              <a:pPr>
                <a:defRPr/>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2F08C04-F8AA-56F4-6A76-CC358643CBC3}"/>
              </a:ext>
            </a:extLst>
          </p:cNvPr>
          <p:cNvSpPr>
            <a:spLocks noGrp="1" noChangeArrowheads="1"/>
          </p:cNvSpPr>
          <p:nvPr>
            <p:ph type="title"/>
          </p:nvPr>
        </p:nvSpPr>
        <p:spPr/>
        <p:txBody>
          <a:bodyPr anchor="ctr" anchorCtr="1"/>
          <a:lstStyle/>
          <a:p>
            <a:pPr eaLnBrk="1" hangingPunct="1"/>
            <a:r>
              <a:rPr lang="en-IN" altLang="en-US"/>
              <a:t>Chapter One</a:t>
            </a:r>
          </a:p>
        </p:txBody>
      </p:sp>
      <p:sp>
        <p:nvSpPr>
          <p:cNvPr id="3" name="Text Placeholder 2">
            <a:extLst>
              <a:ext uri="{FF2B5EF4-FFF2-40B4-BE49-F238E27FC236}">
                <a16:creationId xmlns:a16="http://schemas.microsoft.com/office/drawing/2014/main" id="{5913A7F8-EFDA-F636-4539-A4D76A74CB80}"/>
              </a:ext>
            </a:extLst>
          </p:cNvPr>
          <p:cNvSpPr>
            <a:spLocks noGrp="1"/>
          </p:cNvSpPr>
          <p:nvPr>
            <p:ph type="body" idx="1"/>
          </p:nvPr>
        </p:nvSpPr>
        <p:spPr/>
        <p:txBody>
          <a:bodyPr rtlCol="0" anchor="ctr" anchorCtr="1">
            <a:normAutofit/>
          </a:bodyPr>
          <a:lstStyle/>
          <a:p>
            <a:pPr eaLnBrk="1" fontAlgn="auto" hangingPunct="1">
              <a:spcAft>
                <a:spcPts val="0"/>
              </a:spcAft>
              <a:defRPr/>
            </a:pPr>
            <a:r>
              <a:rPr lang="en-US" dirty="0"/>
              <a:t>The Call and the Capacity</a:t>
            </a:r>
            <a:endParaRPr lang="en-IN" dirty="0"/>
          </a:p>
        </p:txBody>
      </p:sp>
      <p:sp>
        <p:nvSpPr>
          <p:cNvPr id="4" name="Slide Number Placeholder 3">
            <a:extLst>
              <a:ext uri="{FF2B5EF4-FFF2-40B4-BE49-F238E27FC236}">
                <a16:creationId xmlns:a16="http://schemas.microsoft.com/office/drawing/2014/main" id="{AE5B635A-85CE-3042-4424-5B3D027BF128}"/>
              </a:ext>
            </a:extLst>
          </p:cNvPr>
          <p:cNvSpPr>
            <a:spLocks noGrp="1"/>
          </p:cNvSpPr>
          <p:nvPr>
            <p:ph type="sldNum" sz="quarter" idx="12"/>
          </p:nvPr>
        </p:nvSpPr>
        <p:spPr/>
        <p:txBody>
          <a:bodyPr/>
          <a:lstStyle/>
          <a:p>
            <a:pPr>
              <a:defRPr/>
            </a:pPr>
            <a:fld id="{B0EA8976-D2AB-40B0-8231-643A67565025}" type="slidenum">
              <a:rPr lang="en-IN"/>
              <a:pPr>
                <a:defRPr/>
              </a:pPr>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TotalTime>
  <Words>685</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Aptos Display</vt:lpstr>
      <vt:lpstr>Office Theme</vt:lpstr>
      <vt:lpstr>Letters on Yoga II</vt:lpstr>
      <vt:lpstr>Section One</vt:lpstr>
      <vt:lpstr>Chapter Two</vt:lpstr>
      <vt:lpstr>A Yoga of Divine Life </vt:lpstr>
      <vt:lpstr>A Yoga Not for Ourselves</vt:lpstr>
      <vt:lpstr>Mental Knowledge and Spiritual Experience</vt:lpstr>
      <vt:lpstr>Not Liberation But Transformation</vt:lpstr>
      <vt:lpstr>Section Two</vt:lpstr>
      <vt:lpstr>Chapter One</vt:lpstr>
      <vt:lpstr>The Call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Radha Baran Mohanty</dc:creator>
  <cp:lastModifiedBy>Radha Baran Mohanty</cp:lastModifiedBy>
  <cp:revision>4</cp:revision>
  <dcterms:created xsi:type="dcterms:W3CDTF">2025-01-06T12:44:19Z</dcterms:created>
  <dcterms:modified xsi:type="dcterms:W3CDTF">2025-01-06T15:46:56Z</dcterms:modified>
</cp:coreProperties>
</file>