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2985-7BFE-4D64-B150-ADE76E638370}" type="datetimeFigureOut">
              <a:rPr lang="en-US" smtClean="0"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1B75-C033-4F3C-ABA1-C53FCC6258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Problem solving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Vertices 1,2,34,5,6</a:t>
            </a:r>
          </a:p>
          <a:p>
            <a:r>
              <a:rPr lang="en-IN" dirty="0" smtClean="0"/>
              <a:t>Edges{(1,2).</a:t>
            </a:r>
          </a:p>
          <a:p>
            <a:r>
              <a:rPr lang="en-IN" dirty="0" smtClean="0"/>
              <a:t>(2,3) (3,4)</a:t>
            </a:r>
          </a:p>
          <a:p>
            <a:r>
              <a:rPr lang="en-IN" dirty="0" smtClean="0"/>
              <a:t>...}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143372" y="178592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714612" y="257174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429256" y="250030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929322" y="350043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929058" y="464344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357422" y="385762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3" name="Straight Connector 12"/>
          <p:cNvCxnSpPr>
            <a:stCxn id="5" idx="4"/>
          </p:cNvCxnSpPr>
          <p:nvPr/>
        </p:nvCxnSpPr>
        <p:spPr>
          <a:xfrm rot="5400000">
            <a:off x="2196687" y="3303984"/>
            <a:ext cx="1071570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 rot="10800000" flipV="1">
            <a:off x="3143240" y="2000240"/>
            <a:ext cx="100013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6"/>
            <a:endCxn id="6" idx="0"/>
          </p:cNvCxnSpPr>
          <p:nvPr/>
        </p:nvCxnSpPr>
        <p:spPr>
          <a:xfrm>
            <a:off x="4643438" y="2000240"/>
            <a:ext cx="1035851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</p:cNvCxnSpPr>
          <p:nvPr/>
        </p:nvCxnSpPr>
        <p:spPr>
          <a:xfrm rot="16200000" flipH="1">
            <a:off x="5697148" y="2911074"/>
            <a:ext cx="500066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</p:cNvCxnSpPr>
          <p:nvPr/>
        </p:nvCxnSpPr>
        <p:spPr>
          <a:xfrm rot="5400000">
            <a:off x="4911331" y="3518298"/>
            <a:ext cx="857256" cy="167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</p:cNvCxnSpPr>
          <p:nvPr/>
        </p:nvCxnSpPr>
        <p:spPr>
          <a:xfrm rot="16200000" flipH="1">
            <a:off x="3039519" y="3968220"/>
            <a:ext cx="562837" cy="107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Edges are number of vertices minus 1</a:t>
            </a:r>
          </a:p>
          <a:p>
            <a:r>
              <a:rPr lang="en-IN" dirty="0" smtClean="0"/>
              <a:t>Spanning tree is not closed.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0080" y="1600200"/>
            <a:ext cx="62038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691481"/>
            <a:ext cx="7534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Introduction to Problem solving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2022-03-15T06:41:11Z</dcterms:created>
  <dcterms:modified xsi:type="dcterms:W3CDTF">2022-03-15T06:56:33Z</dcterms:modified>
</cp:coreProperties>
</file>