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0" d="100"/>
          <a:sy n="110" d="100"/>
        </p:scale>
        <p:origin x="49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13"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presProps" Target="presProps.xml"/><Relationship Id="rId12" Type="http://schemas.openxmlformats.org/officeDocument/2006/relationships/customXml" Target="../customXml/item2.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ustomXml" Target="../customXml/item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2/8/2021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2/8/2021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94CBD-ED81-4EAB-8DC4-9B108150D1AA}"/>
              </a:ext>
            </a:extLst>
          </p:cNvPr>
          <p:cNvSpPr>
            <a:spLocks noGrp="1"/>
          </p:cNvSpPr>
          <p:nvPr>
            <p:ph type="ctrTitle"/>
          </p:nvPr>
        </p:nvSpPr>
        <p:spPr/>
        <p:txBody>
          <a:bodyPr/>
          <a:lstStyle/>
          <a:p>
            <a:r>
              <a:rPr lang="en-IN" sz="4800" dirty="0"/>
              <a:t>KLU Design Thinking for Innovation,  Phase 2</a:t>
            </a:r>
            <a:br>
              <a:rPr lang="en-IN" sz="4800" dirty="0"/>
            </a:br>
            <a:r>
              <a:rPr lang="en-IN" sz="4800" dirty="0"/>
              <a:t>Work In Progress Submission 3</a:t>
            </a:r>
          </a:p>
        </p:txBody>
      </p:sp>
      <p:sp>
        <p:nvSpPr>
          <p:cNvPr id="3" name="Subtitle 2">
            <a:extLst>
              <a:ext uri="{FF2B5EF4-FFF2-40B4-BE49-F238E27FC236}">
                <a16:creationId xmlns:a16="http://schemas.microsoft.com/office/drawing/2014/main" id="{B3A4C0A1-027B-412D-AEB5-A07C575A473D}"/>
              </a:ext>
            </a:extLst>
          </p:cNvPr>
          <p:cNvSpPr>
            <a:spLocks noGrp="1"/>
          </p:cNvSpPr>
          <p:nvPr>
            <p:ph type="subTitle" idx="1"/>
          </p:nvPr>
        </p:nvSpPr>
        <p:spPr/>
        <p:txBody>
          <a:bodyPr/>
          <a:lstStyle/>
          <a:p>
            <a:r>
              <a:rPr lang="en-IN" dirty="0"/>
              <a:t>Batch		Group		Date</a:t>
            </a:r>
          </a:p>
        </p:txBody>
      </p:sp>
    </p:spTree>
    <p:extLst>
      <p:ext uri="{BB962C8B-B14F-4D97-AF65-F5344CB8AC3E}">
        <p14:creationId xmlns:p14="http://schemas.microsoft.com/office/powerpoint/2010/main" val="3136473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E5AEB-5788-4261-A1C3-95B840377144}"/>
              </a:ext>
            </a:extLst>
          </p:cNvPr>
          <p:cNvSpPr>
            <a:spLocks noGrp="1"/>
          </p:cNvSpPr>
          <p:nvPr>
            <p:ph type="title"/>
          </p:nvPr>
        </p:nvSpPr>
        <p:spPr/>
        <p:txBody>
          <a:bodyPr/>
          <a:lstStyle/>
          <a:p>
            <a:r>
              <a:rPr lang="en-IN" dirty="0"/>
              <a:t>Submitted Together with this Report</a:t>
            </a:r>
          </a:p>
        </p:txBody>
      </p:sp>
      <p:sp>
        <p:nvSpPr>
          <p:cNvPr id="3" name="Content Placeholder 2">
            <a:extLst>
              <a:ext uri="{FF2B5EF4-FFF2-40B4-BE49-F238E27FC236}">
                <a16:creationId xmlns:a16="http://schemas.microsoft.com/office/drawing/2014/main" id="{FB7E5380-F51F-4668-BEEE-AA9F9579B6FC}"/>
              </a:ext>
            </a:extLst>
          </p:cNvPr>
          <p:cNvSpPr>
            <a:spLocks noGrp="1"/>
          </p:cNvSpPr>
          <p:nvPr>
            <p:ph idx="1"/>
          </p:nvPr>
        </p:nvSpPr>
        <p:spPr/>
        <p:txBody>
          <a:bodyPr/>
          <a:lstStyle/>
          <a:p>
            <a:r>
              <a:rPr lang="en-IN" dirty="0"/>
              <a:t>One form with </a:t>
            </a:r>
            <a:r>
              <a:rPr lang="en-IN" dirty="0" err="1"/>
              <a:t>PoV</a:t>
            </a:r>
            <a:r>
              <a:rPr lang="en-IN" dirty="0"/>
              <a:t> Statements and questions</a:t>
            </a:r>
          </a:p>
          <a:p>
            <a:r>
              <a:rPr lang="en-IN" dirty="0"/>
              <a:t>Group participation report for this portion of the project</a:t>
            </a:r>
          </a:p>
        </p:txBody>
      </p:sp>
    </p:spTree>
    <p:extLst>
      <p:ext uri="{BB962C8B-B14F-4D97-AF65-F5344CB8AC3E}">
        <p14:creationId xmlns:p14="http://schemas.microsoft.com/office/powerpoint/2010/main" val="20964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9CACC-D20C-4152-878C-6FF0612A893E}"/>
              </a:ext>
            </a:extLst>
          </p:cNvPr>
          <p:cNvSpPr>
            <a:spLocks noGrp="1"/>
          </p:cNvSpPr>
          <p:nvPr>
            <p:ph type="title"/>
          </p:nvPr>
        </p:nvSpPr>
        <p:spPr/>
        <p:txBody>
          <a:bodyPr/>
          <a:lstStyle/>
          <a:p>
            <a:r>
              <a:rPr lang="en-IN" dirty="0"/>
              <a:t>1. Our Most Important Learnings</a:t>
            </a:r>
          </a:p>
        </p:txBody>
      </p:sp>
      <p:sp>
        <p:nvSpPr>
          <p:cNvPr id="3" name="Content Placeholder 2">
            <a:extLst>
              <a:ext uri="{FF2B5EF4-FFF2-40B4-BE49-F238E27FC236}">
                <a16:creationId xmlns:a16="http://schemas.microsoft.com/office/drawing/2014/main" id="{90C48C04-F68C-4E55-9EC6-F344115915B3}"/>
              </a:ext>
            </a:extLst>
          </p:cNvPr>
          <p:cNvSpPr>
            <a:spLocks noGrp="1"/>
          </p:cNvSpPr>
          <p:nvPr>
            <p:ph idx="1"/>
          </p:nvPr>
        </p:nvSpPr>
        <p:spPr/>
        <p:txBody>
          <a:bodyPr/>
          <a:lstStyle/>
          <a:p>
            <a:r>
              <a:rPr lang="en-IN" dirty="0"/>
              <a:t>Type on this slide the most important </a:t>
            </a:r>
            <a:r>
              <a:rPr lang="en-IN" b="1" dirty="0"/>
              <a:t>three</a:t>
            </a:r>
            <a:r>
              <a:rPr lang="en-IN" dirty="0"/>
              <a:t> things you learned about your target groups and their needs by writing Point of View Statements and questions. </a:t>
            </a:r>
          </a:p>
          <a:p>
            <a:r>
              <a:rPr lang="en-IN" dirty="0"/>
              <a:t>Express each thing you learned as a</a:t>
            </a:r>
            <a:r>
              <a:rPr lang="en-IN" i="1" dirty="0"/>
              <a:t> short, simple sentence,</a:t>
            </a:r>
            <a:r>
              <a:rPr lang="en-IN" dirty="0"/>
              <a:t> not a long explanation. Example: Preschool children want more military figures more than any other toys </a:t>
            </a:r>
          </a:p>
          <a:p>
            <a:pPr lvl="1"/>
            <a:r>
              <a:rPr lang="en-IN" dirty="0"/>
              <a:t>For each of these three things that you learned, add one sentence that states why you think the learning is important and relevant to your project/competition. Example: This is important because children will be more likely to adopt our solution if it meets their need for more military figures. </a:t>
            </a:r>
          </a:p>
        </p:txBody>
      </p:sp>
    </p:spTree>
    <p:extLst>
      <p:ext uri="{BB962C8B-B14F-4D97-AF65-F5344CB8AC3E}">
        <p14:creationId xmlns:p14="http://schemas.microsoft.com/office/powerpoint/2010/main" val="1874972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D3684-ABEB-4C8E-BBD9-8777909EF080}"/>
              </a:ext>
            </a:extLst>
          </p:cNvPr>
          <p:cNvSpPr>
            <a:spLocks noGrp="1"/>
          </p:cNvSpPr>
          <p:nvPr>
            <p:ph type="title"/>
          </p:nvPr>
        </p:nvSpPr>
        <p:spPr/>
        <p:txBody>
          <a:bodyPr/>
          <a:lstStyle/>
          <a:p>
            <a:r>
              <a:rPr lang="en-IN" dirty="0"/>
              <a:t>2. Other Things We Learned</a:t>
            </a:r>
          </a:p>
        </p:txBody>
      </p:sp>
      <p:sp>
        <p:nvSpPr>
          <p:cNvPr id="3" name="Content Placeholder 2">
            <a:extLst>
              <a:ext uri="{FF2B5EF4-FFF2-40B4-BE49-F238E27FC236}">
                <a16:creationId xmlns:a16="http://schemas.microsoft.com/office/drawing/2014/main" id="{E56BF1D3-3F7C-4606-9761-92FE4E10B178}"/>
              </a:ext>
            </a:extLst>
          </p:cNvPr>
          <p:cNvSpPr>
            <a:spLocks noGrp="1"/>
          </p:cNvSpPr>
          <p:nvPr>
            <p:ph idx="1"/>
          </p:nvPr>
        </p:nvSpPr>
        <p:spPr/>
        <p:txBody>
          <a:bodyPr/>
          <a:lstStyle/>
          <a:p>
            <a:r>
              <a:rPr lang="en-IN" dirty="0"/>
              <a:t>List additional learnings on this page. You can type just the statements. You do not need to add anything underneath the statements. You do not need to state the source. You do not need to explain these learnings. </a:t>
            </a:r>
          </a:p>
        </p:txBody>
      </p:sp>
    </p:spTree>
    <p:extLst>
      <p:ext uri="{BB962C8B-B14F-4D97-AF65-F5344CB8AC3E}">
        <p14:creationId xmlns:p14="http://schemas.microsoft.com/office/powerpoint/2010/main" val="3871167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F9FDB-3DD5-4750-B967-C33D89051C1D}"/>
              </a:ext>
            </a:extLst>
          </p:cNvPr>
          <p:cNvSpPr>
            <a:spLocks noGrp="1"/>
          </p:cNvSpPr>
          <p:nvPr>
            <p:ph type="title"/>
          </p:nvPr>
        </p:nvSpPr>
        <p:spPr/>
        <p:txBody>
          <a:bodyPr/>
          <a:lstStyle/>
          <a:p>
            <a:r>
              <a:rPr lang="en-IN" dirty="0"/>
              <a:t>3. Things we Learned about Design Thinking</a:t>
            </a:r>
          </a:p>
        </p:txBody>
      </p:sp>
      <p:sp>
        <p:nvSpPr>
          <p:cNvPr id="3" name="Content Placeholder 2">
            <a:extLst>
              <a:ext uri="{FF2B5EF4-FFF2-40B4-BE49-F238E27FC236}">
                <a16:creationId xmlns:a16="http://schemas.microsoft.com/office/drawing/2014/main" id="{8B2E0690-EB4C-42B5-A70A-BE3C003E5515}"/>
              </a:ext>
            </a:extLst>
          </p:cNvPr>
          <p:cNvSpPr>
            <a:spLocks noGrp="1"/>
          </p:cNvSpPr>
          <p:nvPr>
            <p:ph idx="1"/>
          </p:nvPr>
        </p:nvSpPr>
        <p:spPr/>
        <p:txBody>
          <a:bodyPr/>
          <a:lstStyle/>
          <a:p>
            <a:r>
              <a:rPr lang="en-IN" dirty="0"/>
              <a:t>On this slide, type some of the important things that you learned about the rules and tools of Design Thinking through your home assignment (</a:t>
            </a:r>
            <a:r>
              <a:rPr lang="en-IN" dirty="0" err="1"/>
              <a:t>PoV</a:t>
            </a:r>
            <a:r>
              <a:rPr lang="en-IN" dirty="0"/>
              <a:t> Statements and questions). </a:t>
            </a:r>
          </a:p>
          <a:p>
            <a:pPr lvl="1"/>
            <a:r>
              <a:rPr lang="en-IN" dirty="0"/>
              <a:t>Example: We learned that it is very difficult to convert a </a:t>
            </a:r>
            <a:r>
              <a:rPr lang="en-IN" dirty="0" err="1"/>
              <a:t>PoV</a:t>
            </a:r>
            <a:r>
              <a:rPr lang="en-IN" dirty="0"/>
              <a:t> Statement into a </a:t>
            </a:r>
            <a:r>
              <a:rPr lang="en-IN" dirty="0" err="1"/>
              <a:t>PoV</a:t>
            </a:r>
            <a:r>
              <a:rPr lang="en-IN" dirty="0"/>
              <a:t> Question</a:t>
            </a:r>
          </a:p>
          <a:p>
            <a:r>
              <a:rPr lang="en-IN" dirty="0"/>
              <a:t>Also type what you will do differently in Step 1: Empathize (including empathetic research </a:t>
            </a:r>
            <a:r>
              <a:rPr lang="en-IN" i="1" dirty="0"/>
              <a:t>and</a:t>
            </a:r>
            <a:r>
              <a:rPr lang="en-IN" dirty="0"/>
              <a:t> analysis of research) the next time you participate in a competition.</a:t>
            </a:r>
          </a:p>
          <a:p>
            <a:pPr lvl="1"/>
            <a:r>
              <a:rPr lang="en-IN" dirty="0"/>
              <a:t>Example: We would watch people’s faces more carefully to see what made them smile. </a:t>
            </a:r>
          </a:p>
          <a:p>
            <a:pPr lvl="1"/>
            <a:r>
              <a:rPr lang="en-IN" dirty="0"/>
              <a:t>Note: you have the option to repeat any assignment (do more interviews/focus groups; prepare more nuggets; etc.) on this project if you think it will help you to win the competition. </a:t>
            </a:r>
          </a:p>
        </p:txBody>
      </p:sp>
    </p:spTree>
    <p:extLst>
      <p:ext uri="{BB962C8B-B14F-4D97-AF65-F5344CB8AC3E}">
        <p14:creationId xmlns:p14="http://schemas.microsoft.com/office/powerpoint/2010/main" val="15232835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8664B0"/>
      </a:accent1>
      <a:accent2>
        <a:srgbClr val="D75BCD"/>
      </a:accent2>
      <a:accent3>
        <a:srgbClr val="E54D86"/>
      </a:accent3>
      <a:accent4>
        <a:srgbClr val="DE4547"/>
      </a:accent4>
      <a:accent5>
        <a:srgbClr val="F16E40"/>
      </a:accent5>
      <a:accent6>
        <a:srgbClr val="EB9C5A"/>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50B0043813AA449A0E8318380316D1A" ma:contentTypeVersion="7" ma:contentTypeDescription="Create a new document." ma:contentTypeScope="" ma:versionID="d18e138feebec6bc82d7504bc44ab990">
  <xsd:schema xmlns:xsd="http://www.w3.org/2001/XMLSchema" xmlns:xs="http://www.w3.org/2001/XMLSchema" xmlns:p="http://schemas.microsoft.com/office/2006/metadata/properties" xmlns:ns2="7f2aa108-8372-4f1a-bc43-faa6d0035113" targetNamespace="http://schemas.microsoft.com/office/2006/metadata/properties" ma:root="true" ma:fieldsID="1fa0a13e053808a598a1c9485adc58fc" ns2:_="">
    <xsd:import namespace="7f2aa108-8372-4f1a-bc43-faa6d003511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f2aa108-8372-4f1a-bc43-faa6d00351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10D1D61-0E48-4E4A-A4AB-B31DCF1E1D8B}"/>
</file>

<file path=customXml/itemProps2.xml><?xml version="1.0" encoding="utf-8"?>
<ds:datastoreItem xmlns:ds="http://schemas.openxmlformats.org/officeDocument/2006/customXml" ds:itemID="{DB7789D8-2D5D-4123-9F1E-2D1978AE2BB3}"/>
</file>

<file path=customXml/itemProps3.xml><?xml version="1.0" encoding="utf-8"?>
<ds:datastoreItem xmlns:ds="http://schemas.openxmlformats.org/officeDocument/2006/customXml" ds:itemID="{6EB82D1D-A67C-40F4-B0C4-D8FB174FEFD9}"/>
</file>

<file path=docProps/app.xml><?xml version="1.0" encoding="utf-8"?>
<Properties xmlns="http://schemas.openxmlformats.org/officeDocument/2006/extended-properties" xmlns:vt="http://schemas.openxmlformats.org/officeDocument/2006/docPropsVTypes">
  <Template>Quotable</Template>
  <TotalTime>36</TotalTime>
  <Words>351</Words>
  <Application>Microsoft Office PowerPoint</Application>
  <PresentationFormat>Widescreen</PresentationFormat>
  <Paragraphs>17</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Century Gothic</vt:lpstr>
      <vt:lpstr>Wingdings 2</vt:lpstr>
      <vt:lpstr>Quotable</vt:lpstr>
      <vt:lpstr>KLU Design Thinking for Innovation,  Phase 2 Work In Progress Submission 3</vt:lpstr>
      <vt:lpstr>Submitted Together with this Report</vt:lpstr>
      <vt:lpstr>1. Our Most Important Learnings</vt:lpstr>
      <vt:lpstr>2. Other Things We Learned</vt:lpstr>
      <vt:lpstr>3. Things we Learned about Design Thinking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In Progress Submission 1</dc:title>
  <dc:creator>David Wittenberg</dc:creator>
  <cp:lastModifiedBy>David Wittenberg</cp:lastModifiedBy>
  <cp:revision>10</cp:revision>
  <dcterms:created xsi:type="dcterms:W3CDTF">2021-01-14T15:24:21Z</dcterms:created>
  <dcterms:modified xsi:type="dcterms:W3CDTF">2021-02-09T03:15:13Z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0x010100850B0043813AA449A0E8318380316D1A</vt:lpwstr>
  </property>
</Properties>
</file>