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342" r:id="rId7"/>
    <p:sldId id="343" r:id="rId8"/>
    <p:sldId id="344" r:id="rId9"/>
    <p:sldId id="345" r:id="rId10"/>
    <p:sldId id="346" r:id="rId11"/>
    <p:sldId id="34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6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44196-20C1-42AF-B0BD-3A0C01340ABD}" type="datetimeFigureOut">
              <a:rPr lang="en-AU" smtClean="0"/>
              <a:pPr/>
              <a:t>23/12/2020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46252-7977-470F-A63B-F34B0A5EB21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9194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2E8248-B7D3-4B3B-93F5-FAA095EDA6E1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15CS2007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Database Systems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3578" y="6356350"/>
            <a:ext cx="9933709" cy="365125"/>
          </a:xfrm>
        </p:spPr>
        <p:txBody>
          <a:bodyPr/>
          <a:lstStyle/>
          <a:p>
            <a:r>
              <a:rPr lang="en-AU" dirty="0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26" name="Picture 2" descr="K L University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5251479"/>
            <a:ext cx="4686300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3198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 rot="5400000">
            <a:off x="11126258" y="-1059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7841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 rot="5400000">
            <a:off x="11126259" y="-59248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6683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References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838200" y="1238596"/>
            <a:ext cx="10515599" cy="50125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pic>
        <p:nvPicPr>
          <p:cNvPr id="9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2216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669087" cy="365125"/>
          </a:xfrm>
        </p:spPr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2050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554"/>
          <a:stretch/>
        </p:blipFill>
        <p:spPr bwMode="auto">
          <a:xfrm>
            <a:off x="11140094" y="-15902"/>
            <a:ext cx="1051906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3580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15CS2007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Database Systems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1850" y="6356350"/>
            <a:ext cx="9160048" cy="365125"/>
          </a:xfrm>
        </p:spPr>
        <p:txBody>
          <a:bodyPr/>
          <a:lstStyle/>
          <a:p>
            <a:r>
              <a:rPr lang="en-AU" dirty="0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3074" name="Picture 2" descr="K L University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207818"/>
            <a:ext cx="4686300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5819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30284"/>
            <a:ext cx="5181600" cy="494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6187"/>
            <a:ext cx="5181600" cy="4930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24098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4098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376"/>
          <a:stretch/>
        </p:blipFill>
        <p:spPr bwMode="auto">
          <a:xfrm>
            <a:off x="11131781" y="0"/>
            <a:ext cx="1060219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6086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0759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98190"/>
            <a:ext cx="5157787" cy="40914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0759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98190"/>
            <a:ext cx="5183188" cy="40914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</a:t>
            </a:r>
            <a:r>
              <a:rPr lang="en-AU" dirty="0"/>
              <a:t> </a:t>
            </a:r>
            <a:r>
              <a:rPr lang="en-AU" dirty="0">
                <a:solidFill>
                  <a:srgbClr val="C00000"/>
                </a:solidFill>
              </a:rPr>
              <a:t>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5122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4592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6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6757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47898" y="6356350"/>
            <a:ext cx="9144000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5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61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8580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© 2016 KL University </a:t>
            </a:r>
            <a:r>
              <a:rPr lang="en-AU" dirty="0"/>
              <a:t>– The contents of this presentation are an intellectual and copyrighted property of KL University. </a:t>
            </a:r>
            <a:r>
              <a:rPr lang="en-AU" dirty="0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2" descr="K L University Logo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7281"/>
          <a:stretch/>
        </p:blipFill>
        <p:spPr bwMode="auto">
          <a:xfrm>
            <a:off x="11127317" y="-2380"/>
            <a:ext cx="1064683" cy="1066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2421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55470"/>
            <a:ext cx="10515600" cy="502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87FF5-4BF9-4B21-B0D2-9B7FF2B27D7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122084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19CS2109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COMPUTER NETWORKS AND SECURITY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3578" y="6356350"/>
            <a:ext cx="10151028" cy="365125"/>
          </a:xfrm>
        </p:spPr>
        <p:txBody>
          <a:bodyPr/>
          <a:lstStyle/>
          <a:p>
            <a:r>
              <a:rPr lang="en-AU" dirty="0"/>
              <a:t>© </a:t>
            </a:r>
            <a:r>
              <a:rPr lang="en-AU" dirty="0" smtClean="0"/>
              <a:t>2020-21 KL </a:t>
            </a:r>
            <a:r>
              <a:rPr lang="en-AU" dirty="0"/>
              <a:t>University – The contents of this presentation are an intellectual and copyrighted property of KL University.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23746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69520" y="6492875"/>
            <a:ext cx="9933709" cy="36512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606B4493-6AAE-49A2-80F4-790F5E0A788E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9714" y="2704011"/>
            <a:ext cx="10363200" cy="11430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Introduction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54200" y="1390650"/>
            <a:ext cx="8534400" cy="795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6000" b="1" dirty="0" smtClean="0">
                <a:solidFill>
                  <a:srgbClr val="FF3300"/>
                </a:solidFill>
                <a:ea typeface="新細明體" pitchFamily="18" charset="-120"/>
              </a:rPr>
              <a:t>Session-3</a:t>
            </a:r>
            <a:endParaRPr lang="en-US" altLang="zh-TW" sz="3200" b="1" dirty="0">
              <a:ea typeface="新細明體" pitchFamily="18" charset="-12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573578" y="6356350"/>
            <a:ext cx="101510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2020-21 KL University – The contents of this presentation are an intellectual and copyrighted property of KL University. ALL RIGHTS RESERVED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F256A8-E441-4E73-B1A3-4D071E345D66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>
                <a:ea typeface="新細明體" pitchFamily="18" charset="-120"/>
              </a:rPr>
              <a:t>Home Network Applications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751" y="1768476"/>
            <a:ext cx="10289116" cy="4784725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altLang="zh-TW" sz="3200">
                <a:ea typeface="新細明體" pitchFamily="18" charset="-120"/>
              </a:rPr>
              <a:t>Access to remote information</a:t>
            </a:r>
          </a:p>
          <a:p>
            <a:pPr algn="l">
              <a:buFontTx/>
              <a:buChar char="•"/>
            </a:pPr>
            <a:r>
              <a:rPr lang="en-US" altLang="zh-TW" sz="3200">
                <a:ea typeface="新細明體" pitchFamily="18" charset="-120"/>
              </a:rPr>
              <a:t>Person-to-person communication</a:t>
            </a:r>
          </a:p>
          <a:p>
            <a:pPr algn="l">
              <a:buFontTx/>
              <a:buChar char="•"/>
            </a:pPr>
            <a:r>
              <a:rPr lang="en-US" altLang="zh-TW" sz="3200">
                <a:ea typeface="新細明體" pitchFamily="18" charset="-120"/>
              </a:rPr>
              <a:t>Interactive entertainment</a:t>
            </a:r>
          </a:p>
          <a:p>
            <a:pPr algn="l">
              <a:buFontTx/>
              <a:buChar char="•"/>
            </a:pPr>
            <a:r>
              <a:rPr lang="en-US" altLang="zh-TW" sz="3200">
                <a:ea typeface="新細明體" pitchFamily="18" charset="-120"/>
              </a:rPr>
              <a:t>Electronic commerce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69CAF-DF7A-4BC4-A8B4-3418DC206FA6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914400" y="152400"/>
            <a:ext cx="10363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zh-TW" altLang="en-US" sz="4400">
                <a:solidFill>
                  <a:srgbClr val="FF0000"/>
                </a:solidFill>
                <a:ea typeface="新細明體" pitchFamily="18" charset="-120"/>
              </a:rPr>
              <a:t>	</a:t>
            </a:r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914400" y="1066800"/>
            <a:ext cx="10363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65000"/>
              <a:buFont typeface="Wingdings" pitchFamily="2" charset="2"/>
              <a:buChar char="l"/>
            </a:pPr>
            <a:r>
              <a:rPr lang="en-US" altLang="zh-TW" sz="3200">
                <a:ea typeface="新細明體" pitchFamily="18" charset="-120"/>
              </a:rPr>
              <a:t>Networks for People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zh-TW" sz="2800">
                <a:ea typeface="新細明體" pitchFamily="18" charset="-120"/>
              </a:rPr>
              <a:t>Access to remote information</a:t>
            </a:r>
          </a:p>
          <a:p>
            <a:pPr marL="1143000" lvl="2" indent="-228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zh-TW" sz="2400">
                <a:ea typeface="新細明體" pitchFamily="18" charset="-120"/>
              </a:rPr>
              <a:t>e.g.: financial, shopping, customized newspapers, on-line digital library, WWW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zh-TW" sz="2800">
                <a:ea typeface="新細明體" pitchFamily="18" charset="-120"/>
              </a:rPr>
              <a:t>Person-to-person communication</a:t>
            </a:r>
          </a:p>
          <a:p>
            <a:pPr marL="1143000" lvl="2" indent="-228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zh-TW" sz="2400">
                <a:ea typeface="新細明體" pitchFamily="18" charset="-120"/>
              </a:rPr>
              <a:t>email, video conference, newsgroup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FontTx/>
              <a:buChar char="–"/>
            </a:pPr>
            <a:r>
              <a:rPr lang="en-US" altLang="zh-TW" sz="2800">
                <a:ea typeface="新細明體" pitchFamily="18" charset="-120"/>
              </a:rPr>
              <a:t>Interactive entertainment</a:t>
            </a:r>
          </a:p>
          <a:p>
            <a:pPr marL="1143000" lvl="2" indent="-228600" algn="l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zh-TW" sz="2400">
                <a:ea typeface="新細明體" pitchFamily="18" charset="-120"/>
              </a:rPr>
              <a:t>VOD, interactive movies or TVs, game playing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7D49DD-8E80-4CA8-A68C-AAB3CDDFFF06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pitchFamily="18" charset="-120"/>
              </a:rPr>
              <a:t>Home Network Applications (2)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In  peer-to-peer system there are no fixed clients and servers.</a:t>
            </a:r>
          </a:p>
        </p:txBody>
      </p:sp>
      <p:pic>
        <p:nvPicPr>
          <p:cNvPr id="12292" name="Picture 4" descr="1-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3234" y="1666876"/>
            <a:ext cx="10477500" cy="354806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55B08B-A065-43A8-B6F3-407141CDF80C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>
                <a:ea typeface="新細明體" pitchFamily="18" charset="-120"/>
              </a:rPr>
              <a:t>Home Network Applications (3)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Some forms of e-commerce.</a:t>
            </a:r>
          </a:p>
        </p:txBody>
      </p:sp>
      <p:pic>
        <p:nvPicPr>
          <p:cNvPr id="13316" name="Picture 4" descr="1-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534" y="2135189"/>
            <a:ext cx="11377084" cy="22240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C0C8DA-69F6-4830-AC24-28595C80A16E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>
                <a:ea typeface="新細明體" pitchFamily="18" charset="-120"/>
              </a:rPr>
              <a:t>Mobile Network Users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Combinations of wireless networks and mobile computing.</a:t>
            </a:r>
          </a:p>
        </p:txBody>
      </p:sp>
      <p:pic>
        <p:nvPicPr>
          <p:cNvPr id="14340" name="Picture 4" descr="1-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417" y="2209801"/>
            <a:ext cx="11658600" cy="2803525"/>
          </a:xfrm>
          <a:prstGeom prst="rect">
            <a:avLst/>
          </a:prstGeom>
          <a:noFill/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6502401" y="5043489"/>
            <a:ext cx="390736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000">
                <a:latin typeface="Arial" charset="0"/>
                <a:ea typeface="新細明體" pitchFamily="18" charset="-120"/>
              </a:rPr>
              <a:t>mobile-commerce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BBB421-E6FA-471B-9350-4DBBC53EF150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>
                <a:ea typeface="新細明體" pitchFamily="18" charset="-120"/>
              </a:rPr>
              <a:t>Social Issues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65967" y="1377951"/>
            <a:ext cx="7973484" cy="4786313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altLang="zh-TW" sz="3200">
                <a:ea typeface="新細明體" pitchFamily="18" charset="-120"/>
              </a:rPr>
              <a:t>Politics</a:t>
            </a:r>
          </a:p>
          <a:p>
            <a:pPr algn="l">
              <a:buFontTx/>
              <a:buChar char="•"/>
            </a:pPr>
            <a:r>
              <a:rPr lang="en-US" altLang="zh-TW" sz="3200">
                <a:ea typeface="新細明體" pitchFamily="18" charset="-120"/>
              </a:rPr>
              <a:t>Religion</a:t>
            </a:r>
          </a:p>
          <a:p>
            <a:pPr algn="l">
              <a:buFontTx/>
              <a:buChar char="•"/>
            </a:pPr>
            <a:r>
              <a:rPr lang="en-US" altLang="zh-TW" sz="3200">
                <a:ea typeface="新細明體" pitchFamily="18" charset="-120"/>
              </a:rPr>
              <a:t>Sex</a:t>
            </a:r>
          </a:p>
          <a:p>
            <a:pPr algn="l">
              <a:buFontTx/>
              <a:buChar char="•"/>
            </a:pPr>
            <a:r>
              <a:rPr lang="en-US" altLang="zh-TW" sz="3200">
                <a:ea typeface="新細明體" pitchFamily="18" charset="-120"/>
              </a:rPr>
              <a:t>Privacy</a:t>
            </a:r>
          </a:p>
          <a:p>
            <a:pPr algn="l">
              <a:buFontTx/>
              <a:buChar char="•"/>
            </a:pPr>
            <a:r>
              <a:rPr lang="en-US" altLang="zh-TW" sz="3200">
                <a:ea typeface="新細明體" pitchFamily="18" charset="-120"/>
              </a:rPr>
              <a:t>Crime</a:t>
            </a:r>
          </a:p>
          <a:p>
            <a:pPr algn="l">
              <a:buFontTx/>
              <a:buChar char="•"/>
            </a:pPr>
            <a:r>
              <a:rPr lang="en-US" altLang="zh-TW" sz="3200">
                <a:ea typeface="新細明體" pitchFamily="18" charset="-120"/>
              </a:rPr>
              <a:t>junk mail, ill-information</a:t>
            </a:r>
          </a:p>
          <a:p>
            <a:pPr algn="l">
              <a:buFont typeface="Wingdings" pitchFamily="2" charset="2"/>
              <a:buChar char="ð"/>
            </a:pPr>
            <a:r>
              <a:rPr lang="en-US" altLang="zh-TW" sz="3200">
                <a:ea typeface="新細明體" pitchFamily="18" charset="-120"/>
              </a:rPr>
              <a:t>Each country has different laws.</a:t>
            </a:r>
          </a:p>
          <a:p>
            <a:pPr algn="l">
              <a:buFont typeface="Wingdings" pitchFamily="2" charset="2"/>
              <a:buChar char="ð"/>
            </a:pPr>
            <a:r>
              <a:rPr lang="en-US" altLang="zh-TW" sz="3200">
                <a:ea typeface="新細明體" pitchFamily="18" charset="-120"/>
              </a:rPr>
              <a:t>Debate rages!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C8CA6BD4B6BB458EC4DF3BC6B8455E" ma:contentTypeVersion="2" ma:contentTypeDescription="Create a new document." ma:contentTypeScope="" ma:versionID="4c1744822c704be929cff37fdeaf54d0">
  <xsd:schema xmlns:xsd="http://www.w3.org/2001/XMLSchema" xmlns:xs="http://www.w3.org/2001/XMLSchema" xmlns:p="http://schemas.microsoft.com/office/2006/metadata/properties" xmlns:ns2="5e62a2dd-ff91-4591-8d2f-adadc8198891" targetNamespace="http://schemas.microsoft.com/office/2006/metadata/properties" ma:root="true" ma:fieldsID="b09255625856ef7ac3b4d8dfcdef169f" ns2:_="">
    <xsd:import namespace="5e62a2dd-ff91-4591-8d2f-adadc819889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62a2dd-ff91-4591-8d2f-adadc819889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989B67-2555-4DB6-B147-5FFEA814123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9951B70-9DB6-4529-85A7-BC9F3B7C4C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62a2dd-ff91-4591-8d2f-adadc8198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E2E494-7E83-48A3-A37B-6A0EF14651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173</Words>
  <Application>Microsoft Office PowerPoint</Application>
  <PresentationFormat>Custom</PresentationFormat>
  <Paragraphs>44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19CS2109</vt:lpstr>
      <vt:lpstr>    Introduction</vt:lpstr>
      <vt:lpstr>Home Network Applications</vt:lpstr>
      <vt:lpstr>Slide 4</vt:lpstr>
      <vt:lpstr>Home Network Applications (2)</vt:lpstr>
      <vt:lpstr>Home Network Applications (3)</vt:lpstr>
      <vt:lpstr>Mobile Network Users</vt:lpstr>
      <vt:lpstr>Social Issues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vege</dc:creator>
  <cp:lastModifiedBy>Windows User</cp:lastModifiedBy>
  <cp:revision>46</cp:revision>
  <dcterms:created xsi:type="dcterms:W3CDTF">2016-10-27T15:05:54Z</dcterms:created>
  <dcterms:modified xsi:type="dcterms:W3CDTF">2020-12-23T15:57:49Z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0x01010057C8CA6BD4B6BB458EC4DF3BC6B8455E</vt:lpwstr>
  </property>
</Properties>
</file>