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88589A-8A11-4C07-93BD-ECE0CF8D4BC3}" v="1" dt="2020-12-24T08:47:53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KKANA SRINIVAS" userId="S::190031630@kluniversity.in::2855bb5f-3d03-4556-80ff-e4617349caf9" providerId="AD" clId="Web-{A788589A-8A11-4C07-93BD-ECE0CF8D4BC3}"/>
    <pc:docChg chg="modSld">
      <pc:chgData name="TIKKANA SRINIVAS" userId="S::190031630@kluniversity.in::2855bb5f-3d03-4556-80ff-e4617349caf9" providerId="AD" clId="Web-{A788589A-8A11-4C07-93BD-ECE0CF8D4BC3}" dt="2020-12-24T08:47:53.279" v="0" actId="1076"/>
      <pc:docMkLst>
        <pc:docMk/>
      </pc:docMkLst>
      <pc:sldChg chg="modSp">
        <pc:chgData name="TIKKANA SRINIVAS" userId="S::190031630@kluniversity.in::2855bb5f-3d03-4556-80ff-e4617349caf9" providerId="AD" clId="Web-{A788589A-8A11-4C07-93BD-ECE0CF8D4BC3}" dt="2020-12-24T08:47:53.279" v="0" actId="1076"/>
        <pc:sldMkLst>
          <pc:docMk/>
          <pc:sldMk cId="1955754391" sldId="264"/>
        </pc:sldMkLst>
        <pc:picChg chg="mod">
          <ac:chgData name="TIKKANA SRINIVAS" userId="S::190031630@kluniversity.in::2855bb5f-3d03-4556-80ff-e4617349caf9" providerId="AD" clId="Web-{A788589A-8A11-4C07-93BD-ECE0CF8D4BC3}" dt="2020-12-24T08:47:53.279" v="0" actId="1076"/>
          <ac:picMkLst>
            <pc:docMk/>
            <pc:sldMk cId="1955754391" sldId="264"/>
            <ac:picMk id="5" creationId="{9EED4834-7093-4B78-BA47-47E6674206A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8681-1955-477E-A448-5A95A487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2AC84-C324-4E5E-B017-65C2C4E27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57A1F-454F-4ED5-A96A-9665DB24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C2E7-EC0D-4934-ADDD-CA1EE0C1EFE0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B23FD-4B32-488A-BC1A-8F13433A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07EBD-1766-4A38-AECC-73A3D5A9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AF1C-D513-4BAE-8923-004EC50C4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80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E2FF-9FDB-4C12-9E4E-EE285D6D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8E0CA-4D75-443F-A3CA-6FC46296C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4ED32-8AFE-4070-A907-0C2F8F86E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C2E7-EC0D-4934-ADDD-CA1EE0C1EFE0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5C7AC-4E36-4FD7-8A2A-B8E2F7CFD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B8083-B0E5-493D-A681-EA994432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AF1C-D513-4BAE-8923-004EC50C4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85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41FB0-7223-4A6D-A140-C3A38EB60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377D0-1475-4C7F-B8B3-16A9B9F55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D7E7A-2CFD-4FD9-BFEB-DA5B98BA1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C2E7-EC0D-4934-ADDD-CA1EE0C1EFE0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3ABFD-7DE5-4D76-89C9-B91DFC28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43F25-9E86-4753-A885-3C1E747D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AF1C-D513-4BAE-8923-004EC50C4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96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D3F6-4EE9-4128-B330-DEB8E543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864FC-E4AB-49B5-82F2-FA5544838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EB3ED-4224-4F6C-BF6A-AABBDBDF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C2E7-EC0D-4934-ADDD-CA1EE0C1EFE0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D0B0D-464C-44C7-9AED-9301A985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D668E-8E48-4168-BF58-057F52D4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AF1C-D513-4BAE-8923-004EC50C4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07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70C7A-82CB-426E-A53B-08FA1CD6A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80C41-B8E4-4D0E-8EA5-82C22467B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CDC7F-32E5-484E-8FC5-9079B32A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C2E7-EC0D-4934-ADDD-CA1EE0C1EFE0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47579-B680-4D79-AB26-68B8A464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1759C-CDCD-4B64-A475-776B306B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AF1C-D513-4BAE-8923-004EC50C4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49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DB9B-BDBF-4370-954A-F6023DD3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BE2FB-5C2D-4A32-9627-AB71A0EFB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9F678-FF93-4233-B289-2A336C3FE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97A39-079D-45BD-82F5-E5531E13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C2E7-EC0D-4934-ADDD-CA1EE0C1EFE0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BCEF6-8DDE-42D8-B717-104222567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1CB6A-F401-42B6-86BE-5F754F38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AF1C-D513-4BAE-8923-004EC50C4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85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90D9-4D4F-47E4-89E9-13CD79EA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E7584-9DF7-438A-A8BB-FE1CBCD25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22DCA-9FA8-4058-A2ED-BDED83187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77160-9A07-4BA1-9A7E-7DB743A47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316F4B-DFC6-4F5E-91A8-CBF9372647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2DD9DD-D907-4CE5-B8CC-811773946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C2E7-EC0D-4934-ADDD-CA1EE0C1EFE0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31F96C-5683-493E-91FD-61E5B7F60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D6AA8E-86E3-453B-BF8C-43CD57B83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AF1C-D513-4BAE-8923-004EC50C4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05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34A78-E76F-4753-8C79-2878A9336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29967-E50B-4188-B75A-F183D818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C2E7-EC0D-4934-ADDD-CA1EE0C1EFE0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7E88A-6AD9-4796-B285-4AF786C9A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37BAF-89CE-47A7-A679-4371B009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AF1C-D513-4BAE-8923-004EC50C4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51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840AF-1D17-4664-989E-DD428CE61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C2E7-EC0D-4934-ADDD-CA1EE0C1EFE0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C79E5-C019-4C3C-AB2A-8D6DF9C7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4900F-39FF-4B70-B1B0-D34D3E2D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AF1C-D513-4BAE-8923-004EC50C4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67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D78DC-349D-4BEA-B4B4-2EBF9B4F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3E0DE-1649-4FD2-AA23-3CE543771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EAB85-6DC0-485F-8E3A-F5BDE28A9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F6510-99AB-4AE2-94FB-F2346BF6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C2E7-EC0D-4934-ADDD-CA1EE0C1EFE0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875EB-EE86-43C0-ADA4-5DC6DC52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AF8CB-9B25-4BC8-B407-094FFCB3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AF1C-D513-4BAE-8923-004EC50C4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88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D4D1-A241-4EF1-B152-C73BD0AD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D44F40-488F-4F1B-AF20-777B178D8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F2186-7B2A-4416-AC15-156215D3B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EB7AA-7710-45E3-B90E-E67F26045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C2E7-EC0D-4934-ADDD-CA1EE0C1EFE0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C696E-5C36-4934-B40D-60756AA8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624A8-1C70-422C-8C1A-3215FC5E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AF1C-D513-4BAE-8923-004EC50C4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72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E4344F-5BC9-4925-B20C-ACD78A301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73D8F-C879-4E7A-B22C-754CCDA30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BDC66-85AD-4190-AE48-E0C69845A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6C2E7-EC0D-4934-ADDD-CA1EE0C1EFE0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D19F4-A724-4B1E-A207-C093E1BDB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58699-46C5-4740-827D-219220D9F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2AF1C-D513-4BAE-8923-004EC50C4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84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7B009-0E14-43D9-9259-730CFE86E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Data Science – 19CS2205S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89C98-6B19-4164-8F72-DB3E52551B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Skilling 1</a:t>
            </a:r>
          </a:p>
        </p:txBody>
      </p:sp>
    </p:spTree>
    <p:extLst>
      <p:ext uri="{BB962C8B-B14F-4D97-AF65-F5344CB8AC3E}">
        <p14:creationId xmlns:p14="http://schemas.microsoft.com/office/powerpoint/2010/main" val="80241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B2D-5E60-403E-BD39-6A50B691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Applications of 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53895-AEE2-4CA6-88E1-279689A5A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lphaUcParenR"/>
            </a:pPr>
            <a:r>
              <a:rPr lang="en-I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PANDAS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lphaUcParenR"/>
            </a:pP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Include  .csv file in python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 Use series method to convert the following list [‘</a:t>
            </a:r>
            <a:r>
              <a:rPr lang="en-IN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a’,’b’,’c’,’d</a:t>
            </a:r>
            <a:r>
              <a:rPr lang="en-I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’] </a:t>
            </a: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Given the lists which contain names of students and their scored marks you have to create data frames which club them all using pandas. student list is [' Name 1' ,' Name 2', ' Name 3' ,' Name 4', ' Name 5' ' Name 6'] and you are given a 2d matrix which contain their marks. Their marks are [[67,89,68,95], [87,94,97,76], [77,85,99,74], [90,89,92,78], [83,97,80,98],[90,90,80,87]] and subjects list containing ['DS','AI','MPII', 'CNS'] </a:t>
            </a: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Add the TS , total columns to the data frame from which TS is the sum of  DS,AI,MPII and total is the sum of all subjects? </a:t>
            </a: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Display only the marks scored by Name 2 and Name3? </a:t>
            </a: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Display all the students marks who scored 90 + marks in DS?</a:t>
            </a: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6. DS teacher wants to know the total marks achieved by students in AI, Help her by using the sum method in data frame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964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C031-A44A-4281-80FC-A8FA113CF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8315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659618-E877-419B-88FE-CAA0E57A3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572" y="955040"/>
            <a:ext cx="8594855" cy="5221923"/>
          </a:xfrm>
        </p:spPr>
      </p:pic>
    </p:spTree>
    <p:extLst>
      <p:ext uri="{BB962C8B-B14F-4D97-AF65-F5344CB8AC3E}">
        <p14:creationId xmlns:p14="http://schemas.microsoft.com/office/powerpoint/2010/main" val="79168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7A0F-0D73-4EEE-9A21-53A808C82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ED4834-7093-4B78-BA47-47E667420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8013" y="1793199"/>
            <a:ext cx="8040952" cy="4351338"/>
          </a:xfrm>
        </p:spPr>
      </p:pic>
    </p:spTree>
    <p:extLst>
      <p:ext uri="{BB962C8B-B14F-4D97-AF65-F5344CB8AC3E}">
        <p14:creationId xmlns:p14="http://schemas.microsoft.com/office/powerpoint/2010/main" val="1955754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9DC77-F114-45AB-8F26-A9B659D2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92CDE8-EDB7-40D8-BBB9-353FDB9DE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920" y="1825625"/>
            <a:ext cx="7078737" cy="4351338"/>
          </a:xfrm>
        </p:spPr>
      </p:pic>
    </p:spTree>
    <p:extLst>
      <p:ext uri="{BB962C8B-B14F-4D97-AF65-F5344CB8AC3E}">
        <p14:creationId xmlns:p14="http://schemas.microsoft.com/office/powerpoint/2010/main" val="206687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5B5F3-460D-4967-B52D-B54674EA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B506CF-3765-48F6-B337-371255A19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7658" y="1825625"/>
            <a:ext cx="6756684" cy="4351338"/>
          </a:xfrm>
        </p:spPr>
      </p:pic>
    </p:spTree>
    <p:extLst>
      <p:ext uri="{BB962C8B-B14F-4D97-AF65-F5344CB8AC3E}">
        <p14:creationId xmlns:p14="http://schemas.microsoft.com/office/powerpoint/2010/main" val="398252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D5C16-5ACD-4327-B5C1-96F5C855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E27C88-441C-4C5A-B6E2-D194653AA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417" y="2467555"/>
            <a:ext cx="5487166" cy="3067478"/>
          </a:xfrm>
        </p:spPr>
      </p:pic>
    </p:spTree>
    <p:extLst>
      <p:ext uri="{BB962C8B-B14F-4D97-AF65-F5344CB8AC3E}">
        <p14:creationId xmlns:p14="http://schemas.microsoft.com/office/powerpoint/2010/main" val="107256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CADE8-2BD6-4FBC-AE7B-7DD745B4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/>
              <a:t>.CSV file-</a:t>
            </a:r>
            <a:r>
              <a:rPr lang="en-IN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dataset =</a:t>
            </a:r>
            <a:r>
              <a:rPr lang="en-IN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IN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'motor.csv'</a:t>
            </a:r>
            <a:r>
              <a:rPr lang="en-IN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IN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BC7D1-D650-4060-8014-765B27B6D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794F6-05F2-4BE3-9A6C-09DF19D7A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49" y="2915920"/>
            <a:ext cx="9734551" cy="298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20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7C96A-DBE5-4061-9650-52A97BB8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E5B8E-FCF6-41AE-B2C3-0C2DA1AD2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dataset</a:t>
            </a:r>
          </a:p>
          <a:p>
            <a:r>
              <a:rPr lang="en-IN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dataset.head</a:t>
            </a:r>
            <a:r>
              <a:rPr lang="en-IN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C0E6D6-6056-4A6F-B512-F32F438A8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76" y="2824480"/>
            <a:ext cx="8570124" cy="290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2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9DE918AF4E37488AE8A27EFA934FAE" ma:contentTypeVersion="2" ma:contentTypeDescription="Create a new document." ma:contentTypeScope="" ma:versionID="83182302dbac5c3e7b15fdf8ce7a2f6b">
  <xsd:schema xmlns:xsd="http://www.w3.org/2001/XMLSchema" xmlns:xs="http://www.w3.org/2001/XMLSchema" xmlns:p="http://schemas.microsoft.com/office/2006/metadata/properties" xmlns:ns2="c3a658ad-4fb7-4cde-ab19-18d6c4391bc9" targetNamespace="http://schemas.microsoft.com/office/2006/metadata/properties" ma:root="true" ma:fieldsID="7abedb6f93e7ff2be517bbe2bddfe842" ns2:_="">
    <xsd:import namespace="c3a658ad-4fb7-4cde-ab19-18d6c4391b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a658ad-4fb7-4cde-ab19-18d6c4391b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0861C4-A279-433E-9EE6-84C9D3B92BC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2E7AC48-651D-4B6D-BDF9-6C7B94664E62}"/>
</file>

<file path=customXml/itemProps3.xml><?xml version="1.0" encoding="utf-8"?>
<ds:datastoreItem xmlns:ds="http://schemas.openxmlformats.org/officeDocument/2006/customXml" ds:itemID="{43D7834E-1C46-4AB3-8349-C1186B664E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Data Science – 19CS2205S</vt:lpstr>
      <vt:lpstr>Applications of Data Preparation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.CSV file-dataset =pd.read_csv('motor.csv')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19CS2205S</dc:title>
  <dc:creator>Dr.Vithya Ganesan</dc:creator>
  <cp:revision>1</cp:revision>
  <dcterms:created xsi:type="dcterms:W3CDTF">2020-12-24T04:32:55Z</dcterms:created>
  <dcterms:modified xsi:type="dcterms:W3CDTF">2020-12-24T08:47:54Z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0x010100F39DE918AF4E37488AE8A27EFA934FAE</vt:lpwstr>
  </property>
</Properties>
</file>