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75" r:id="rId15"/>
    <p:sldId id="269" r:id="rId16"/>
    <p:sldId id="270" r:id="rId17"/>
    <p:sldId id="272" r:id="rId18"/>
    <p:sldId id="273" r:id="rId19"/>
    <p:sldId id="271"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8A0699-CB4D-6B18-A188-623421FA0D5B}" v="718" dt="2021-02-01T14:53:35.273"/>
    <p1510:client id="{E9257ECA-C9A7-6058-E140-63233A799BB2}" v="3848" dt="2021-02-01T18:11:03.3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ata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8B0D35-88F5-4480-AE4D-37CA669A0E4C}"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F16AD6D-7CC8-4298-AFBB-106F3D855A28}">
      <dgm:prSet/>
      <dgm:spPr/>
      <dgm:t>
        <a:bodyPr/>
        <a:lstStyle/>
        <a:p>
          <a:pPr>
            <a:lnSpc>
              <a:spcPct val="100000"/>
            </a:lnSpc>
          </a:pPr>
          <a:r>
            <a:rPr lang="en-IN" b="1" i="1" dirty="0">
              <a:solidFill>
                <a:srgbClr val="FFFF00"/>
              </a:solidFill>
            </a:rPr>
            <a:t>Interview protocols </a:t>
          </a:r>
          <a:r>
            <a:rPr lang="en-IN" b="1" i="1" dirty="0"/>
            <a:t>for all target groups</a:t>
          </a:r>
          <a:endParaRPr lang="en-US" b="1" i="1" dirty="0"/>
        </a:p>
      </dgm:t>
    </dgm:pt>
    <dgm:pt modelId="{33698ECB-DBE2-491A-B3DF-38DD1DFE6F66}" type="parTrans" cxnId="{351EC77B-EBD2-486B-93C5-4BA033466268}">
      <dgm:prSet/>
      <dgm:spPr/>
      <dgm:t>
        <a:bodyPr/>
        <a:lstStyle/>
        <a:p>
          <a:endParaRPr lang="en-US"/>
        </a:p>
      </dgm:t>
    </dgm:pt>
    <dgm:pt modelId="{DF2B5390-0E06-4995-B6E2-E2B584D97583}" type="sibTrans" cxnId="{351EC77B-EBD2-486B-93C5-4BA033466268}">
      <dgm:prSet/>
      <dgm:spPr/>
      <dgm:t>
        <a:bodyPr/>
        <a:lstStyle/>
        <a:p>
          <a:pPr>
            <a:lnSpc>
              <a:spcPct val="100000"/>
            </a:lnSpc>
          </a:pPr>
          <a:endParaRPr lang="en-US"/>
        </a:p>
      </dgm:t>
    </dgm:pt>
    <dgm:pt modelId="{F7FBBFE3-CE13-4F6A-A160-552B699C3C0B}">
      <dgm:prSet/>
      <dgm:spPr/>
      <dgm:t>
        <a:bodyPr/>
        <a:lstStyle/>
        <a:p>
          <a:pPr>
            <a:lnSpc>
              <a:spcPct val="100000"/>
            </a:lnSpc>
          </a:pPr>
          <a:r>
            <a:rPr lang="en-IN" b="1" i="1" dirty="0">
              <a:solidFill>
                <a:srgbClr val="0070C0"/>
              </a:solidFill>
            </a:rPr>
            <a:t>Interview reports </a:t>
          </a:r>
          <a:r>
            <a:rPr lang="en-IN" b="1" i="1" dirty="0"/>
            <a:t>for all Interviews</a:t>
          </a:r>
          <a:endParaRPr lang="en-US" b="1" i="1" dirty="0"/>
        </a:p>
      </dgm:t>
    </dgm:pt>
    <dgm:pt modelId="{4ED8C8D8-2185-41D6-AE8C-B778B20F07EC}" type="parTrans" cxnId="{F10A0585-DA8E-4693-B497-246DBAF82D24}">
      <dgm:prSet/>
      <dgm:spPr/>
      <dgm:t>
        <a:bodyPr/>
        <a:lstStyle/>
        <a:p>
          <a:endParaRPr lang="en-US"/>
        </a:p>
      </dgm:t>
    </dgm:pt>
    <dgm:pt modelId="{D65C6739-E6B4-4F0D-AA4F-89508D4F6D43}" type="sibTrans" cxnId="{F10A0585-DA8E-4693-B497-246DBAF82D24}">
      <dgm:prSet/>
      <dgm:spPr/>
      <dgm:t>
        <a:bodyPr/>
        <a:lstStyle/>
        <a:p>
          <a:pPr>
            <a:lnSpc>
              <a:spcPct val="100000"/>
            </a:lnSpc>
          </a:pPr>
          <a:endParaRPr lang="en-US"/>
        </a:p>
      </dgm:t>
    </dgm:pt>
    <dgm:pt modelId="{750B4107-87C0-46A5-9312-FC329DEDA5D9}">
      <dgm:prSet/>
      <dgm:spPr/>
      <dgm:t>
        <a:bodyPr/>
        <a:lstStyle/>
        <a:p>
          <a:pPr>
            <a:lnSpc>
              <a:spcPct val="100000"/>
            </a:lnSpc>
          </a:pPr>
          <a:r>
            <a:rPr lang="en-IN" b="1" i="1" dirty="0">
              <a:solidFill>
                <a:srgbClr val="FFFF00"/>
              </a:solidFill>
            </a:rPr>
            <a:t>Focus group agendas </a:t>
          </a:r>
          <a:r>
            <a:rPr lang="en-IN" b="1" i="1" dirty="0"/>
            <a:t>for all target groups</a:t>
          </a:r>
          <a:endParaRPr lang="en-US" b="1" i="1" dirty="0"/>
        </a:p>
      </dgm:t>
    </dgm:pt>
    <dgm:pt modelId="{EBE6F2D8-3F25-492A-AF58-EAC0719F83C1}" type="parTrans" cxnId="{EE9375B8-89A6-4A89-A8B3-41E61085A037}">
      <dgm:prSet/>
      <dgm:spPr/>
      <dgm:t>
        <a:bodyPr/>
        <a:lstStyle/>
        <a:p>
          <a:endParaRPr lang="en-US"/>
        </a:p>
      </dgm:t>
    </dgm:pt>
    <dgm:pt modelId="{96EFF8E5-0655-4868-91A2-59B445A0C31F}" type="sibTrans" cxnId="{EE9375B8-89A6-4A89-A8B3-41E61085A037}">
      <dgm:prSet/>
      <dgm:spPr/>
      <dgm:t>
        <a:bodyPr/>
        <a:lstStyle/>
        <a:p>
          <a:pPr>
            <a:lnSpc>
              <a:spcPct val="100000"/>
            </a:lnSpc>
          </a:pPr>
          <a:endParaRPr lang="en-US"/>
        </a:p>
      </dgm:t>
    </dgm:pt>
    <dgm:pt modelId="{596C4EF0-1374-429B-9209-2605FC82B5D6}">
      <dgm:prSet/>
      <dgm:spPr/>
      <dgm:t>
        <a:bodyPr/>
        <a:lstStyle/>
        <a:p>
          <a:pPr>
            <a:lnSpc>
              <a:spcPct val="100000"/>
            </a:lnSpc>
          </a:pPr>
          <a:r>
            <a:rPr lang="en-IN" b="1" i="1" dirty="0">
              <a:solidFill>
                <a:srgbClr val="0070C0"/>
              </a:solidFill>
            </a:rPr>
            <a:t>Focus group summary </a:t>
          </a:r>
          <a:r>
            <a:rPr lang="en-IN" b="1" i="1" dirty="0"/>
            <a:t>reports for all focus groups</a:t>
          </a:r>
          <a:endParaRPr lang="en-US" b="1" i="1" dirty="0"/>
        </a:p>
      </dgm:t>
    </dgm:pt>
    <dgm:pt modelId="{66B54D11-3217-47D0-B328-20502A0E37C6}" type="parTrans" cxnId="{F1AA18EB-AB5E-4D6C-8135-107382A00CF5}">
      <dgm:prSet/>
      <dgm:spPr/>
      <dgm:t>
        <a:bodyPr/>
        <a:lstStyle/>
        <a:p>
          <a:endParaRPr lang="en-US"/>
        </a:p>
      </dgm:t>
    </dgm:pt>
    <dgm:pt modelId="{AFBD6446-828B-4F37-9A73-60F593370C23}" type="sibTrans" cxnId="{F1AA18EB-AB5E-4D6C-8135-107382A00CF5}">
      <dgm:prSet/>
      <dgm:spPr/>
      <dgm:t>
        <a:bodyPr/>
        <a:lstStyle/>
        <a:p>
          <a:pPr>
            <a:lnSpc>
              <a:spcPct val="100000"/>
            </a:lnSpc>
          </a:pPr>
          <a:endParaRPr lang="en-US"/>
        </a:p>
      </dgm:t>
    </dgm:pt>
    <dgm:pt modelId="{03DB6B0E-18F3-4563-A72A-608515BE29BE}">
      <dgm:prSet/>
      <dgm:spPr/>
      <dgm:t>
        <a:bodyPr/>
        <a:lstStyle/>
        <a:p>
          <a:pPr>
            <a:lnSpc>
              <a:spcPct val="100000"/>
            </a:lnSpc>
          </a:pPr>
          <a:r>
            <a:rPr lang="en-IN" b="1" i="1" dirty="0">
              <a:solidFill>
                <a:srgbClr val="FFFF00"/>
              </a:solidFill>
            </a:rPr>
            <a:t>Group participation </a:t>
          </a:r>
          <a:r>
            <a:rPr lang="en-IN" b="1" i="1" dirty="0"/>
            <a:t>report for this portion of the project</a:t>
          </a:r>
          <a:endParaRPr lang="en-US" b="1" i="1" dirty="0"/>
        </a:p>
      </dgm:t>
    </dgm:pt>
    <dgm:pt modelId="{6A89643F-2944-4B49-A050-7DB62008405A}" type="parTrans" cxnId="{37DFF47E-E6FF-4912-9221-04C96D2C3633}">
      <dgm:prSet/>
      <dgm:spPr/>
      <dgm:t>
        <a:bodyPr/>
        <a:lstStyle/>
        <a:p>
          <a:endParaRPr lang="en-US"/>
        </a:p>
      </dgm:t>
    </dgm:pt>
    <dgm:pt modelId="{E9614E2C-1BAF-4EBF-9D39-67A07FFA04FF}" type="sibTrans" cxnId="{37DFF47E-E6FF-4912-9221-04C96D2C3633}">
      <dgm:prSet/>
      <dgm:spPr/>
      <dgm:t>
        <a:bodyPr/>
        <a:lstStyle/>
        <a:p>
          <a:endParaRPr lang="en-US"/>
        </a:p>
      </dgm:t>
    </dgm:pt>
    <dgm:pt modelId="{B2EF2CFE-3D7D-46DE-AD93-9BF25373BA3D}" type="pres">
      <dgm:prSet presAssocID="{1D8B0D35-88F5-4480-AE4D-37CA669A0E4C}" presName="root" presStyleCnt="0">
        <dgm:presLayoutVars>
          <dgm:dir/>
          <dgm:resizeHandles val="exact"/>
        </dgm:presLayoutVars>
      </dgm:prSet>
      <dgm:spPr/>
    </dgm:pt>
    <dgm:pt modelId="{D29C7D4F-77C3-4A02-A32C-02A92734A9EE}" type="pres">
      <dgm:prSet presAssocID="{1D8B0D35-88F5-4480-AE4D-37CA669A0E4C}" presName="container" presStyleCnt="0">
        <dgm:presLayoutVars>
          <dgm:dir/>
          <dgm:resizeHandles val="exact"/>
        </dgm:presLayoutVars>
      </dgm:prSet>
      <dgm:spPr/>
    </dgm:pt>
    <dgm:pt modelId="{4816D387-6620-4BC2-9407-59C1A6CC0890}" type="pres">
      <dgm:prSet presAssocID="{3F16AD6D-7CC8-4298-AFBB-106F3D855A28}" presName="compNode" presStyleCnt="0"/>
      <dgm:spPr/>
    </dgm:pt>
    <dgm:pt modelId="{618EEEC8-81C3-4921-8711-09CA26E5A8A0}" type="pres">
      <dgm:prSet presAssocID="{3F16AD6D-7CC8-4298-AFBB-106F3D855A28}" presName="iconBgRect" presStyleLbl="bgShp" presStyleIdx="0" presStyleCnt="5"/>
      <dgm:spPr/>
    </dgm:pt>
    <dgm:pt modelId="{0D846656-9260-4E5B-B9B6-10F2D2EADDCD}" type="pres">
      <dgm:prSet presAssocID="{3F16AD6D-7CC8-4298-AFBB-106F3D855A2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D44F238-64D6-42D0-8E2C-0C28AD768956}" type="pres">
      <dgm:prSet presAssocID="{3F16AD6D-7CC8-4298-AFBB-106F3D855A28}" presName="spaceRect" presStyleCnt="0"/>
      <dgm:spPr/>
    </dgm:pt>
    <dgm:pt modelId="{86C12F02-AA7C-427B-B936-4DFB4A6E74B3}" type="pres">
      <dgm:prSet presAssocID="{3F16AD6D-7CC8-4298-AFBB-106F3D855A28}" presName="textRect" presStyleLbl="revTx" presStyleIdx="0" presStyleCnt="5">
        <dgm:presLayoutVars>
          <dgm:chMax val="1"/>
          <dgm:chPref val="1"/>
        </dgm:presLayoutVars>
      </dgm:prSet>
      <dgm:spPr/>
    </dgm:pt>
    <dgm:pt modelId="{B4085317-0803-46ED-A0D4-3F68AE9C5F6B}" type="pres">
      <dgm:prSet presAssocID="{DF2B5390-0E06-4995-B6E2-E2B584D97583}" presName="sibTrans" presStyleLbl="sibTrans2D1" presStyleIdx="0" presStyleCnt="0"/>
      <dgm:spPr/>
    </dgm:pt>
    <dgm:pt modelId="{8D2339A2-F0AF-4601-BFCB-13ED750AF032}" type="pres">
      <dgm:prSet presAssocID="{F7FBBFE3-CE13-4F6A-A160-552B699C3C0B}" presName="compNode" presStyleCnt="0"/>
      <dgm:spPr/>
    </dgm:pt>
    <dgm:pt modelId="{E1FC0B1E-9D1F-4628-B56E-9C6FB86B225F}" type="pres">
      <dgm:prSet presAssocID="{F7FBBFE3-CE13-4F6A-A160-552B699C3C0B}" presName="iconBgRect" presStyleLbl="bgShp" presStyleIdx="1" presStyleCnt="5"/>
      <dgm:spPr/>
    </dgm:pt>
    <dgm:pt modelId="{6F754D18-6990-4D86-983F-BA75BAC62AE2}" type="pres">
      <dgm:prSet presAssocID="{F7FBBFE3-CE13-4F6A-A160-552B699C3C0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F1FEFE2D-2CE0-4253-B3C8-02C8067388BB}" type="pres">
      <dgm:prSet presAssocID="{F7FBBFE3-CE13-4F6A-A160-552B699C3C0B}" presName="spaceRect" presStyleCnt="0"/>
      <dgm:spPr/>
    </dgm:pt>
    <dgm:pt modelId="{632A9B8E-2FBA-4F3C-99AF-F2646FBC0AFE}" type="pres">
      <dgm:prSet presAssocID="{F7FBBFE3-CE13-4F6A-A160-552B699C3C0B}" presName="textRect" presStyleLbl="revTx" presStyleIdx="1" presStyleCnt="5">
        <dgm:presLayoutVars>
          <dgm:chMax val="1"/>
          <dgm:chPref val="1"/>
        </dgm:presLayoutVars>
      </dgm:prSet>
      <dgm:spPr/>
    </dgm:pt>
    <dgm:pt modelId="{558FC128-B97F-4F5F-95D1-9B2D47025477}" type="pres">
      <dgm:prSet presAssocID="{D65C6739-E6B4-4F0D-AA4F-89508D4F6D43}" presName="sibTrans" presStyleLbl="sibTrans2D1" presStyleIdx="0" presStyleCnt="0"/>
      <dgm:spPr/>
    </dgm:pt>
    <dgm:pt modelId="{38717EF7-3F67-4145-8D02-A2F91A8CD187}" type="pres">
      <dgm:prSet presAssocID="{750B4107-87C0-46A5-9312-FC329DEDA5D9}" presName="compNode" presStyleCnt="0"/>
      <dgm:spPr/>
    </dgm:pt>
    <dgm:pt modelId="{888899B8-3EBD-4177-AE09-ADEEEA0C1652}" type="pres">
      <dgm:prSet presAssocID="{750B4107-87C0-46A5-9312-FC329DEDA5D9}" presName="iconBgRect" presStyleLbl="bgShp" presStyleIdx="2" presStyleCnt="5"/>
      <dgm:spPr/>
    </dgm:pt>
    <dgm:pt modelId="{CEE0865C-5E5E-4393-973C-564BEFC90CDC}" type="pres">
      <dgm:prSet presAssocID="{750B4107-87C0-46A5-9312-FC329DEDA5D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CD344E9F-F290-4A6C-89EF-096F4068D475}" type="pres">
      <dgm:prSet presAssocID="{750B4107-87C0-46A5-9312-FC329DEDA5D9}" presName="spaceRect" presStyleCnt="0"/>
      <dgm:spPr/>
    </dgm:pt>
    <dgm:pt modelId="{7D5E64B2-C5D7-4145-8513-B3C79C4D197B}" type="pres">
      <dgm:prSet presAssocID="{750B4107-87C0-46A5-9312-FC329DEDA5D9}" presName="textRect" presStyleLbl="revTx" presStyleIdx="2" presStyleCnt="5">
        <dgm:presLayoutVars>
          <dgm:chMax val="1"/>
          <dgm:chPref val="1"/>
        </dgm:presLayoutVars>
      </dgm:prSet>
      <dgm:spPr/>
    </dgm:pt>
    <dgm:pt modelId="{1817246D-7D42-4CE9-808B-A3232D93FD33}" type="pres">
      <dgm:prSet presAssocID="{96EFF8E5-0655-4868-91A2-59B445A0C31F}" presName="sibTrans" presStyleLbl="sibTrans2D1" presStyleIdx="0" presStyleCnt="0"/>
      <dgm:spPr/>
    </dgm:pt>
    <dgm:pt modelId="{AEF95A00-52CC-4F8D-BAF8-816ED38F0148}" type="pres">
      <dgm:prSet presAssocID="{596C4EF0-1374-429B-9209-2605FC82B5D6}" presName="compNode" presStyleCnt="0"/>
      <dgm:spPr/>
    </dgm:pt>
    <dgm:pt modelId="{6CF12A51-7D93-413B-ACF6-4C046CDAEA6A}" type="pres">
      <dgm:prSet presAssocID="{596C4EF0-1374-429B-9209-2605FC82B5D6}" presName="iconBgRect" presStyleLbl="bgShp" presStyleIdx="3" presStyleCnt="5"/>
      <dgm:spPr/>
    </dgm:pt>
    <dgm:pt modelId="{1FEE2652-5341-4054-B1D6-07340883BEED}" type="pres">
      <dgm:prSet presAssocID="{596C4EF0-1374-429B-9209-2605FC82B5D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E8B01DC3-0D62-44D7-AA45-DD145B3F1BF2}" type="pres">
      <dgm:prSet presAssocID="{596C4EF0-1374-429B-9209-2605FC82B5D6}" presName="spaceRect" presStyleCnt="0"/>
      <dgm:spPr/>
    </dgm:pt>
    <dgm:pt modelId="{017AE9A3-B4BF-4F90-BD48-FBDC9F3412A3}" type="pres">
      <dgm:prSet presAssocID="{596C4EF0-1374-429B-9209-2605FC82B5D6}" presName="textRect" presStyleLbl="revTx" presStyleIdx="3" presStyleCnt="5">
        <dgm:presLayoutVars>
          <dgm:chMax val="1"/>
          <dgm:chPref val="1"/>
        </dgm:presLayoutVars>
      </dgm:prSet>
      <dgm:spPr/>
    </dgm:pt>
    <dgm:pt modelId="{54F5ABA7-F680-4650-8551-144D5C83E4B4}" type="pres">
      <dgm:prSet presAssocID="{AFBD6446-828B-4F37-9A73-60F593370C23}" presName="sibTrans" presStyleLbl="sibTrans2D1" presStyleIdx="0" presStyleCnt="0"/>
      <dgm:spPr/>
    </dgm:pt>
    <dgm:pt modelId="{0FA12C71-5276-48FE-8FA2-8A244F90DA65}" type="pres">
      <dgm:prSet presAssocID="{03DB6B0E-18F3-4563-A72A-608515BE29BE}" presName="compNode" presStyleCnt="0"/>
      <dgm:spPr/>
    </dgm:pt>
    <dgm:pt modelId="{CECDD756-6312-4EC2-BC4B-2FCD8E0D1E87}" type="pres">
      <dgm:prSet presAssocID="{03DB6B0E-18F3-4563-A72A-608515BE29BE}" presName="iconBgRect" presStyleLbl="bgShp" presStyleIdx="4" presStyleCnt="5"/>
      <dgm:spPr/>
    </dgm:pt>
    <dgm:pt modelId="{230E096E-39BE-494F-AF3E-2C09058CCC21}" type="pres">
      <dgm:prSet presAssocID="{03DB6B0E-18F3-4563-A72A-608515BE29B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roup"/>
        </a:ext>
      </dgm:extLst>
    </dgm:pt>
    <dgm:pt modelId="{D6261B5F-F716-4C3A-AA02-7D01B60CD7CE}" type="pres">
      <dgm:prSet presAssocID="{03DB6B0E-18F3-4563-A72A-608515BE29BE}" presName="spaceRect" presStyleCnt="0"/>
      <dgm:spPr/>
    </dgm:pt>
    <dgm:pt modelId="{51EBD027-E7C5-4335-99CF-DE2501FC93B3}" type="pres">
      <dgm:prSet presAssocID="{03DB6B0E-18F3-4563-A72A-608515BE29BE}" presName="textRect" presStyleLbl="revTx" presStyleIdx="4" presStyleCnt="5">
        <dgm:presLayoutVars>
          <dgm:chMax val="1"/>
          <dgm:chPref val="1"/>
        </dgm:presLayoutVars>
      </dgm:prSet>
      <dgm:spPr/>
    </dgm:pt>
  </dgm:ptLst>
  <dgm:cxnLst>
    <dgm:cxn modelId="{61BED210-88BD-4AA7-80DB-92483A4E21D0}" type="presOf" srcId="{596C4EF0-1374-429B-9209-2605FC82B5D6}" destId="{017AE9A3-B4BF-4F90-BD48-FBDC9F3412A3}" srcOrd="0" destOrd="0" presId="urn:microsoft.com/office/officeart/2018/2/layout/IconCircleList"/>
    <dgm:cxn modelId="{B492D51B-D76D-4944-B1B7-27C2204C4088}" type="presOf" srcId="{F7FBBFE3-CE13-4F6A-A160-552B699C3C0B}" destId="{632A9B8E-2FBA-4F3C-99AF-F2646FBC0AFE}" srcOrd="0" destOrd="0" presId="urn:microsoft.com/office/officeart/2018/2/layout/IconCircleList"/>
    <dgm:cxn modelId="{25198D35-FD21-42E9-8B9C-756DA591C189}" type="presOf" srcId="{3F16AD6D-7CC8-4298-AFBB-106F3D855A28}" destId="{86C12F02-AA7C-427B-B936-4DFB4A6E74B3}" srcOrd="0" destOrd="0" presId="urn:microsoft.com/office/officeart/2018/2/layout/IconCircleList"/>
    <dgm:cxn modelId="{B1BE2B40-941C-4057-82FB-6A791342C12B}" type="presOf" srcId="{03DB6B0E-18F3-4563-A72A-608515BE29BE}" destId="{51EBD027-E7C5-4335-99CF-DE2501FC93B3}" srcOrd="0" destOrd="0" presId="urn:microsoft.com/office/officeart/2018/2/layout/IconCircleList"/>
    <dgm:cxn modelId="{D979B954-BDC0-446C-AA7E-1FDC7EC4581A}" type="presOf" srcId="{DF2B5390-0E06-4995-B6E2-E2B584D97583}" destId="{B4085317-0803-46ED-A0D4-3F68AE9C5F6B}" srcOrd="0" destOrd="0" presId="urn:microsoft.com/office/officeart/2018/2/layout/IconCircleList"/>
    <dgm:cxn modelId="{351EC77B-EBD2-486B-93C5-4BA033466268}" srcId="{1D8B0D35-88F5-4480-AE4D-37CA669A0E4C}" destId="{3F16AD6D-7CC8-4298-AFBB-106F3D855A28}" srcOrd="0" destOrd="0" parTransId="{33698ECB-DBE2-491A-B3DF-38DD1DFE6F66}" sibTransId="{DF2B5390-0E06-4995-B6E2-E2B584D97583}"/>
    <dgm:cxn modelId="{DCEF537C-A22E-449A-834E-35EF7A9B37FC}" type="presOf" srcId="{96EFF8E5-0655-4868-91A2-59B445A0C31F}" destId="{1817246D-7D42-4CE9-808B-A3232D93FD33}" srcOrd="0" destOrd="0" presId="urn:microsoft.com/office/officeart/2018/2/layout/IconCircleList"/>
    <dgm:cxn modelId="{37DFF47E-E6FF-4912-9221-04C96D2C3633}" srcId="{1D8B0D35-88F5-4480-AE4D-37CA669A0E4C}" destId="{03DB6B0E-18F3-4563-A72A-608515BE29BE}" srcOrd="4" destOrd="0" parTransId="{6A89643F-2944-4B49-A050-7DB62008405A}" sibTransId="{E9614E2C-1BAF-4EBF-9D39-67A07FFA04FF}"/>
    <dgm:cxn modelId="{FA00E384-71CF-473A-AE2D-C2107E8DB7F0}" type="presOf" srcId="{1D8B0D35-88F5-4480-AE4D-37CA669A0E4C}" destId="{B2EF2CFE-3D7D-46DE-AD93-9BF25373BA3D}" srcOrd="0" destOrd="0" presId="urn:microsoft.com/office/officeart/2018/2/layout/IconCircleList"/>
    <dgm:cxn modelId="{F10A0585-DA8E-4693-B497-246DBAF82D24}" srcId="{1D8B0D35-88F5-4480-AE4D-37CA669A0E4C}" destId="{F7FBBFE3-CE13-4F6A-A160-552B699C3C0B}" srcOrd="1" destOrd="0" parTransId="{4ED8C8D8-2185-41D6-AE8C-B778B20F07EC}" sibTransId="{D65C6739-E6B4-4F0D-AA4F-89508D4F6D43}"/>
    <dgm:cxn modelId="{EE9375B8-89A6-4A89-A8B3-41E61085A037}" srcId="{1D8B0D35-88F5-4480-AE4D-37CA669A0E4C}" destId="{750B4107-87C0-46A5-9312-FC329DEDA5D9}" srcOrd="2" destOrd="0" parTransId="{EBE6F2D8-3F25-492A-AF58-EAC0719F83C1}" sibTransId="{96EFF8E5-0655-4868-91A2-59B445A0C31F}"/>
    <dgm:cxn modelId="{8C2428DD-C099-4B53-B44D-C333E265557C}" type="presOf" srcId="{AFBD6446-828B-4F37-9A73-60F593370C23}" destId="{54F5ABA7-F680-4650-8551-144D5C83E4B4}" srcOrd="0" destOrd="0" presId="urn:microsoft.com/office/officeart/2018/2/layout/IconCircleList"/>
    <dgm:cxn modelId="{5AB72AE2-4BE1-4C83-B7E1-14AE6380E0E4}" type="presOf" srcId="{750B4107-87C0-46A5-9312-FC329DEDA5D9}" destId="{7D5E64B2-C5D7-4145-8513-B3C79C4D197B}" srcOrd="0" destOrd="0" presId="urn:microsoft.com/office/officeart/2018/2/layout/IconCircleList"/>
    <dgm:cxn modelId="{ECC6C9E4-8073-40E4-8B41-4C0B99D8AAD5}" type="presOf" srcId="{D65C6739-E6B4-4F0D-AA4F-89508D4F6D43}" destId="{558FC128-B97F-4F5F-95D1-9B2D47025477}" srcOrd="0" destOrd="0" presId="urn:microsoft.com/office/officeart/2018/2/layout/IconCircleList"/>
    <dgm:cxn modelId="{F1AA18EB-AB5E-4D6C-8135-107382A00CF5}" srcId="{1D8B0D35-88F5-4480-AE4D-37CA669A0E4C}" destId="{596C4EF0-1374-429B-9209-2605FC82B5D6}" srcOrd="3" destOrd="0" parTransId="{66B54D11-3217-47D0-B328-20502A0E37C6}" sibTransId="{AFBD6446-828B-4F37-9A73-60F593370C23}"/>
    <dgm:cxn modelId="{E51DEAC5-D0D6-435F-97C4-2D27CE3887AA}" type="presParOf" srcId="{B2EF2CFE-3D7D-46DE-AD93-9BF25373BA3D}" destId="{D29C7D4F-77C3-4A02-A32C-02A92734A9EE}" srcOrd="0" destOrd="0" presId="urn:microsoft.com/office/officeart/2018/2/layout/IconCircleList"/>
    <dgm:cxn modelId="{092EC7B8-7463-4CC8-BE87-FC45D457C62F}" type="presParOf" srcId="{D29C7D4F-77C3-4A02-A32C-02A92734A9EE}" destId="{4816D387-6620-4BC2-9407-59C1A6CC0890}" srcOrd="0" destOrd="0" presId="urn:microsoft.com/office/officeart/2018/2/layout/IconCircleList"/>
    <dgm:cxn modelId="{C20A4BE5-830C-4FA3-944A-0AEFC7C7F203}" type="presParOf" srcId="{4816D387-6620-4BC2-9407-59C1A6CC0890}" destId="{618EEEC8-81C3-4921-8711-09CA26E5A8A0}" srcOrd="0" destOrd="0" presId="urn:microsoft.com/office/officeart/2018/2/layout/IconCircleList"/>
    <dgm:cxn modelId="{511FDBFA-7625-4A72-BC32-BA23EC691082}" type="presParOf" srcId="{4816D387-6620-4BC2-9407-59C1A6CC0890}" destId="{0D846656-9260-4E5B-B9B6-10F2D2EADDCD}" srcOrd="1" destOrd="0" presId="urn:microsoft.com/office/officeart/2018/2/layout/IconCircleList"/>
    <dgm:cxn modelId="{389C630E-3703-4AEA-9661-92F38F316B07}" type="presParOf" srcId="{4816D387-6620-4BC2-9407-59C1A6CC0890}" destId="{4D44F238-64D6-42D0-8E2C-0C28AD768956}" srcOrd="2" destOrd="0" presId="urn:microsoft.com/office/officeart/2018/2/layout/IconCircleList"/>
    <dgm:cxn modelId="{D84CDF76-F813-4765-8E38-FDA2F1BD7228}" type="presParOf" srcId="{4816D387-6620-4BC2-9407-59C1A6CC0890}" destId="{86C12F02-AA7C-427B-B936-4DFB4A6E74B3}" srcOrd="3" destOrd="0" presId="urn:microsoft.com/office/officeart/2018/2/layout/IconCircleList"/>
    <dgm:cxn modelId="{8A85286B-CF09-4F9D-BDAF-7C5C32972E93}" type="presParOf" srcId="{D29C7D4F-77C3-4A02-A32C-02A92734A9EE}" destId="{B4085317-0803-46ED-A0D4-3F68AE9C5F6B}" srcOrd="1" destOrd="0" presId="urn:microsoft.com/office/officeart/2018/2/layout/IconCircleList"/>
    <dgm:cxn modelId="{5031BAED-FCDC-44FC-A9F4-B453342C0D07}" type="presParOf" srcId="{D29C7D4F-77C3-4A02-A32C-02A92734A9EE}" destId="{8D2339A2-F0AF-4601-BFCB-13ED750AF032}" srcOrd="2" destOrd="0" presId="urn:microsoft.com/office/officeart/2018/2/layout/IconCircleList"/>
    <dgm:cxn modelId="{112F0555-203F-4AD8-B4D4-CB842C25D74D}" type="presParOf" srcId="{8D2339A2-F0AF-4601-BFCB-13ED750AF032}" destId="{E1FC0B1E-9D1F-4628-B56E-9C6FB86B225F}" srcOrd="0" destOrd="0" presId="urn:microsoft.com/office/officeart/2018/2/layout/IconCircleList"/>
    <dgm:cxn modelId="{BA2E81C6-E161-4426-8B9C-C350ECD4DB7B}" type="presParOf" srcId="{8D2339A2-F0AF-4601-BFCB-13ED750AF032}" destId="{6F754D18-6990-4D86-983F-BA75BAC62AE2}" srcOrd="1" destOrd="0" presId="urn:microsoft.com/office/officeart/2018/2/layout/IconCircleList"/>
    <dgm:cxn modelId="{70C174D5-6D59-407F-BA26-E3413970D940}" type="presParOf" srcId="{8D2339A2-F0AF-4601-BFCB-13ED750AF032}" destId="{F1FEFE2D-2CE0-4253-B3C8-02C8067388BB}" srcOrd="2" destOrd="0" presId="urn:microsoft.com/office/officeart/2018/2/layout/IconCircleList"/>
    <dgm:cxn modelId="{BD4413F6-2320-45E3-ABE1-86398F224415}" type="presParOf" srcId="{8D2339A2-F0AF-4601-BFCB-13ED750AF032}" destId="{632A9B8E-2FBA-4F3C-99AF-F2646FBC0AFE}" srcOrd="3" destOrd="0" presId="urn:microsoft.com/office/officeart/2018/2/layout/IconCircleList"/>
    <dgm:cxn modelId="{D4CC6556-907E-4D10-9D8A-70D0E30A2115}" type="presParOf" srcId="{D29C7D4F-77C3-4A02-A32C-02A92734A9EE}" destId="{558FC128-B97F-4F5F-95D1-9B2D47025477}" srcOrd="3" destOrd="0" presId="urn:microsoft.com/office/officeart/2018/2/layout/IconCircleList"/>
    <dgm:cxn modelId="{422B0A12-7185-44A6-8950-91D1F183F567}" type="presParOf" srcId="{D29C7D4F-77C3-4A02-A32C-02A92734A9EE}" destId="{38717EF7-3F67-4145-8D02-A2F91A8CD187}" srcOrd="4" destOrd="0" presId="urn:microsoft.com/office/officeart/2018/2/layout/IconCircleList"/>
    <dgm:cxn modelId="{AA342C6B-E37B-4EBE-A664-C7B5AAE5EAB0}" type="presParOf" srcId="{38717EF7-3F67-4145-8D02-A2F91A8CD187}" destId="{888899B8-3EBD-4177-AE09-ADEEEA0C1652}" srcOrd="0" destOrd="0" presId="urn:microsoft.com/office/officeart/2018/2/layout/IconCircleList"/>
    <dgm:cxn modelId="{677A05EB-AE2D-4C6C-8002-AAC38E37C682}" type="presParOf" srcId="{38717EF7-3F67-4145-8D02-A2F91A8CD187}" destId="{CEE0865C-5E5E-4393-973C-564BEFC90CDC}" srcOrd="1" destOrd="0" presId="urn:microsoft.com/office/officeart/2018/2/layout/IconCircleList"/>
    <dgm:cxn modelId="{E9449834-7A27-4539-8E37-9B6D91BFDCC4}" type="presParOf" srcId="{38717EF7-3F67-4145-8D02-A2F91A8CD187}" destId="{CD344E9F-F290-4A6C-89EF-096F4068D475}" srcOrd="2" destOrd="0" presId="urn:microsoft.com/office/officeart/2018/2/layout/IconCircleList"/>
    <dgm:cxn modelId="{7D6D678B-1881-43ED-B88C-6BF69A8E42F5}" type="presParOf" srcId="{38717EF7-3F67-4145-8D02-A2F91A8CD187}" destId="{7D5E64B2-C5D7-4145-8513-B3C79C4D197B}" srcOrd="3" destOrd="0" presId="urn:microsoft.com/office/officeart/2018/2/layout/IconCircleList"/>
    <dgm:cxn modelId="{E0AAC042-321A-44D8-B4EF-3499C0DD2578}" type="presParOf" srcId="{D29C7D4F-77C3-4A02-A32C-02A92734A9EE}" destId="{1817246D-7D42-4CE9-808B-A3232D93FD33}" srcOrd="5" destOrd="0" presId="urn:microsoft.com/office/officeart/2018/2/layout/IconCircleList"/>
    <dgm:cxn modelId="{39F34127-DF05-43CE-8900-86268052CB01}" type="presParOf" srcId="{D29C7D4F-77C3-4A02-A32C-02A92734A9EE}" destId="{AEF95A00-52CC-4F8D-BAF8-816ED38F0148}" srcOrd="6" destOrd="0" presId="urn:microsoft.com/office/officeart/2018/2/layout/IconCircleList"/>
    <dgm:cxn modelId="{985F3EB7-DC32-4CE4-83F3-AAAEE821E2A7}" type="presParOf" srcId="{AEF95A00-52CC-4F8D-BAF8-816ED38F0148}" destId="{6CF12A51-7D93-413B-ACF6-4C046CDAEA6A}" srcOrd="0" destOrd="0" presId="urn:microsoft.com/office/officeart/2018/2/layout/IconCircleList"/>
    <dgm:cxn modelId="{8B5DDD0D-09A3-425F-9513-2953EC96C8C9}" type="presParOf" srcId="{AEF95A00-52CC-4F8D-BAF8-816ED38F0148}" destId="{1FEE2652-5341-4054-B1D6-07340883BEED}" srcOrd="1" destOrd="0" presId="urn:microsoft.com/office/officeart/2018/2/layout/IconCircleList"/>
    <dgm:cxn modelId="{A2F1AC4B-48E9-4EC0-B9EC-23ED37D83EB4}" type="presParOf" srcId="{AEF95A00-52CC-4F8D-BAF8-816ED38F0148}" destId="{E8B01DC3-0D62-44D7-AA45-DD145B3F1BF2}" srcOrd="2" destOrd="0" presId="urn:microsoft.com/office/officeart/2018/2/layout/IconCircleList"/>
    <dgm:cxn modelId="{6E2344A7-5214-4069-9613-93B5377D8E19}" type="presParOf" srcId="{AEF95A00-52CC-4F8D-BAF8-816ED38F0148}" destId="{017AE9A3-B4BF-4F90-BD48-FBDC9F3412A3}" srcOrd="3" destOrd="0" presId="urn:microsoft.com/office/officeart/2018/2/layout/IconCircleList"/>
    <dgm:cxn modelId="{7E1EC705-4E93-4B3F-8D9D-679C485C5EFB}" type="presParOf" srcId="{D29C7D4F-77C3-4A02-A32C-02A92734A9EE}" destId="{54F5ABA7-F680-4650-8551-144D5C83E4B4}" srcOrd="7" destOrd="0" presId="urn:microsoft.com/office/officeart/2018/2/layout/IconCircleList"/>
    <dgm:cxn modelId="{D86BEB7D-0C4F-422F-89E0-D7FE1FB5A728}" type="presParOf" srcId="{D29C7D4F-77C3-4A02-A32C-02A92734A9EE}" destId="{0FA12C71-5276-48FE-8FA2-8A244F90DA65}" srcOrd="8" destOrd="0" presId="urn:microsoft.com/office/officeart/2018/2/layout/IconCircleList"/>
    <dgm:cxn modelId="{961FD780-45A1-4B2C-AFDE-78E4464EDF63}" type="presParOf" srcId="{0FA12C71-5276-48FE-8FA2-8A244F90DA65}" destId="{CECDD756-6312-4EC2-BC4B-2FCD8E0D1E87}" srcOrd="0" destOrd="0" presId="urn:microsoft.com/office/officeart/2018/2/layout/IconCircleList"/>
    <dgm:cxn modelId="{E3C2E54F-9386-4841-AD66-8D975A44BF5E}" type="presParOf" srcId="{0FA12C71-5276-48FE-8FA2-8A244F90DA65}" destId="{230E096E-39BE-494F-AF3E-2C09058CCC21}" srcOrd="1" destOrd="0" presId="urn:microsoft.com/office/officeart/2018/2/layout/IconCircleList"/>
    <dgm:cxn modelId="{B3849AB8-BF09-4955-A19C-3B3FAF40FC1A}" type="presParOf" srcId="{0FA12C71-5276-48FE-8FA2-8A244F90DA65}" destId="{D6261B5F-F716-4C3A-AA02-7D01B60CD7CE}" srcOrd="2" destOrd="0" presId="urn:microsoft.com/office/officeart/2018/2/layout/IconCircleList"/>
    <dgm:cxn modelId="{7DE5B5DE-A068-4C4B-B62B-B8138E42D810}" type="presParOf" srcId="{0FA12C71-5276-48FE-8FA2-8A244F90DA65}" destId="{51EBD027-E7C5-4335-99CF-DE2501FC93B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070B06-C051-4290-BB8F-273D0EF679F2}" type="doc">
      <dgm:prSet loTypeId="urn:microsoft.com/office/officeart/2016/7/layout/LinearBlockProcessNumbered" loCatId="process" qsTypeId="urn:microsoft.com/office/officeart/2005/8/quickstyle/simple2" qsCatId="simple" csTypeId="urn:microsoft.com/office/officeart/2005/8/colors/colorful1" csCatId="colorful"/>
      <dgm:spPr/>
      <dgm:t>
        <a:bodyPr/>
        <a:lstStyle/>
        <a:p>
          <a:endParaRPr lang="en-US"/>
        </a:p>
      </dgm:t>
    </dgm:pt>
    <dgm:pt modelId="{AA841E10-BB57-48A6-80A9-AEDB3DC69887}">
      <dgm:prSet/>
      <dgm:spPr/>
      <dgm:t>
        <a:bodyPr/>
        <a:lstStyle/>
        <a:p>
          <a:pPr algn="ctr"/>
          <a:r>
            <a:rPr lang="en-IN" b="1" i="1" dirty="0"/>
            <a:t>The Kind of Learning to pre-schooler's could be more of </a:t>
          </a:r>
          <a:r>
            <a:rPr lang="en-IN" b="1" i="1" dirty="0">
              <a:solidFill>
                <a:srgbClr val="002060"/>
              </a:solidFill>
            </a:rPr>
            <a:t>activity based </a:t>
          </a:r>
          <a:r>
            <a:rPr lang="en-IN" b="1" i="1" dirty="0"/>
            <a:t>rather than theoretical.</a:t>
          </a:r>
          <a:endParaRPr lang="en-US" b="1" i="1" dirty="0"/>
        </a:p>
      </dgm:t>
    </dgm:pt>
    <dgm:pt modelId="{8A8BA01C-BAD9-496D-8C6D-7B97D8976480}" type="parTrans" cxnId="{B8C3B93E-5465-4396-8FEA-3E3C0D1F2FB9}">
      <dgm:prSet/>
      <dgm:spPr/>
      <dgm:t>
        <a:bodyPr/>
        <a:lstStyle/>
        <a:p>
          <a:endParaRPr lang="en-US"/>
        </a:p>
      </dgm:t>
    </dgm:pt>
    <dgm:pt modelId="{80348927-FEF9-4192-895D-C4E72CB6CC4D}" type="sibTrans" cxnId="{B8C3B93E-5465-4396-8FEA-3E3C0D1F2FB9}">
      <dgm:prSet phldrT="01" phldr="0"/>
      <dgm:spPr/>
      <dgm:t>
        <a:bodyPr/>
        <a:lstStyle/>
        <a:p>
          <a:r>
            <a:rPr lang="en-US"/>
            <a:t>01</a:t>
          </a:r>
          <a:endParaRPr lang="en-US" dirty="0"/>
        </a:p>
      </dgm:t>
    </dgm:pt>
    <dgm:pt modelId="{97D6BEA8-8D67-4E4E-B9A6-61B05D7F7B79}">
      <dgm:prSet/>
      <dgm:spPr/>
      <dgm:t>
        <a:bodyPr/>
        <a:lstStyle/>
        <a:p>
          <a:pPr algn="ctr"/>
          <a:r>
            <a:rPr lang="en-IN" b="1" i="1" dirty="0"/>
            <a:t>We learned that parents, teachers and siblings can be a </a:t>
          </a:r>
          <a:r>
            <a:rPr lang="en-IN" b="1" i="1" dirty="0">
              <a:solidFill>
                <a:srgbClr val="FFFF00"/>
              </a:solidFill>
            </a:rPr>
            <a:t>great influence for the children </a:t>
          </a:r>
          <a:r>
            <a:rPr lang="en-IN" b="1" i="1" dirty="0"/>
            <a:t>to learn English.</a:t>
          </a:r>
          <a:endParaRPr lang="en-US" b="1" i="1" dirty="0"/>
        </a:p>
      </dgm:t>
    </dgm:pt>
    <dgm:pt modelId="{0019B0D6-3E6B-460C-A2D4-D628815FF50E}" type="parTrans" cxnId="{39D9AAF1-E6E1-456F-9637-E85C761D1BFB}">
      <dgm:prSet/>
      <dgm:spPr/>
      <dgm:t>
        <a:bodyPr/>
        <a:lstStyle/>
        <a:p>
          <a:endParaRPr lang="en-US"/>
        </a:p>
      </dgm:t>
    </dgm:pt>
    <dgm:pt modelId="{3FF3678B-8D08-4A65-9777-3C5951EAF6DC}" type="sibTrans" cxnId="{39D9AAF1-E6E1-456F-9637-E85C761D1BFB}">
      <dgm:prSet phldrT="02" phldr="0"/>
      <dgm:spPr/>
      <dgm:t>
        <a:bodyPr/>
        <a:lstStyle/>
        <a:p>
          <a:r>
            <a:rPr lang="en-US"/>
            <a:t>02</a:t>
          </a:r>
        </a:p>
      </dgm:t>
    </dgm:pt>
    <dgm:pt modelId="{2F54B974-5F2C-481B-A120-0AE6A6DF7300}">
      <dgm:prSet/>
      <dgm:spPr/>
      <dgm:t>
        <a:bodyPr/>
        <a:lstStyle/>
        <a:p>
          <a:pPr algn="ctr"/>
          <a:r>
            <a:rPr lang="en-IN" b="1" i="1" dirty="0"/>
            <a:t>We have understood how internet, books, parents and teachers would </a:t>
          </a:r>
          <a:r>
            <a:rPr lang="en-IN" b="1" i="1" dirty="0">
              <a:solidFill>
                <a:srgbClr val="002060"/>
              </a:solidFill>
            </a:rPr>
            <a:t>impact children</a:t>
          </a:r>
          <a:r>
            <a:rPr lang="en-IN" b="1" i="1" dirty="0"/>
            <a:t>.</a:t>
          </a:r>
          <a:endParaRPr lang="en-US" b="1" i="1" dirty="0"/>
        </a:p>
      </dgm:t>
    </dgm:pt>
    <dgm:pt modelId="{F8BEECD6-1CBA-4E47-A826-E00FE8D337EA}" type="parTrans" cxnId="{5FC103FB-18CC-4259-8C68-43B91E2AC1B8}">
      <dgm:prSet/>
      <dgm:spPr/>
      <dgm:t>
        <a:bodyPr/>
        <a:lstStyle/>
        <a:p>
          <a:endParaRPr lang="en-US"/>
        </a:p>
      </dgm:t>
    </dgm:pt>
    <dgm:pt modelId="{0DBDA2C7-9A34-4CAA-9F8B-341E7F6906B9}" type="sibTrans" cxnId="{5FC103FB-18CC-4259-8C68-43B91E2AC1B8}">
      <dgm:prSet phldrT="03" phldr="0"/>
      <dgm:spPr/>
      <dgm:t>
        <a:bodyPr/>
        <a:lstStyle/>
        <a:p>
          <a:r>
            <a:rPr lang="en-US"/>
            <a:t>03</a:t>
          </a:r>
        </a:p>
      </dgm:t>
    </dgm:pt>
    <dgm:pt modelId="{89443D70-103F-4089-9206-9C968FF47B48}">
      <dgm:prSet/>
      <dgm:spPr/>
      <dgm:t>
        <a:bodyPr/>
        <a:lstStyle/>
        <a:p>
          <a:pPr algn="ctr"/>
          <a:r>
            <a:rPr lang="en-IN" b="1" i="1" dirty="0"/>
            <a:t>We learned how to conduct </a:t>
          </a:r>
          <a:r>
            <a:rPr lang="en-IN" b="1" i="1" dirty="0">
              <a:solidFill>
                <a:srgbClr val="FFFF00"/>
              </a:solidFill>
            </a:rPr>
            <a:t>focus group activities </a:t>
          </a:r>
          <a:r>
            <a:rPr lang="en-IN" b="1" i="1" dirty="0"/>
            <a:t>to understand views of the people.</a:t>
          </a:r>
          <a:endParaRPr lang="en-US" b="1" i="1" dirty="0"/>
        </a:p>
      </dgm:t>
    </dgm:pt>
    <dgm:pt modelId="{6FAA4C12-D726-4218-A430-95BBFCB9BA04}" type="parTrans" cxnId="{E692AB0F-D442-410B-808A-C95C5EA0F0EA}">
      <dgm:prSet/>
      <dgm:spPr/>
      <dgm:t>
        <a:bodyPr/>
        <a:lstStyle/>
        <a:p>
          <a:endParaRPr lang="en-US"/>
        </a:p>
      </dgm:t>
    </dgm:pt>
    <dgm:pt modelId="{9AE5FC5D-C488-4D2B-91E3-E232050DE3EF}" type="sibTrans" cxnId="{E692AB0F-D442-410B-808A-C95C5EA0F0EA}">
      <dgm:prSet phldrT="04" phldr="0"/>
      <dgm:spPr/>
      <dgm:t>
        <a:bodyPr/>
        <a:lstStyle/>
        <a:p>
          <a:r>
            <a:rPr lang="en-US"/>
            <a:t>04</a:t>
          </a:r>
          <a:endParaRPr lang="en-US" dirty="0"/>
        </a:p>
      </dgm:t>
    </dgm:pt>
    <dgm:pt modelId="{A419AB80-61EF-4351-930A-22CE3487B4AC}" type="pres">
      <dgm:prSet presAssocID="{44070B06-C051-4290-BB8F-273D0EF679F2}" presName="Name0" presStyleCnt="0">
        <dgm:presLayoutVars>
          <dgm:animLvl val="lvl"/>
          <dgm:resizeHandles val="exact"/>
        </dgm:presLayoutVars>
      </dgm:prSet>
      <dgm:spPr/>
    </dgm:pt>
    <dgm:pt modelId="{835EF218-66B1-46C0-B60F-CCB964C23C4C}" type="pres">
      <dgm:prSet presAssocID="{AA841E10-BB57-48A6-80A9-AEDB3DC69887}" presName="compositeNode" presStyleCnt="0">
        <dgm:presLayoutVars>
          <dgm:bulletEnabled val="1"/>
        </dgm:presLayoutVars>
      </dgm:prSet>
      <dgm:spPr/>
    </dgm:pt>
    <dgm:pt modelId="{FF85E216-5CAC-4A82-A77E-48E775AB1613}" type="pres">
      <dgm:prSet presAssocID="{AA841E10-BB57-48A6-80A9-AEDB3DC69887}" presName="bgRect" presStyleLbl="alignNode1" presStyleIdx="0" presStyleCnt="4"/>
      <dgm:spPr/>
    </dgm:pt>
    <dgm:pt modelId="{518C3AEA-C067-4EAD-A3D3-3952B1CB88D0}" type="pres">
      <dgm:prSet presAssocID="{80348927-FEF9-4192-895D-C4E72CB6CC4D}" presName="sibTransNodeRect" presStyleLbl="alignNode1" presStyleIdx="0" presStyleCnt="4">
        <dgm:presLayoutVars>
          <dgm:chMax val="0"/>
          <dgm:bulletEnabled val="1"/>
        </dgm:presLayoutVars>
      </dgm:prSet>
      <dgm:spPr/>
    </dgm:pt>
    <dgm:pt modelId="{D9E4E53C-4D87-4A2A-B62D-8239AFDE7B85}" type="pres">
      <dgm:prSet presAssocID="{AA841E10-BB57-48A6-80A9-AEDB3DC69887}" presName="nodeRect" presStyleLbl="alignNode1" presStyleIdx="0" presStyleCnt="4">
        <dgm:presLayoutVars>
          <dgm:bulletEnabled val="1"/>
        </dgm:presLayoutVars>
      </dgm:prSet>
      <dgm:spPr/>
    </dgm:pt>
    <dgm:pt modelId="{8C74FF46-807A-4B6D-BE23-1910B46662F3}" type="pres">
      <dgm:prSet presAssocID="{80348927-FEF9-4192-895D-C4E72CB6CC4D}" presName="sibTrans" presStyleCnt="0"/>
      <dgm:spPr/>
    </dgm:pt>
    <dgm:pt modelId="{CFDAFB3E-6E31-4228-8ECF-EA1041A7A307}" type="pres">
      <dgm:prSet presAssocID="{97D6BEA8-8D67-4E4E-B9A6-61B05D7F7B79}" presName="compositeNode" presStyleCnt="0">
        <dgm:presLayoutVars>
          <dgm:bulletEnabled val="1"/>
        </dgm:presLayoutVars>
      </dgm:prSet>
      <dgm:spPr/>
    </dgm:pt>
    <dgm:pt modelId="{A4724DCB-0A3B-41CD-B76C-B1F32947B87F}" type="pres">
      <dgm:prSet presAssocID="{97D6BEA8-8D67-4E4E-B9A6-61B05D7F7B79}" presName="bgRect" presStyleLbl="alignNode1" presStyleIdx="1" presStyleCnt="4"/>
      <dgm:spPr/>
    </dgm:pt>
    <dgm:pt modelId="{35D079C1-03A8-4C34-A813-A97663D51953}" type="pres">
      <dgm:prSet presAssocID="{3FF3678B-8D08-4A65-9777-3C5951EAF6DC}" presName="sibTransNodeRect" presStyleLbl="alignNode1" presStyleIdx="1" presStyleCnt="4">
        <dgm:presLayoutVars>
          <dgm:chMax val="0"/>
          <dgm:bulletEnabled val="1"/>
        </dgm:presLayoutVars>
      </dgm:prSet>
      <dgm:spPr/>
    </dgm:pt>
    <dgm:pt modelId="{7E1D9FA2-DB1F-4B07-BB8D-285D96385723}" type="pres">
      <dgm:prSet presAssocID="{97D6BEA8-8D67-4E4E-B9A6-61B05D7F7B79}" presName="nodeRect" presStyleLbl="alignNode1" presStyleIdx="1" presStyleCnt="4">
        <dgm:presLayoutVars>
          <dgm:bulletEnabled val="1"/>
        </dgm:presLayoutVars>
      </dgm:prSet>
      <dgm:spPr/>
    </dgm:pt>
    <dgm:pt modelId="{01C22F5C-5307-46F4-8931-9B1D0787BC48}" type="pres">
      <dgm:prSet presAssocID="{3FF3678B-8D08-4A65-9777-3C5951EAF6DC}" presName="sibTrans" presStyleCnt="0"/>
      <dgm:spPr/>
    </dgm:pt>
    <dgm:pt modelId="{2AC2E36A-C2EB-4863-A152-B9AE7408CE11}" type="pres">
      <dgm:prSet presAssocID="{2F54B974-5F2C-481B-A120-0AE6A6DF7300}" presName="compositeNode" presStyleCnt="0">
        <dgm:presLayoutVars>
          <dgm:bulletEnabled val="1"/>
        </dgm:presLayoutVars>
      </dgm:prSet>
      <dgm:spPr/>
    </dgm:pt>
    <dgm:pt modelId="{CCA29503-3EC6-443C-95CB-F4C804175A6D}" type="pres">
      <dgm:prSet presAssocID="{2F54B974-5F2C-481B-A120-0AE6A6DF7300}" presName="bgRect" presStyleLbl="alignNode1" presStyleIdx="2" presStyleCnt="4"/>
      <dgm:spPr/>
    </dgm:pt>
    <dgm:pt modelId="{75F3C22F-BF6D-432F-948A-AC0B4DC8B17C}" type="pres">
      <dgm:prSet presAssocID="{0DBDA2C7-9A34-4CAA-9F8B-341E7F6906B9}" presName="sibTransNodeRect" presStyleLbl="alignNode1" presStyleIdx="2" presStyleCnt="4">
        <dgm:presLayoutVars>
          <dgm:chMax val="0"/>
          <dgm:bulletEnabled val="1"/>
        </dgm:presLayoutVars>
      </dgm:prSet>
      <dgm:spPr/>
    </dgm:pt>
    <dgm:pt modelId="{17699774-EB97-462A-91BC-353EC63E1830}" type="pres">
      <dgm:prSet presAssocID="{2F54B974-5F2C-481B-A120-0AE6A6DF7300}" presName="nodeRect" presStyleLbl="alignNode1" presStyleIdx="2" presStyleCnt="4">
        <dgm:presLayoutVars>
          <dgm:bulletEnabled val="1"/>
        </dgm:presLayoutVars>
      </dgm:prSet>
      <dgm:spPr/>
    </dgm:pt>
    <dgm:pt modelId="{341E1686-6659-4229-BBCD-35576FB5C0A3}" type="pres">
      <dgm:prSet presAssocID="{0DBDA2C7-9A34-4CAA-9F8B-341E7F6906B9}" presName="sibTrans" presStyleCnt="0"/>
      <dgm:spPr/>
    </dgm:pt>
    <dgm:pt modelId="{7CF9025E-71A1-4FF5-9E4F-41357B49D6A7}" type="pres">
      <dgm:prSet presAssocID="{89443D70-103F-4089-9206-9C968FF47B48}" presName="compositeNode" presStyleCnt="0">
        <dgm:presLayoutVars>
          <dgm:bulletEnabled val="1"/>
        </dgm:presLayoutVars>
      </dgm:prSet>
      <dgm:spPr/>
    </dgm:pt>
    <dgm:pt modelId="{5124EA81-A71B-4E3F-9435-76CFDBE5B57F}" type="pres">
      <dgm:prSet presAssocID="{89443D70-103F-4089-9206-9C968FF47B48}" presName="bgRect" presStyleLbl="alignNode1" presStyleIdx="3" presStyleCnt="4"/>
      <dgm:spPr/>
    </dgm:pt>
    <dgm:pt modelId="{CED8D486-8C49-4C91-A945-EDACA871C22D}" type="pres">
      <dgm:prSet presAssocID="{9AE5FC5D-C488-4D2B-91E3-E232050DE3EF}" presName="sibTransNodeRect" presStyleLbl="alignNode1" presStyleIdx="3" presStyleCnt="4">
        <dgm:presLayoutVars>
          <dgm:chMax val="0"/>
          <dgm:bulletEnabled val="1"/>
        </dgm:presLayoutVars>
      </dgm:prSet>
      <dgm:spPr/>
    </dgm:pt>
    <dgm:pt modelId="{DA6F4D57-D183-43F0-A6C6-E52956E0F5FD}" type="pres">
      <dgm:prSet presAssocID="{89443D70-103F-4089-9206-9C968FF47B48}" presName="nodeRect" presStyleLbl="alignNode1" presStyleIdx="3" presStyleCnt="4">
        <dgm:presLayoutVars>
          <dgm:bulletEnabled val="1"/>
        </dgm:presLayoutVars>
      </dgm:prSet>
      <dgm:spPr/>
    </dgm:pt>
  </dgm:ptLst>
  <dgm:cxnLst>
    <dgm:cxn modelId="{E692AB0F-D442-410B-808A-C95C5EA0F0EA}" srcId="{44070B06-C051-4290-BB8F-273D0EF679F2}" destId="{89443D70-103F-4089-9206-9C968FF47B48}" srcOrd="3" destOrd="0" parTransId="{6FAA4C12-D726-4218-A430-95BBFCB9BA04}" sibTransId="{9AE5FC5D-C488-4D2B-91E3-E232050DE3EF}"/>
    <dgm:cxn modelId="{61C02C11-BD9F-45C2-B730-71FF673F1873}" type="presOf" srcId="{2F54B974-5F2C-481B-A120-0AE6A6DF7300}" destId="{CCA29503-3EC6-443C-95CB-F4C804175A6D}" srcOrd="0" destOrd="0" presId="urn:microsoft.com/office/officeart/2016/7/layout/LinearBlockProcessNumbered"/>
    <dgm:cxn modelId="{50D93D22-068D-4D6A-AEB4-DDFB45F72E9B}" type="presOf" srcId="{3FF3678B-8D08-4A65-9777-3C5951EAF6DC}" destId="{35D079C1-03A8-4C34-A813-A97663D51953}" srcOrd="0" destOrd="0" presId="urn:microsoft.com/office/officeart/2016/7/layout/LinearBlockProcessNumbered"/>
    <dgm:cxn modelId="{7E84B42B-6C26-404D-99C0-30AD33369F83}" type="presOf" srcId="{97D6BEA8-8D67-4E4E-B9A6-61B05D7F7B79}" destId="{A4724DCB-0A3B-41CD-B76C-B1F32947B87F}" srcOrd="0" destOrd="0" presId="urn:microsoft.com/office/officeart/2016/7/layout/LinearBlockProcessNumbered"/>
    <dgm:cxn modelId="{B8C3B93E-5465-4396-8FEA-3E3C0D1F2FB9}" srcId="{44070B06-C051-4290-BB8F-273D0EF679F2}" destId="{AA841E10-BB57-48A6-80A9-AEDB3DC69887}" srcOrd="0" destOrd="0" parTransId="{8A8BA01C-BAD9-496D-8C6D-7B97D8976480}" sibTransId="{80348927-FEF9-4192-895D-C4E72CB6CC4D}"/>
    <dgm:cxn modelId="{F548D83E-3594-49C5-B14E-B745E0D8E4EF}" type="presOf" srcId="{9AE5FC5D-C488-4D2B-91E3-E232050DE3EF}" destId="{CED8D486-8C49-4C91-A945-EDACA871C22D}" srcOrd="0" destOrd="0" presId="urn:microsoft.com/office/officeart/2016/7/layout/LinearBlockProcessNumbered"/>
    <dgm:cxn modelId="{F8FB1160-C786-4E98-BF2D-ACC974F1A0AD}" type="presOf" srcId="{0DBDA2C7-9A34-4CAA-9F8B-341E7F6906B9}" destId="{75F3C22F-BF6D-432F-948A-AC0B4DC8B17C}" srcOrd="0" destOrd="0" presId="urn:microsoft.com/office/officeart/2016/7/layout/LinearBlockProcessNumbered"/>
    <dgm:cxn modelId="{90F55A4D-A77D-4F63-A75F-CC9A9A1B3F65}" type="presOf" srcId="{2F54B974-5F2C-481B-A120-0AE6A6DF7300}" destId="{17699774-EB97-462A-91BC-353EC63E1830}" srcOrd="1" destOrd="0" presId="urn:microsoft.com/office/officeart/2016/7/layout/LinearBlockProcessNumbered"/>
    <dgm:cxn modelId="{E9B1A577-E8DE-4AE0-A135-B2C08681E552}" type="presOf" srcId="{97D6BEA8-8D67-4E4E-B9A6-61B05D7F7B79}" destId="{7E1D9FA2-DB1F-4B07-BB8D-285D96385723}" srcOrd="1" destOrd="0" presId="urn:microsoft.com/office/officeart/2016/7/layout/LinearBlockProcessNumbered"/>
    <dgm:cxn modelId="{7FF8C88A-C89A-49FB-BDF3-06C0C31108C3}" type="presOf" srcId="{AA841E10-BB57-48A6-80A9-AEDB3DC69887}" destId="{FF85E216-5CAC-4A82-A77E-48E775AB1613}" srcOrd="0" destOrd="0" presId="urn:microsoft.com/office/officeart/2016/7/layout/LinearBlockProcessNumbered"/>
    <dgm:cxn modelId="{B1A95E8D-CA15-4BAF-A789-A6A921969C77}" type="presOf" srcId="{89443D70-103F-4089-9206-9C968FF47B48}" destId="{DA6F4D57-D183-43F0-A6C6-E52956E0F5FD}" srcOrd="1" destOrd="0" presId="urn:microsoft.com/office/officeart/2016/7/layout/LinearBlockProcessNumbered"/>
    <dgm:cxn modelId="{E271299C-3111-43E1-8F75-1E1D98FCB0E7}" type="presOf" srcId="{89443D70-103F-4089-9206-9C968FF47B48}" destId="{5124EA81-A71B-4E3F-9435-76CFDBE5B57F}" srcOrd="0" destOrd="0" presId="urn:microsoft.com/office/officeart/2016/7/layout/LinearBlockProcessNumbered"/>
    <dgm:cxn modelId="{FC2CF19E-6489-42F0-8CB2-6D0FEE9687C6}" type="presOf" srcId="{AA841E10-BB57-48A6-80A9-AEDB3DC69887}" destId="{D9E4E53C-4D87-4A2A-B62D-8239AFDE7B85}" srcOrd="1" destOrd="0" presId="urn:microsoft.com/office/officeart/2016/7/layout/LinearBlockProcessNumbered"/>
    <dgm:cxn modelId="{7E850BBC-2879-4E68-8D82-4EDECBF54BB4}" type="presOf" srcId="{44070B06-C051-4290-BB8F-273D0EF679F2}" destId="{A419AB80-61EF-4351-930A-22CE3487B4AC}" srcOrd="0" destOrd="0" presId="urn:microsoft.com/office/officeart/2016/7/layout/LinearBlockProcessNumbered"/>
    <dgm:cxn modelId="{9C2EC9CD-D51E-4D51-A8E5-D74E3B7994D0}" type="presOf" srcId="{80348927-FEF9-4192-895D-C4E72CB6CC4D}" destId="{518C3AEA-C067-4EAD-A3D3-3952B1CB88D0}" srcOrd="0" destOrd="0" presId="urn:microsoft.com/office/officeart/2016/7/layout/LinearBlockProcessNumbered"/>
    <dgm:cxn modelId="{39D9AAF1-E6E1-456F-9637-E85C761D1BFB}" srcId="{44070B06-C051-4290-BB8F-273D0EF679F2}" destId="{97D6BEA8-8D67-4E4E-B9A6-61B05D7F7B79}" srcOrd="1" destOrd="0" parTransId="{0019B0D6-3E6B-460C-A2D4-D628815FF50E}" sibTransId="{3FF3678B-8D08-4A65-9777-3C5951EAF6DC}"/>
    <dgm:cxn modelId="{5FC103FB-18CC-4259-8C68-43B91E2AC1B8}" srcId="{44070B06-C051-4290-BB8F-273D0EF679F2}" destId="{2F54B974-5F2C-481B-A120-0AE6A6DF7300}" srcOrd="2" destOrd="0" parTransId="{F8BEECD6-1CBA-4E47-A826-E00FE8D337EA}" sibTransId="{0DBDA2C7-9A34-4CAA-9F8B-341E7F6906B9}"/>
    <dgm:cxn modelId="{6AC747ED-9EED-41BF-8BB2-D1270A312E17}" type="presParOf" srcId="{A419AB80-61EF-4351-930A-22CE3487B4AC}" destId="{835EF218-66B1-46C0-B60F-CCB964C23C4C}" srcOrd="0" destOrd="0" presId="urn:microsoft.com/office/officeart/2016/7/layout/LinearBlockProcessNumbered"/>
    <dgm:cxn modelId="{04E258EB-A550-49A4-A649-3EF6041617E1}" type="presParOf" srcId="{835EF218-66B1-46C0-B60F-CCB964C23C4C}" destId="{FF85E216-5CAC-4A82-A77E-48E775AB1613}" srcOrd="0" destOrd="0" presId="urn:microsoft.com/office/officeart/2016/7/layout/LinearBlockProcessNumbered"/>
    <dgm:cxn modelId="{91F2FBCC-25D1-4A82-BF71-F3A9FC42A94E}" type="presParOf" srcId="{835EF218-66B1-46C0-B60F-CCB964C23C4C}" destId="{518C3AEA-C067-4EAD-A3D3-3952B1CB88D0}" srcOrd="1" destOrd="0" presId="urn:microsoft.com/office/officeart/2016/7/layout/LinearBlockProcessNumbered"/>
    <dgm:cxn modelId="{6446C189-0E08-4DA6-8ECA-DFCAB2E75C78}" type="presParOf" srcId="{835EF218-66B1-46C0-B60F-CCB964C23C4C}" destId="{D9E4E53C-4D87-4A2A-B62D-8239AFDE7B85}" srcOrd="2" destOrd="0" presId="urn:microsoft.com/office/officeart/2016/7/layout/LinearBlockProcessNumbered"/>
    <dgm:cxn modelId="{A7A9484C-21E0-48D7-A359-5D80C1EE08C2}" type="presParOf" srcId="{A419AB80-61EF-4351-930A-22CE3487B4AC}" destId="{8C74FF46-807A-4B6D-BE23-1910B46662F3}" srcOrd="1" destOrd="0" presId="urn:microsoft.com/office/officeart/2016/7/layout/LinearBlockProcessNumbered"/>
    <dgm:cxn modelId="{0A406C88-5E2A-46BC-B52F-9B4105020807}" type="presParOf" srcId="{A419AB80-61EF-4351-930A-22CE3487B4AC}" destId="{CFDAFB3E-6E31-4228-8ECF-EA1041A7A307}" srcOrd="2" destOrd="0" presId="urn:microsoft.com/office/officeart/2016/7/layout/LinearBlockProcessNumbered"/>
    <dgm:cxn modelId="{00F3BA4E-9C33-4A4B-A06D-CCB63FBE3661}" type="presParOf" srcId="{CFDAFB3E-6E31-4228-8ECF-EA1041A7A307}" destId="{A4724DCB-0A3B-41CD-B76C-B1F32947B87F}" srcOrd="0" destOrd="0" presId="urn:microsoft.com/office/officeart/2016/7/layout/LinearBlockProcessNumbered"/>
    <dgm:cxn modelId="{668D0DEB-6EA4-43DD-9985-7CB34D06508F}" type="presParOf" srcId="{CFDAFB3E-6E31-4228-8ECF-EA1041A7A307}" destId="{35D079C1-03A8-4C34-A813-A97663D51953}" srcOrd="1" destOrd="0" presId="urn:microsoft.com/office/officeart/2016/7/layout/LinearBlockProcessNumbered"/>
    <dgm:cxn modelId="{65C26E57-C617-4DF4-A3E7-153FF77FFA9F}" type="presParOf" srcId="{CFDAFB3E-6E31-4228-8ECF-EA1041A7A307}" destId="{7E1D9FA2-DB1F-4B07-BB8D-285D96385723}" srcOrd="2" destOrd="0" presId="urn:microsoft.com/office/officeart/2016/7/layout/LinearBlockProcessNumbered"/>
    <dgm:cxn modelId="{C5C5CF03-9F05-4679-855E-4C54674D3368}" type="presParOf" srcId="{A419AB80-61EF-4351-930A-22CE3487B4AC}" destId="{01C22F5C-5307-46F4-8931-9B1D0787BC48}" srcOrd="3" destOrd="0" presId="urn:microsoft.com/office/officeart/2016/7/layout/LinearBlockProcessNumbered"/>
    <dgm:cxn modelId="{0A06F44A-1BD9-4A04-8A61-D60E753251E8}" type="presParOf" srcId="{A419AB80-61EF-4351-930A-22CE3487B4AC}" destId="{2AC2E36A-C2EB-4863-A152-B9AE7408CE11}" srcOrd="4" destOrd="0" presId="urn:microsoft.com/office/officeart/2016/7/layout/LinearBlockProcessNumbered"/>
    <dgm:cxn modelId="{2A5D3467-9CCE-4B89-887E-AB1448A8A33C}" type="presParOf" srcId="{2AC2E36A-C2EB-4863-A152-B9AE7408CE11}" destId="{CCA29503-3EC6-443C-95CB-F4C804175A6D}" srcOrd="0" destOrd="0" presId="urn:microsoft.com/office/officeart/2016/7/layout/LinearBlockProcessNumbered"/>
    <dgm:cxn modelId="{A04D8C47-AA7D-410C-ACC3-5DE755B21554}" type="presParOf" srcId="{2AC2E36A-C2EB-4863-A152-B9AE7408CE11}" destId="{75F3C22F-BF6D-432F-948A-AC0B4DC8B17C}" srcOrd="1" destOrd="0" presId="urn:microsoft.com/office/officeart/2016/7/layout/LinearBlockProcessNumbered"/>
    <dgm:cxn modelId="{709B9038-2D23-48F9-B883-586E5BE07CE9}" type="presParOf" srcId="{2AC2E36A-C2EB-4863-A152-B9AE7408CE11}" destId="{17699774-EB97-462A-91BC-353EC63E1830}" srcOrd="2" destOrd="0" presId="urn:microsoft.com/office/officeart/2016/7/layout/LinearBlockProcessNumbered"/>
    <dgm:cxn modelId="{10D78E04-DE45-42DA-B0F8-34E0238F3162}" type="presParOf" srcId="{A419AB80-61EF-4351-930A-22CE3487B4AC}" destId="{341E1686-6659-4229-BBCD-35576FB5C0A3}" srcOrd="5" destOrd="0" presId="urn:microsoft.com/office/officeart/2016/7/layout/LinearBlockProcessNumbered"/>
    <dgm:cxn modelId="{939B427C-058B-4A09-BE42-E1BC0954673E}" type="presParOf" srcId="{A419AB80-61EF-4351-930A-22CE3487B4AC}" destId="{7CF9025E-71A1-4FF5-9E4F-41357B49D6A7}" srcOrd="6" destOrd="0" presId="urn:microsoft.com/office/officeart/2016/7/layout/LinearBlockProcessNumbered"/>
    <dgm:cxn modelId="{73B5B933-54D7-43CB-BE99-2AB213187663}" type="presParOf" srcId="{7CF9025E-71A1-4FF5-9E4F-41357B49D6A7}" destId="{5124EA81-A71B-4E3F-9435-76CFDBE5B57F}" srcOrd="0" destOrd="0" presId="urn:microsoft.com/office/officeart/2016/7/layout/LinearBlockProcessNumbered"/>
    <dgm:cxn modelId="{59C6B536-DFC0-416E-BCF7-1C08EF347C39}" type="presParOf" srcId="{7CF9025E-71A1-4FF5-9E4F-41357B49D6A7}" destId="{CED8D486-8C49-4C91-A945-EDACA871C22D}" srcOrd="1" destOrd="0" presId="urn:microsoft.com/office/officeart/2016/7/layout/LinearBlockProcessNumbered"/>
    <dgm:cxn modelId="{9F5858C0-EAF3-4BCC-A008-7B9DA72B7094}" type="presParOf" srcId="{7CF9025E-71A1-4FF5-9E4F-41357B49D6A7}" destId="{DA6F4D57-D183-43F0-A6C6-E52956E0F5FD}"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7EEB37-0524-44CF-940F-250A4C54AE74}" type="doc">
      <dgm:prSet loTypeId="urn:microsoft.com/office/officeart/2005/8/layout/vList2" loCatId="list" qsTypeId="urn:microsoft.com/office/officeart/2005/8/quickstyle/simple2" qsCatId="simple" csTypeId="urn:microsoft.com/office/officeart/2005/8/colors/accent3_2" csCatId="accent3"/>
      <dgm:spPr/>
      <dgm:t>
        <a:bodyPr/>
        <a:lstStyle/>
        <a:p>
          <a:endParaRPr lang="en-US"/>
        </a:p>
      </dgm:t>
    </dgm:pt>
    <dgm:pt modelId="{6636F123-9596-46B2-B62B-E4384429F89B}">
      <dgm:prSet/>
      <dgm:spPr/>
      <dgm:t>
        <a:bodyPr/>
        <a:lstStyle/>
        <a:p>
          <a:r>
            <a:rPr lang="en-IN" b="1" i="1" dirty="0"/>
            <a:t>“OUR KIDS SPEND MORE TIME ON CARTOONS AND TELEVISION SHOWS”. </a:t>
          </a:r>
          <a:r>
            <a:rPr lang="en-IN" b="1" i="1" dirty="0">
              <a:solidFill>
                <a:srgbClr val="FFFF00"/>
              </a:solidFill>
            </a:rPr>
            <a:t>(Parents)</a:t>
          </a:r>
          <a:endParaRPr lang="en-US" b="1" i="1" dirty="0">
            <a:solidFill>
              <a:srgbClr val="FFFF00"/>
            </a:solidFill>
          </a:endParaRPr>
        </a:p>
      </dgm:t>
    </dgm:pt>
    <dgm:pt modelId="{CD19482E-F296-418C-8B65-043E195B32E0}" type="parTrans" cxnId="{68920250-44ED-4BD1-8E85-4AD8AC191A89}">
      <dgm:prSet/>
      <dgm:spPr/>
      <dgm:t>
        <a:bodyPr/>
        <a:lstStyle/>
        <a:p>
          <a:endParaRPr lang="en-US"/>
        </a:p>
      </dgm:t>
    </dgm:pt>
    <dgm:pt modelId="{4062F346-F560-4FA8-AA3F-AC40774584BA}" type="sibTrans" cxnId="{68920250-44ED-4BD1-8E85-4AD8AC191A89}">
      <dgm:prSet/>
      <dgm:spPr/>
      <dgm:t>
        <a:bodyPr/>
        <a:lstStyle/>
        <a:p>
          <a:endParaRPr lang="en-US"/>
        </a:p>
      </dgm:t>
    </dgm:pt>
    <dgm:pt modelId="{610BD4EB-1155-428E-ACEC-8BED642A33A5}">
      <dgm:prSet/>
      <dgm:spPr/>
      <dgm:t>
        <a:bodyPr/>
        <a:lstStyle/>
        <a:p>
          <a:r>
            <a:rPr lang="en-IN" dirty="0"/>
            <a:t>“</a:t>
          </a:r>
          <a:r>
            <a:rPr lang="en-IN" b="1" i="1" dirty="0"/>
            <a:t>Teaching creatively with different methods will have strong impact on children instead of teaching alphabets in a classroom repeatedly” </a:t>
          </a:r>
          <a:r>
            <a:rPr lang="en-IN" b="1" i="1" dirty="0">
              <a:solidFill>
                <a:srgbClr val="FFFF00"/>
              </a:solidFill>
            </a:rPr>
            <a:t>(parents)</a:t>
          </a:r>
          <a:endParaRPr lang="en-US" b="1" i="1" dirty="0">
            <a:solidFill>
              <a:srgbClr val="FFFF00"/>
            </a:solidFill>
          </a:endParaRPr>
        </a:p>
      </dgm:t>
    </dgm:pt>
    <dgm:pt modelId="{088C638C-31D4-4A92-9703-C0C3BE50F983}" type="parTrans" cxnId="{F59916B3-C29F-4BAE-A0D3-EE8B13EA9EBF}">
      <dgm:prSet/>
      <dgm:spPr/>
      <dgm:t>
        <a:bodyPr/>
        <a:lstStyle/>
        <a:p>
          <a:endParaRPr lang="en-US"/>
        </a:p>
      </dgm:t>
    </dgm:pt>
    <dgm:pt modelId="{D804B61C-7165-4701-8C3B-C9E5F5D87E49}" type="sibTrans" cxnId="{F59916B3-C29F-4BAE-A0D3-EE8B13EA9EBF}">
      <dgm:prSet/>
      <dgm:spPr/>
      <dgm:t>
        <a:bodyPr/>
        <a:lstStyle/>
        <a:p>
          <a:endParaRPr lang="en-US"/>
        </a:p>
      </dgm:t>
    </dgm:pt>
    <dgm:pt modelId="{4287DD96-13B5-49C3-AFBE-A436CC516D2A}">
      <dgm:prSet/>
      <dgm:spPr/>
      <dgm:t>
        <a:bodyPr/>
        <a:lstStyle/>
        <a:p>
          <a:r>
            <a:rPr lang="en-IN" dirty="0"/>
            <a:t>"</a:t>
          </a:r>
          <a:r>
            <a:rPr lang="en-IN" b="1" i="1" dirty="0"/>
            <a:t>We heard that the teachers not assigning any  interesting tasks to build the interaction among the children." </a:t>
          </a:r>
          <a:r>
            <a:rPr lang="en-IN" b="1" i="1" dirty="0">
              <a:solidFill>
                <a:srgbClr val="FFFF00"/>
              </a:solidFill>
            </a:rPr>
            <a:t>(parents)</a:t>
          </a:r>
          <a:endParaRPr lang="en-US" b="1" i="1" dirty="0">
            <a:solidFill>
              <a:srgbClr val="FFFF00"/>
            </a:solidFill>
          </a:endParaRPr>
        </a:p>
      </dgm:t>
    </dgm:pt>
    <dgm:pt modelId="{F7DB5C68-EC3D-4A82-AC55-2A1509CB503C}" type="parTrans" cxnId="{DCAC1237-F337-4608-AAFC-090242A2BE40}">
      <dgm:prSet/>
      <dgm:spPr/>
      <dgm:t>
        <a:bodyPr/>
        <a:lstStyle/>
        <a:p>
          <a:endParaRPr lang="en-US"/>
        </a:p>
      </dgm:t>
    </dgm:pt>
    <dgm:pt modelId="{A2F512FA-4AA1-4523-A6E3-37E8C61339E4}" type="sibTrans" cxnId="{DCAC1237-F337-4608-AAFC-090242A2BE40}">
      <dgm:prSet/>
      <dgm:spPr/>
      <dgm:t>
        <a:bodyPr/>
        <a:lstStyle/>
        <a:p>
          <a:endParaRPr lang="en-US"/>
        </a:p>
      </dgm:t>
    </dgm:pt>
    <dgm:pt modelId="{9A6EB9C8-99EB-47B5-AB8C-2EFA88B34918}">
      <dgm:prSet/>
      <dgm:spPr/>
      <dgm:t>
        <a:bodyPr/>
        <a:lstStyle/>
        <a:p>
          <a:r>
            <a:rPr lang="en-IN" dirty="0"/>
            <a:t>"</a:t>
          </a:r>
          <a:r>
            <a:rPr lang="en-IN" b="1" i="1" dirty="0"/>
            <a:t>Children learn from their surroundings so practical activities and entertainment shows can influence them in a good way" </a:t>
          </a:r>
          <a:r>
            <a:rPr lang="en-IN" b="1" i="1" dirty="0">
              <a:solidFill>
                <a:srgbClr val="FFFF00"/>
              </a:solidFill>
            </a:rPr>
            <a:t>(Relatives)</a:t>
          </a:r>
          <a:endParaRPr lang="en-US" b="1" i="1" dirty="0">
            <a:solidFill>
              <a:srgbClr val="FFFF00"/>
            </a:solidFill>
          </a:endParaRPr>
        </a:p>
      </dgm:t>
    </dgm:pt>
    <dgm:pt modelId="{7C37D668-25E7-48A4-97B9-3FDFF0A3267D}" type="parTrans" cxnId="{42B0072D-2795-4097-89F0-9B19C9E0F873}">
      <dgm:prSet/>
      <dgm:spPr/>
      <dgm:t>
        <a:bodyPr/>
        <a:lstStyle/>
        <a:p>
          <a:endParaRPr lang="en-US"/>
        </a:p>
      </dgm:t>
    </dgm:pt>
    <dgm:pt modelId="{90F8D108-F8CD-42F1-9980-0EFCA5146B2D}" type="sibTrans" cxnId="{42B0072D-2795-4097-89F0-9B19C9E0F873}">
      <dgm:prSet/>
      <dgm:spPr/>
      <dgm:t>
        <a:bodyPr/>
        <a:lstStyle/>
        <a:p>
          <a:endParaRPr lang="en-US"/>
        </a:p>
      </dgm:t>
    </dgm:pt>
    <dgm:pt modelId="{1C6104D3-60BA-4595-8E4D-58066C5C301F}" type="pres">
      <dgm:prSet presAssocID="{647EEB37-0524-44CF-940F-250A4C54AE74}" presName="linear" presStyleCnt="0">
        <dgm:presLayoutVars>
          <dgm:animLvl val="lvl"/>
          <dgm:resizeHandles val="exact"/>
        </dgm:presLayoutVars>
      </dgm:prSet>
      <dgm:spPr/>
    </dgm:pt>
    <dgm:pt modelId="{3373AB6A-37FE-40E5-9BA0-D1CBF1C45817}" type="pres">
      <dgm:prSet presAssocID="{6636F123-9596-46B2-B62B-E4384429F89B}" presName="parentText" presStyleLbl="node1" presStyleIdx="0" presStyleCnt="4" custLinFactNeighborX="-20" custLinFactNeighborY="-3762">
        <dgm:presLayoutVars>
          <dgm:chMax val="0"/>
          <dgm:bulletEnabled val="1"/>
        </dgm:presLayoutVars>
      </dgm:prSet>
      <dgm:spPr/>
    </dgm:pt>
    <dgm:pt modelId="{6ABB6886-091F-4A96-A56F-CB251B646176}" type="pres">
      <dgm:prSet presAssocID="{4062F346-F560-4FA8-AA3F-AC40774584BA}" presName="spacer" presStyleCnt="0"/>
      <dgm:spPr/>
    </dgm:pt>
    <dgm:pt modelId="{A08A419D-DC75-479A-A0A5-9E6A7DA09ADB}" type="pres">
      <dgm:prSet presAssocID="{610BD4EB-1155-428E-ACEC-8BED642A33A5}" presName="parentText" presStyleLbl="node1" presStyleIdx="1" presStyleCnt="4">
        <dgm:presLayoutVars>
          <dgm:chMax val="0"/>
          <dgm:bulletEnabled val="1"/>
        </dgm:presLayoutVars>
      </dgm:prSet>
      <dgm:spPr/>
    </dgm:pt>
    <dgm:pt modelId="{1DE59D39-B927-4D87-9051-96EEF2B47319}" type="pres">
      <dgm:prSet presAssocID="{D804B61C-7165-4701-8C3B-C9E5F5D87E49}" presName="spacer" presStyleCnt="0"/>
      <dgm:spPr/>
    </dgm:pt>
    <dgm:pt modelId="{0583C683-1BE1-40C2-80F1-EFD57D803358}" type="pres">
      <dgm:prSet presAssocID="{4287DD96-13B5-49C3-AFBE-A436CC516D2A}" presName="parentText" presStyleLbl="node1" presStyleIdx="2" presStyleCnt="4">
        <dgm:presLayoutVars>
          <dgm:chMax val="0"/>
          <dgm:bulletEnabled val="1"/>
        </dgm:presLayoutVars>
      </dgm:prSet>
      <dgm:spPr/>
    </dgm:pt>
    <dgm:pt modelId="{DD37CBB0-FC3F-42BA-A4B6-0BC6EE1B1DAE}" type="pres">
      <dgm:prSet presAssocID="{A2F512FA-4AA1-4523-A6E3-37E8C61339E4}" presName="spacer" presStyleCnt="0"/>
      <dgm:spPr/>
    </dgm:pt>
    <dgm:pt modelId="{8FF52DA6-B6F5-447E-A502-890F48024839}" type="pres">
      <dgm:prSet presAssocID="{9A6EB9C8-99EB-47B5-AB8C-2EFA88B34918}" presName="parentText" presStyleLbl="node1" presStyleIdx="3" presStyleCnt="4">
        <dgm:presLayoutVars>
          <dgm:chMax val="0"/>
          <dgm:bulletEnabled val="1"/>
        </dgm:presLayoutVars>
      </dgm:prSet>
      <dgm:spPr/>
    </dgm:pt>
  </dgm:ptLst>
  <dgm:cxnLst>
    <dgm:cxn modelId="{789E0E2B-6952-442A-8D98-E5C12E5D64A4}" type="presOf" srcId="{647EEB37-0524-44CF-940F-250A4C54AE74}" destId="{1C6104D3-60BA-4595-8E4D-58066C5C301F}" srcOrd="0" destOrd="0" presId="urn:microsoft.com/office/officeart/2005/8/layout/vList2"/>
    <dgm:cxn modelId="{42B0072D-2795-4097-89F0-9B19C9E0F873}" srcId="{647EEB37-0524-44CF-940F-250A4C54AE74}" destId="{9A6EB9C8-99EB-47B5-AB8C-2EFA88B34918}" srcOrd="3" destOrd="0" parTransId="{7C37D668-25E7-48A4-97B9-3FDFF0A3267D}" sibTransId="{90F8D108-F8CD-42F1-9980-0EFCA5146B2D}"/>
    <dgm:cxn modelId="{DCAC1237-F337-4608-AAFC-090242A2BE40}" srcId="{647EEB37-0524-44CF-940F-250A4C54AE74}" destId="{4287DD96-13B5-49C3-AFBE-A436CC516D2A}" srcOrd="2" destOrd="0" parTransId="{F7DB5C68-EC3D-4A82-AC55-2A1509CB503C}" sibTransId="{A2F512FA-4AA1-4523-A6E3-37E8C61339E4}"/>
    <dgm:cxn modelId="{68920250-44ED-4BD1-8E85-4AD8AC191A89}" srcId="{647EEB37-0524-44CF-940F-250A4C54AE74}" destId="{6636F123-9596-46B2-B62B-E4384429F89B}" srcOrd="0" destOrd="0" parTransId="{CD19482E-F296-418C-8B65-043E195B32E0}" sibTransId="{4062F346-F560-4FA8-AA3F-AC40774584BA}"/>
    <dgm:cxn modelId="{789C847A-10BD-46E4-A093-C34044071935}" type="presOf" srcId="{610BD4EB-1155-428E-ACEC-8BED642A33A5}" destId="{A08A419D-DC75-479A-A0A5-9E6A7DA09ADB}" srcOrd="0" destOrd="0" presId="urn:microsoft.com/office/officeart/2005/8/layout/vList2"/>
    <dgm:cxn modelId="{8FBAB6B0-322D-4AAB-994B-1A4A6119C519}" type="presOf" srcId="{4287DD96-13B5-49C3-AFBE-A436CC516D2A}" destId="{0583C683-1BE1-40C2-80F1-EFD57D803358}" srcOrd="0" destOrd="0" presId="urn:microsoft.com/office/officeart/2005/8/layout/vList2"/>
    <dgm:cxn modelId="{F59916B3-C29F-4BAE-A0D3-EE8B13EA9EBF}" srcId="{647EEB37-0524-44CF-940F-250A4C54AE74}" destId="{610BD4EB-1155-428E-ACEC-8BED642A33A5}" srcOrd="1" destOrd="0" parTransId="{088C638C-31D4-4A92-9703-C0C3BE50F983}" sibTransId="{D804B61C-7165-4701-8C3B-C9E5F5D87E49}"/>
    <dgm:cxn modelId="{34630EBD-A6FF-43D1-87E4-2FA1E8ABDEF0}" type="presOf" srcId="{6636F123-9596-46B2-B62B-E4384429F89B}" destId="{3373AB6A-37FE-40E5-9BA0-D1CBF1C45817}" srcOrd="0" destOrd="0" presId="urn:microsoft.com/office/officeart/2005/8/layout/vList2"/>
    <dgm:cxn modelId="{924EF4F6-45BC-4D49-BB13-CD9D0B57656D}" type="presOf" srcId="{9A6EB9C8-99EB-47B5-AB8C-2EFA88B34918}" destId="{8FF52DA6-B6F5-447E-A502-890F48024839}" srcOrd="0" destOrd="0" presId="urn:microsoft.com/office/officeart/2005/8/layout/vList2"/>
    <dgm:cxn modelId="{1ED23B02-916B-4D7A-8302-83CBD6F5F400}" type="presParOf" srcId="{1C6104D3-60BA-4595-8E4D-58066C5C301F}" destId="{3373AB6A-37FE-40E5-9BA0-D1CBF1C45817}" srcOrd="0" destOrd="0" presId="urn:microsoft.com/office/officeart/2005/8/layout/vList2"/>
    <dgm:cxn modelId="{739D00B1-4EB2-49D0-8141-6B3AB62A0BC5}" type="presParOf" srcId="{1C6104D3-60BA-4595-8E4D-58066C5C301F}" destId="{6ABB6886-091F-4A96-A56F-CB251B646176}" srcOrd="1" destOrd="0" presId="urn:microsoft.com/office/officeart/2005/8/layout/vList2"/>
    <dgm:cxn modelId="{BF498446-9496-4AED-93AE-1A80B2A02D27}" type="presParOf" srcId="{1C6104D3-60BA-4595-8E4D-58066C5C301F}" destId="{A08A419D-DC75-479A-A0A5-9E6A7DA09ADB}" srcOrd="2" destOrd="0" presId="urn:microsoft.com/office/officeart/2005/8/layout/vList2"/>
    <dgm:cxn modelId="{0F685C82-8E79-4A5E-A475-5B25237DB819}" type="presParOf" srcId="{1C6104D3-60BA-4595-8E4D-58066C5C301F}" destId="{1DE59D39-B927-4D87-9051-96EEF2B47319}" srcOrd="3" destOrd="0" presId="urn:microsoft.com/office/officeart/2005/8/layout/vList2"/>
    <dgm:cxn modelId="{27AB558C-46CD-4EE3-8643-40509E0A0A7F}" type="presParOf" srcId="{1C6104D3-60BA-4595-8E4D-58066C5C301F}" destId="{0583C683-1BE1-40C2-80F1-EFD57D803358}" srcOrd="4" destOrd="0" presId="urn:microsoft.com/office/officeart/2005/8/layout/vList2"/>
    <dgm:cxn modelId="{7564F567-08CD-4C72-983E-1CA812716C6F}" type="presParOf" srcId="{1C6104D3-60BA-4595-8E4D-58066C5C301F}" destId="{DD37CBB0-FC3F-42BA-A4B6-0BC6EE1B1DAE}" srcOrd="5" destOrd="0" presId="urn:microsoft.com/office/officeart/2005/8/layout/vList2"/>
    <dgm:cxn modelId="{63C94174-7A9A-47C3-AAA7-E0606C7E2336}" type="presParOf" srcId="{1C6104D3-60BA-4595-8E4D-58066C5C301F}" destId="{8FF52DA6-B6F5-447E-A502-890F48024839}"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10F285-00D7-4585-AE1B-E4F70E5A5C9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8B4BF6F-65D4-45AA-A19F-B99BE12E22F0}">
      <dgm:prSet/>
      <dgm:spPr/>
      <dgm:t>
        <a:bodyPr/>
        <a:lstStyle/>
        <a:p>
          <a:r>
            <a:rPr lang="en-US" b="1" i="1" dirty="0">
              <a:solidFill>
                <a:srgbClr val="002060"/>
              </a:solidFill>
            </a:rPr>
            <a:t>1.How much do you support your child to learn?</a:t>
          </a:r>
        </a:p>
      </dgm:t>
    </dgm:pt>
    <dgm:pt modelId="{80E12DB6-3AB0-4448-A35F-83A0A2530506}" type="parTrans" cxnId="{53615555-BC87-4C2E-8A43-C59E27367B0B}">
      <dgm:prSet/>
      <dgm:spPr/>
      <dgm:t>
        <a:bodyPr/>
        <a:lstStyle/>
        <a:p>
          <a:endParaRPr lang="en-US"/>
        </a:p>
      </dgm:t>
    </dgm:pt>
    <dgm:pt modelId="{D67A41A9-18FF-4BA3-8477-E17779A76F65}" type="sibTrans" cxnId="{53615555-BC87-4C2E-8A43-C59E27367B0B}">
      <dgm:prSet/>
      <dgm:spPr/>
      <dgm:t>
        <a:bodyPr/>
        <a:lstStyle/>
        <a:p>
          <a:endParaRPr lang="en-US"/>
        </a:p>
      </dgm:t>
    </dgm:pt>
    <dgm:pt modelId="{CF76199B-BA67-4207-A34F-B985F8E2DE2F}">
      <dgm:prSet/>
      <dgm:spPr/>
      <dgm:t>
        <a:bodyPr/>
        <a:lstStyle/>
        <a:p>
          <a:r>
            <a:rPr lang="en-US" b="1" i="1" dirty="0">
              <a:solidFill>
                <a:srgbClr val="002060"/>
              </a:solidFill>
            </a:rPr>
            <a:t>2.What kind of activities do you teach to your child?</a:t>
          </a:r>
        </a:p>
      </dgm:t>
    </dgm:pt>
    <dgm:pt modelId="{05413025-8E9B-4A18-A2C6-71FF00F7E13F}" type="parTrans" cxnId="{FDA7255E-E960-419B-9B1A-5DDCB00FE212}">
      <dgm:prSet/>
      <dgm:spPr/>
      <dgm:t>
        <a:bodyPr/>
        <a:lstStyle/>
        <a:p>
          <a:endParaRPr lang="en-US"/>
        </a:p>
      </dgm:t>
    </dgm:pt>
    <dgm:pt modelId="{87CEF343-2B9E-4213-B029-51530A0C29AF}" type="sibTrans" cxnId="{FDA7255E-E960-419B-9B1A-5DDCB00FE212}">
      <dgm:prSet/>
      <dgm:spPr/>
      <dgm:t>
        <a:bodyPr/>
        <a:lstStyle/>
        <a:p>
          <a:endParaRPr lang="en-US"/>
        </a:p>
      </dgm:t>
    </dgm:pt>
    <dgm:pt modelId="{10FB4BEC-29B1-4DAE-A22E-E7EE39EE8FFE}">
      <dgm:prSet/>
      <dgm:spPr/>
      <dgm:t>
        <a:bodyPr/>
        <a:lstStyle/>
        <a:p>
          <a:r>
            <a:rPr lang="en-US" b="1" i="1" dirty="0">
              <a:solidFill>
                <a:srgbClr val="002060"/>
              </a:solidFill>
            </a:rPr>
            <a:t>3.How much do you help your child to learn?</a:t>
          </a:r>
        </a:p>
      </dgm:t>
    </dgm:pt>
    <dgm:pt modelId="{395AA368-1384-43E0-B414-BE489F0F6DBE}" type="parTrans" cxnId="{3F9F1F75-0B54-4250-B683-EB4B6A48BF9C}">
      <dgm:prSet/>
      <dgm:spPr/>
      <dgm:t>
        <a:bodyPr/>
        <a:lstStyle/>
        <a:p>
          <a:endParaRPr lang="en-US"/>
        </a:p>
      </dgm:t>
    </dgm:pt>
    <dgm:pt modelId="{9340BBFC-9265-4BC5-868E-F3D52D7FF599}" type="sibTrans" cxnId="{3F9F1F75-0B54-4250-B683-EB4B6A48BF9C}">
      <dgm:prSet/>
      <dgm:spPr/>
      <dgm:t>
        <a:bodyPr/>
        <a:lstStyle/>
        <a:p>
          <a:endParaRPr lang="en-US"/>
        </a:p>
      </dgm:t>
    </dgm:pt>
    <dgm:pt modelId="{2720E4D0-6EA7-4A0C-8324-ED139F482064}">
      <dgm:prSet/>
      <dgm:spPr/>
      <dgm:t>
        <a:bodyPr/>
        <a:lstStyle/>
        <a:p>
          <a:r>
            <a:rPr lang="en-US" b="1" i="1" dirty="0">
              <a:solidFill>
                <a:srgbClr val="002060"/>
              </a:solidFill>
            </a:rPr>
            <a:t>4.What are the daily activities of your children in free time?</a:t>
          </a:r>
        </a:p>
      </dgm:t>
    </dgm:pt>
    <dgm:pt modelId="{25F3310E-5066-4B2F-A3CC-9492063F9094}" type="parTrans" cxnId="{B975577B-FF8E-4E98-BAC0-D046CEC90A19}">
      <dgm:prSet/>
      <dgm:spPr/>
      <dgm:t>
        <a:bodyPr/>
        <a:lstStyle/>
        <a:p>
          <a:endParaRPr lang="en-US"/>
        </a:p>
      </dgm:t>
    </dgm:pt>
    <dgm:pt modelId="{2887AB09-5F0E-45EB-90A9-C7C6521B292A}" type="sibTrans" cxnId="{B975577B-FF8E-4E98-BAC0-D046CEC90A19}">
      <dgm:prSet/>
      <dgm:spPr/>
      <dgm:t>
        <a:bodyPr/>
        <a:lstStyle/>
        <a:p>
          <a:endParaRPr lang="en-US"/>
        </a:p>
      </dgm:t>
    </dgm:pt>
    <dgm:pt modelId="{71699240-01C0-4304-B49F-0036839DD736}" type="pres">
      <dgm:prSet presAssocID="{2D10F285-00D7-4585-AE1B-E4F70E5A5C96}" presName="linear" presStyleCnt="0">
        <dgm:presLayoutVars>
          <dgm:animLvl val="lvl"/>
          <dgm:resizeHandles val="exact"/>
        </dgm:presLayoutVars>
      </dgm:prSet>
      <dgm:spPr/>
    </dgm:pt>
    <dgm:pt modelId="{805CEDF4-C299-4D0C-9D0E-72E73C10B48D}" type="pres">
      <dgm:prSet presAssocID="{B8B4BF6F-65D4-45AA-A19F-B99BE12E22F0}" presName="parentText" presStyleLbl="node1" presStyleIdx="0" presStyleCnt="4">
        <dgm:presLayoutVars>
          <dgm:chMax val="0"/>
          <dgm:bulletEnabled val="1"/>
        </dgm:presLayoutVars>
      </dgm:prSet>
      <dgm:spPr/>
    </dgm:pt>
    <dgm:pt modelId="{7A336FF5-CCD7-4CE0-9946-C75511E19044}" type="pres">
      <dgm:prSet presAssocID="{D67A41A9-18FF-4BA3-8477-E17779A76F65}" presName="spacer" presStyleCnt="0"/>
      <dgm:spPr/>
    </dgm:pt>
    <dgm:pt modelId="{7F8F22C8-B78D-4C62-AD14-0E8BBFC1C1C0}" type="pres">
      <dgm:prSet presAssocID="{CF76199B-BA67-4207-A34F-B985F8E2DE2F}" presName="parentText" presStyleLbl="node1" presStyleIdx="1" presStyleCnt="4">
        <dgm:presLayoutVars>
          <dgm:chMax val="0"/>
          <dgm:bulletEnabled val="1"/>
        </dgm:presLayoutVars>
      </dgm:prSet>
      <dgm:spPr/>
    </dgm:pt>
    <dgm:pt modelId="{A22FD9B5-6D01-4460-955D-62B7C024C9A4}" type="pres">
      <dgm:prSet presAssocID="{87CEF343-2B9E-4213-B029-51530A0C29AF}" presName="spacer" presStyleCnt="0"/>
      <dgm:spPr/>
    </dgm:pt>
    <dgm:pt modelId="{0D0978DE-CAEA-4748-AA3A-D25ADCCED9E2}" type="pres">
      <dgm:prSet presAssocID="{10FB4BEC-29B1-4DAE-A22E-E7EE39EE8FFE}" presName="parentText" presStyleLbl="node1" presStyleIdx="2" presStyleCnt="4">
        <dgm:presLayoutVars>
          <dgm:chMax val="0"/>
          <dgm:bulletEnabled val="1"/>
        </dgm:presLayoutVars>
      </dgm:prSet>
      <dgm:spPr/>
    </dgm:pt>
    <dgm:pt modelId="{EA498D26-A267-46B0-97DA-BD2FB70B564A}" type="pres">
      <dgm:prSet presAssocID="{9340BBFC-9265-4BC5-868E-F3D52D7FF599}" presName="spacer" presStyleCnt="0"/>
      <dgm:spPr/>
    </dgm:pt>
    <dgm:pt modelId="{FBFB4E79-2B2B-4174-9C8A-ED1FB6422473}" type="pres">
      <dgm:prSet presAssocID="{2720E4D0-6EA7-4A0C-8324-ED139F482064}" presName="parentText" presStyleLbl="node1" presStyleIdx="3" presStyleCnt="4">
        <dgm:presLayoutVars>
          <dgm:chMax val="0"/>
          <dgm:bulletEnabled val="1"/>
        </dgm:presLayoutVars>
      </dgm:prSet>
      <dgm:spPr/>
    </dgm:pt>
  </dgm:ptLst>
  <dgm:cxnLst>
    <dgm:cxn modelId="{2909AB18-24FD-4285-A168-B6DE0967CB91}" type="presOf" srcId="{CF76199B-BA67-4207-A34F-B985F8E2DE2F}" destId="{7F8F22C8-B78D-4C62-AD14-0E8BBFC1C1C0}" srcOrd="0" destOrd="0" presId="urn:microsoft.com/office/officeart/2005/8/layout/vList2"/>
    <dgm:cxn modelId="{FDA7255E-E960-419B-9B1A-5DDCB00FE212}" srcId="{2D10F285-00D7-4585-AE1B-E4F70E5A5C96}" destId="{CF76199B-BA67-4207-A34F-B985F8E2DE2F}" srcOrd="1" destOrd="0" parTransId="{05413025-8E9B-4A18-A2C6-71FF00F7E13F}" sibTransId="{87CEF343-2B9E-4213-B029-51530A0C29AF}"/>
    <dgm:cxn modelId="{C7EB104A-91EB-413B-93AB-6D3C1F27D0CF}" type="presOf" srcId="{2720E4D0-6EA7-4A0C-8324-ED139F482064}" destId="{FBFB4E79-2B2B-4174-9C8A-ED1FB6422473}" srcOrd="0" destOrd="0" presId="urn:microsoft.com/office/officeart/2005/8/layout/vList2"/>
    <dgm:cxn modelId="{3F9F1F75-0B54-4250-B683-EB4B6A48BF9C}" srcId="{2D10F285-00D7-4585-AE1B-E4F70E5A5C96}" destId="{10FB4BEC-29B1-4DAE-A22E-E7EE39EE8FFE}" srcOrd="2" destOrd="0" parTransId="{395AA368-1384-43E0-B414-BE489F0F6DBE}" sibTransId="{9340BBFC-9265-4BC5-868E-F3D52D7FF599}"/>
    <dgm:cxn modelId="{53615555-BC87-4C2E-8A43-C59E27367B0B}" srcId="{2D10F285-00D7-4585-AE1B-E4F70E5A5C96}" destId="{B8B4BF6F-65D4-45AA-A19F-B99BE12E22F0}" srcOrd="0" destOrd="0" parTransId="{80E12DB6-3AB0-4448-A35F-83A0A2530506}" sibTransId="{D67A41A9-18FF-4BA3-8477-E17779A76F65}"/>
    <dgm:cxn modelId="{B5D5D355-10D5-43EF-8221-0CEC16F959F4}" type="presOf" srcId="{10FB4BEC-29B1-4DAE-A22E-E7EE39EE8FFE}" destId="{0D0978DE-CAEA-4748-AA3A-D25ADCCED9E2}" srcOrd="0" destOrd="0" presId="urn:microsoft.com/office/officeart/2005/8/layout/vList2"/>
    <dgm:cxn modelId="{B975577B-FF8E-4E98-BAC0-D046CEC90A19}" srcId="{2D10F285-00D7-4585-AE1B-E4F70E5A5C96}" destId="{2720E4D0-6EA7-4A0C-8324-ED139F482064}" srcOrd="3" destOrd="0" parTransId="{25F3310E-5066-4B2F-A3CC-9492063F9094}" sibTransId="{2887AB09-5F0E-45EB-90A9-C7C6521B292A}"/>
    <dgm:cxn modelId="{6F13EAA0-7C0C-4961-98E1-3A8CB2807B2F}" type="presOf" srcId="{B8B4BF6F-65D4-45AA-A19F-B99BE12E22F0}" destId="{805CEDF4-C299-4D0C-9D0E-72E73C10B48D}" srcOrd="0" destOrd="0" presId="urn:microsoft.com/office/officeart/2005/8/layout/vList2"/>
    <dgm:cxn modelId="{4D3679E9-903B-442D-9E80-0D551017B2D5}" type="presOf" srcId="{2D10F285-00D7-4585-AE1B-E4F70E5A5C96}" destId="{71699240-01C0-4304-B49F-0036839DD736}" srcOrd="0" destOrd="0" presId="urn:microsoft.com/office/officeart/2005/8/layout/vList2"/>
    <dgm:cxn modelId="{70A41991-076A-41DC-AFD4-76017FE59671}" type="presParOf" srcId="{71699240-01C0-4304-B49F-0036839DD736}" destId="{805CEDF4-C299-4D0C-9D0E-72E73C10B48D}" srcOrd="0" destOrd="0" presId="urn:microsoft.com/office/officeart/2005/8/layout/vList2"/>
    <dgm:cxn modelId="{A530DBBC-594E-488D-BDE9-823AB20705A5}" type="presParOf" srcId="{71699240-01C0-4304-B49F-0036839DD736}" destId="{7A336FF5-CCD7-4CE0-9946-C75511E19044}" srcOrd="1" destOrd="0" presId="urn:microsoft.com/office/officeart/2005/8/layout/vList2"/>
    <dgm:cxn modelId="{E88971CD-0F30-4C20-9A60-B0ABC3955BE1}" type="presParOf" srcId="{71699240-01C0-4304-B49F-0036839DD736}" destId="{7F8F22C8-B78D-4C62-AD14-0E8BBFC1C1C0}" srcOrd="2" destOrd="0" presId="urn:microsoft.com/office/officeart/2005/8/layout/vList2"/>
    <dgm:cxn modelId="{68B78FD3-0227-4BAD-9B10-2FD14B21D2C2}" type="presParOf" srcId="{71699240-01C0-4304-B49F-0036839DD736}" destId="{A22FD9B5-6D01-4460-955D-62B7C024C9A4}" srcOrd="3" destOrd="0" presId="urn:microsoft.com/office/officeart/2005/8/layout/vList2"/>
    <dgm:cxn modelId="{20F2571C-B67A-4470-A222-CEA8EC389C10}" type="presParOf" srcId="{71699240-01C0-4304-B49F-0036839DD736}" destId="{0D0978DE-CAEA-4748-AA3A-D25ADCCED9E2}" srcOrd="4" destOrd="0" presId="urn:microsoft.com/office/officeart/2005/8/layout/vList2"/>
    <dgm:cxn modelId="{CBD58AAE-C5FE-4E0E-BF56-B61681D70B36}" type="presParOf" srcId="{71699240-01C0-4304-B49F-0036839DD736}" destId="{EA498D26-A267-46B0-97DA-BD2FB70B564A}" srcOrd="5" destOrd="0" presId="urn:microsoft.com/office/officeart/2005/8/layout/vList2"/>
    <dgm:cxn modelId="{23DD6B0D-A3CF-4CC3-82E1-E710832F6D3C}" type="presParOf" srcId="{71699240-01C0-4304-B49F-0036839DD736}" destId="{FBFB4E79-2B2B-4174-9C8A-ED1FB642247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5C9A0E0-D499-4DEC-8CE8-10C29F9F8A2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1713150-855A-4C37-A3AA-27D029BB2502}">
      <dgm:prSet/>
      <dgm:spPr/>
      <dgm:t>
        <a:bodyPr/>
        <a:lstStyle/>
        <a:p>
          <a:r>
            <a:rPr lang="en-US" b="1" i="1" dirty="0">
              <a:solidFill>
                <a:srgbClr val="002060"/>
              </a:solidFill>
            </a:rPr>
            <a:t>what way do you teach the things to child to learn?</a:t>
          </a:r>
        </a:p>
      </dgm:t>
    </dgm:pt>
    <dgm:pt modelId="{F2050EE0-9D44-4A42-9401-AEB4CD172187}" type="parTrans" cxnId="{3829D5AC-4EB2-4A98-8CA1-D9F057222112}">
      <dgm:prSet/>
      <dgm:spPr/>
      <dgm:t>
        <a:bodyPr/>
        <a:lstStyle/>
        <a:p>
          <a:endParaRPr lang="en-US"/>
        </a:p>
      </dgm:t>
    </dgm:pt>
    <dgm:pt modelId="{BD104754-ED24-4DB2-AFA4-371E4A0D3082}" type="sibTrans" cxnId="{3829D5AC-4EB2-4A98-8CA1-D9F057222112}">
      <dgm:prSet/>
      <dgm:spPr/>
      <dgm:t>
        <a:bodyPr/>
        <a:lstStyle/>
        <a:p>
          <a:endParaRPr lang="en-US"/>
        </a:p>
      </dgm:t>
    </dgm:pt>
    <dgm:pt modelId="{7743FD4F-C313-4B55-8051-CF6585E8667B}">
      <dgm:prSet/>
      <dgm:spPr/>
      <dgm:t>
        <a:bodyPr/>
        <a:lstStyle/>
        <a:p>
          <a:r>
            <a:rPr lang="en-US" b="1" i="1" dirty="0">
              <a:solidFill>
                <a:srgbClr val="002060"/>
              </a:solidFill>
            </a:rPr>
            <a:t>How do they actively participate in the class?</a:t>
          </a:r>
        </a:p>
      </dgm:t>
    </dgm:pt>
    <dgm:pt modelId="{D9062911-A556-4567-96E3-5C6E0261E0B7}" type="parTrans" cxnId="{46B4246B-51C7-40C3-84EB-65E6C283F80B}">
      <dgm:prSet/>
      <dgm:spPr/>
      <dgm:t>
        <a:bodyPr/>
        <a:lstStyle/>
        <a:p>
          <a:endParaRPr lang="en-US"/>
        </a:p>
      </dgm:t>
    </dgm:pt>
    <dgm:pt modelId="{817F63C5-F821-461E-AE7E-E0663F992235}" type="sibTrans" cxnId="{46B4246B-51C7-40C3-84EB-65E6C283F80B}">
      <dgm:prSet/>
      <dgm:spPr/>
      <dgm:t>
        <a:bodyPr/>
        <a:lstStyle/>
        <a:p>
          <a:endParaRPr lang="en-US"/>
        </a:p>
      </dgm:t>
    </dgm:pt>
    <dgm:pt modelId="{9D00C263-F12F-40BC-9548-114E12C10A19}">
      <dgm:prSet/>
      <dgm:spPr/>
      <dgm:t>
        <a:bodyPr/>
        <a:lstStyle/>
        <a:p>
          <a:r>
            <a:rPr lang="en-US" b="1" i="1" dirty="0">
              <a:solidFill>
                <a:srgbClr val="002060"/>
              </a:solidFill>
            </a:rPr>
            <a:t>How do you encourage the students to learn new things?</a:t>
          </a:r>
        </a:p>
      </dgm:t>
    </dgm:pt>
    <dgm:pt modelId="{80AA6139-3025-432E-8819-40C9542A6F45}" type="parTrans" cxnId="{83942B36-8AE1-4B15-A7B9-9B5CCBA082E6}">
      <dgm:prSet/>
      <dgm:spPr/>
      <dgm:t>
        <a:bodyPr/>
        <a:lstStyle/>
        <a:p>
          <a:endParaRPr lang="en-US"/>
        </a:p>
      </dgm:t>
    </dgm:pt>
    <dgm:pt modelId="{65D11E21-FA7C-4519-80F5-BE7CBCA2EE08}" type="sibTrans" cxnId="{83942B36-8AE1-4B15-A7B9-9B5CCBA082E6}">
      <dgm:prSet/>
      <dgm:spPr/>
      <dgm:t>
        <a:bodyPr/>
        <a:lstStyle/>
        <a:p>
          <a:endParaRPr lang="en-US"/>
        </a:p>
      </dgm:t>
    </dgm:pt>
    <dgm:pt modelId="{3385013B-632F-4D81-803C-77574C7482BC}">
      <dgm:prSet/>
      <dgm:spPr/>
      <dgm:t>
        <a:bodyPr/>
        <a:lstStyle/>
        <a:p>
          <a:r>
            <a:rPr lang="en-US" b="1" i="1" dirty="0">
              <a:solidFill>
                <a:srgbClr val="002060"/>
              </a:solidFill>
            </a:rPr>
            <a:t>How you are interacting with your students during the classes?</a:t>
          </a:r>
        </a:p>
      </dgm:t>
    </dgm:pt>
    <dgm:pt modelId="{D56C9120-6E02-43A8-A03C-47A946E21F06}" type="parTrans" cxnId="{2678DE69-36AB-43DA-A262-6CF56224A8A9}">
      <dgm:prSet/>
      <dgm:spPr/>
      <dgm:t>
        <a:bodyPr/>
        <a:lstStyle/>
        <a:p>
          <a:endParaRPr lang="en-US"/>
        </a:p>
      </dgm:t>
    </dgm:pt>
    <dgm:pt modelId="{9BF5F7E9-0040-4642-9C95-62EDC77C5D5C}" type="sibTrans" cxnId="{2678DE69-36AB-43DA-A262-6CF56224A8A9}">
      <dgm:prSet/>
      <dgm:spPr/>
      <dgm:t>
        <a:bodyPr/>
        <a:lstStyle/>
        <a:p>
          <a:endParaRPr lang="en-US"/>
        </a:p>
      </dgm:t>
    </dgm:pt>
    <dgm:pt modelId="{72F6C781-EDB1-43D0-8194-7A29802420FC}" type="pres">
      <dgm:prSet presAssocID="{35C9A0E0-D499-4DEC-8CE8-10C29F9F8A2A}" presName="linear" presStyleCnt="0">
        <dgm:presLayoutVars>
          <dgm:animLvl val="lvl"/>
          <dgm:resizeHandles val="exact"/>
        </dgm:presLayoutVars>
      </dgm:prSet>
      <dgm:spPr/>
    </dgm:pt>
    <dgm:pt modelId="{81187521-196D-4566-A221-F09C62A261D7}" type="pres">
      <dgm:prSet presAssocID="{F1713150-855A-4C37-A3AA-27D029BB2502}" presName="parentText" presStyleLbl="node1" presStyleIdx="0" presStyleCnt="4">
        <dgm:presLayoutVars>
          <dgm:chMax val="0"/>
          <dgm:bulletEnabled val="1"/>
        </dgm:presLayoutVars>
      </dgm:prSet>
      <dgm:spPr/>
    </dgm:pt>
    <dgm:pt modelId="{648F447F-E412-4E6A-B1BC-737324057205}" type="pres">
      <dgm:prSet presAssocID="{BD104754-ED24-4DB2-AFA4-371E4A0D3082}" presName="spacer" presStyleCnt="0"/>
      <dgm:spPr/>
    </dgm:pt>
    <dgm:pt modelId="{4DBCE076-3C7D-4A78-AAA7-3CE5B9A6CF71}" type="pres">
      <dgm:prSet presAssocID="{7743FD4F-C313-4B55-8051-CF6585E8667B}" presName="parentText" presStyleLbl="node1" presStyleIdx="1" presStyleCnt="4">
        <dgm:presLayoutVars>
          <dgm:chMax val="0"/>
          <dgm:bulletEnabled val="1"/>
        </dgm:presLayoutVars>
      </dgm:prSet>
      <dgm:spPr/>
    </dgm:pt>
    <dgm:pt modelId="{7C178AE4-EFE5-4708-9A94-BA0BB84167D1}" type="pres">
      <dgm:prSet presAssocID="{817F63C5-F821-461E-AE7E-E0663F992235}" presName="spacer" presStyleCnt="0"/>
      <dgm:spPr/>
    </dgm:pt>
    <dgm:pt modelId="{6BBA17C2-AF92-4FB6-9C70-700C31DA6D0A}" type="pres">
      <dgm:prSet presAssocID="{9D00C263-F12F-40BC-9548-114E12C10A19}" presName="parentText" presStyleLbl="node1" presStyleIdx="2" presStyleCnt="4">
        <dgm:presLayoutVars>
          <dgm:chMax val="0"/>
          <dgm:bulletEnabled val="1"/>
        </dgm:presLayoutVars>
      </dgm:prSet>
      <dgm:spPr/>
    </dgm:pt>
    <dgm:pt modelId="{2C9835EE-B3E9-45A1-8EB8-52199F07DB95}" type="pres">
      <dgm:prSet presAssocID="{65D11E21-FA7C-4519-80F5-BE7CBCA2EE08}" presName="spacer" presStyleCnt="0"/>
      <dgm:spPr/>
    </dgm:pt>
    <dgm:pt modelId="{3015A4FC-496D-44CE-863A-FBE67ED07BE9}" type="pres">
      <dgm:prSet presAssocID="{3385013B-632F-4D81-803C-77574C7482BC}" presName="parentText" presStyleLbl="node1" presStyleIdx="3" presStyleCnt="4">
        <dgm:presLayoutVars>
          <dgm:chMax val="0"/>
          <dgm:bulletEnabled val="1"/>
        </dgm:presLayoutVars>
      </dgm:prSet>
      <dgm:spPr/>
    </dgm:pt>
  </dgm:ptLst>
  <dgm:cxnLst>
    <dgm:cxn modelId="{83942B36-8AE1-4B15-A7B9-9B5CCBA082E6}" srcId="{35C9A0E0-D499-4DEC-8CE8-10C29F9F8A2A}" destId="{9D00C263-F12F-40BC-9548-114E12C10A19}" srcOrd="2" destOrd="0" parTransId="{80AA6139-3025-432E-8819-40C9542A6F45}" sibTransId="{65D11E21-FA7C-4519-80F5-BE7CBCA2EE08}"/>
    <dgm:cxn modelId="{F565A366-3796-48C4-A15E-F2856AF25E72}" type="presOf" srcId="{3385013B-632F-4D81-803C-77574C7482BC}" destId="{3015A4FC-496D-44CE-863A-FBE67ED07BE9}" srcOrd="0" destOrd="0" presId="urn:microsoft.com/office/officeart/2005/8/layout/vList2"/>
    <dgm:cxn modelId="{2678DE69-36AB-43DA-A262-6CF56224A8A9}" srcId="{35C9A0E0-D499-4DEC-8CE8-10C29F9F8A2A}" destId="{3385013B-632F-4D81-803C-77574C7482BC}" srcOrd="3" destOrd="0" parTransId="{D56C9120-6E02-43A8-A03C-47A946E21F06}" sibTransId="{9BF5F7E9-0040-4642-9C95-62EDC77C5D5C}"/>
    <dgm:cxn modelId="{46B4246B-51C7-40C3-84EB-65E6C283F80B}" srcId="{35C9A0E0-D499-4DEC-8CE8-10C29F9F8A2A}" destId="{7743FD4F-C313-4B55-8051-CF6585E8667B}" srcOrd="1" destOrd="0" parTransId="{D9062911-A556-4567-96E3-5C6E0261E0B7}" sibTransId="{817F63C5-F821-461E-AE7E-E0663F992235}"/>
    <dgm:cxn modelId="{7E56CC94-F9CD-4A39-9A57-57C582727D54}" type="presOf" srcId="{9D00C263-F12F-40BC-9548-114E12C10A19}" destId="{6BBA17C2-AF92-4FB6-9C70-700C31DA6D0A}" srcOrd="0" destOrd="0" presId="urn:microsoft.com/office/officeart/2005/8/layout/vList2"/>
    <dgm:cxn modelId="{C8764EA5-A7B1-4BEF-9D36-EABF2F86A204}" type="presOf" srcId="{35C9A0E0-D499-4DEC-8CE8-10C29F9F8A2A}" destId="{72F6C781-EDB1-43D0-8194-7A29802420FC}" srcOrd="0" destOrd="0" presId="urn:microsoft.com/office/officeart/2005/8/layout/vList2"/>
    <dgm:cxn modelId="{AF32DBA7-6560-4C86-8753-A2BB52044896}" type="presOf" srcId="{F1713150-855A-4C37-A3AA-27D029BB2502}" destId="{81187521-196D-4566-A221-F09C62A261D7}" srcOrd="0" destOrd="0" presId="urn:microsoft.com/office/officeart/2005/8/layout/vList2"/>
    <dgm:cxn modelId="{3829D5AC-4EB2-4A98-8CA1-D9F057222112}" srcId="{35C9A0E0-D499-4DEC-8CE8-10C29F9F8A2A}" destId="{F1713150-855A-4C37-A3AA-27D029BB2502}" srcOrd="0" destOrd="0" parTransId="{F2050EE0-9D44-4A42-9401-AEB4CD172187}" sibTransId="{BD104754-ED24-4DB2-AFA4-371E4A0D3082}"/>
    <dgm:cxn modelId="{CBC855E4-B311-474D-A231-D735027B62B8}" type="presOf" srcId="{7743FD4F-C313-4B55-8051-CF6585E8667B}" destId="{4DBCE076-3C7D-4A78-AAA7-3CE5B9A6CF71}" srcOrd="0" destOrd="0" presId="urn:microsoft.com/office/officeart/2005/8/layout/vList2"/>
    <dgm:cxn modelId="{8FA83098-74DD-4649-AE80-9EE4F2D268C0}" type="presParOf" srcId="{72F6C781-EDB1-43D0-8194-7A29802420FC}" destId="{81187521-196D-4566-A221-F09C62A261D7}" srcOrd="0" destOrd="0" presId="urn:microsoft.com/office/officeart/2005/8/layout/vList2"/>
    <dgm:cxn modelId="{EBBD681B-2B96-4C44-9940-77A9273E6316}" type="presParOf" srcId="{72F6C781-EDB1-43D0-8194-7A29802420FC}" destId="{648F447F-E412-4E6A-B1BC-737324057205}" srcOrd="1" destOrd="0" presId="urn:microsoft.com/office/officeart/2005/8/layout/vList2"/>
    <dgm:cxn modelId="{EA7D64ED-32ED-4F44-A2DD-576F33503E7A}" type="presParOf" srcId="{72F6C781-EDB1-43D0-8194-7A29802420FC}" destId="{4DBCE076-3C7D-4A78-AAA7-3CE5B9A6CF71}" srcOrd="2" destOrd="0" presId="urn:microsoft.com/office/officeart/2005/8/layout/vList2"/>
    <dgm:cxn modelId="{6075953A-AEC2-46CC-A262-EF04F01DA942}" type="presParOf" srcId="{72F6C781-EDB1-43D0-8194-7A29802420FC}" destId="{7C178AE4-EFE5-4708-9A94-BA0BB84167D1}" srcOrd="3" destOrd="0" presId="urn:microsoft.com/office/officeart/2005/8/layout/vList2"/>
    <dgm:cxn modelId="{FCB2400C-DDD0-486E-9508-54B3273DB5C1}" type="presParOf" srcId="{72F6C781-EDB1-43D0-8194-7A29802420FC}" destId="{6BBA17C2-AF92-4FB6-9C70-700C31DA6D0A}" srcOrd="4" destOrd="0" presId="urn:microsoft.com/office/officeart/2005/8/layout/vList2"/>
    <dgm:cxn modelId="{EA3C9224-F2A8-4E91-838D-3D469C4045C9}" type="presParOf" srcId="{72F6C781-EDB1-43D0-8194-7A29802420FC}" destId="{2C9835EE-B3E9-45A1-8EB8-52199F07DB95}" srcOrd="5" destOrd="0" presId="urn:microsoft.com/office/officeart/2005/8/layout/vList2"/>
    <dgm:cxn modelId="{F383CE5B-78D3-476E-90CF-3FC4B368E857}" type="presParOf" srcId="{72F6C781-EDB1-43D0-8194-7A29802420FC}" destId="{3015A4FC-496D-44CE-863A-FBE67ED07BE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AF85CA6-9AF9-44A9-8036-9E88E0A58C5D}"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3FCDE9D2-0132-49EF-892C-7E7D0A4EE6F6}">
      <dgm:prSet custT="1"/>
      <dgm:spPr/>
      <dgm:t>
        <a:bodyPr/>
        <a:lstStyle/>
        <a:p>
          <a:r>
            <a:rPr lang="en-US" sz="2000" b="1" i="1" dirty="0">
              <a:solidFill>
                <a:srgbClr val="7030A0"/>
              </a:solidFill>
            </a:rPr>
            <a:t>Person interviewed</a:t>
          </a:r>
          <a:r>
            <a:rPr lang="en-US" sz="2000" b="1" i="1" dirty="0"/>
            <a:t>: Mrs. chandu</a:t>
          </a:r>
        </a:p>
      </dgm:t>
    </dgm:pt>
    <dgm:pt modelId="{593063C8-39BF-465F-A40F-5CD63322EDC0}" type="parTrans" cxnId="{C3F57A90-30A0-4532-817A-90DC62A912AA}">
      <dgm:prSet/>
      <dgm:spPr/>
      <dgm:t>
        <a:bodyPr/>
        <a:lstStyle/>
        <a:p>
          <a:endParaRPr lang="en-US"/>
        </a:p>
      </dgm:t>
    </dgm:pt>
    <dgm:pt modelId="{CA82059E-70A5-45D3-9342-7AE31E97B9ED}" type="sibTrans" cxnId="{C3F57A90-30A0-4532-817A-90DC62A912AA}">
      <dgm:prSet/>
      <dgm:spPr/>
      <dgm:t>
        <a:bodyPr/>
        <a:lstStyle/>
        <a:p>
          <a:endParaRPr lang="en-US"/>
        </a:p>
      </dgm:t>
    </dgm:pt>
    <dgm:pt modelId="{A52DF026-DDE0-481A-A405-412F25B0A05F}">
      <dgm:prSet/>
      <dgm:spPr/>
      <dgm:t>
        <a:bodyPr/>
        <a:lstStyle/>
        <a:p>
          <a:pPr algn="just"/>
          <a:r>
            <a:rPr lang="en-US" b="1" i="1" dirty="0">
              <a:solidFill>
                <a:srgbClr val="002060"/>
              </a:solidFill>
            </a:rPr>
            <a:t>Mrs. chandu lives in Guntur. She works as a manager since 2010. We have interviewed her on the topic what makes a good parent-child relation. According to her learning should start from home with help of parents in healthy and friendly atmosphere with parents. positive relationships between parent &amp; children are key to child development and It is very important to spend some quality time, where these moments give a chance to communicate positive messages and teach them as responsibilities. As we know that parents are the first teachers to their children, so they </a:t>
          </a:r>
          <a:r>
            <a:rPr lang="en-US" b="1" i="1" dirty="0">
              <a:solidFill>
                <a:srgbClr val="00B0F0"/>
              </a:solidFill>
            </a:rPr>
            <a:t>can motivate their children to learn and speak in English </a:t>
          </a:r>
          <a:r>
            <a:rPr lang="en-US" b="1" i="1" dirty="0">
              <a:solidFill>
                <a:srgbClr val="002060"/>
              </a:solidFill>
            </a:rPr>
            <a:t>by explaining its importance from their pre ages. </a:t>
          </a:r>
        </a:p>
      </dgm:t>
    </dgm:pt>
    <dgm:pt modelId="{6C18181B-036A-4C53-BF59-B750816DEC56}" type="parTrans" cxnId="{F8CCA8DC-855B-4DBB-A234-8CAF80334AFC}">
      <dgm:prSet/>
      <dgm:spPr/>
      <dgm:t>
        <a:bodyPr/>
        <a:lstStyle/>
        <a:p>
          <a:endParaRPr lang="en-US"/>
        </a:p>
      </dgm:t>
    </dgm:pt>
    <dgm:pt modelId="{5B25B6F0-7DCE-454A-A311-2FD1E9540E10}" type="sibTrans" cxnId="{F8CCA8DC-855B-4DBB-A234-8CAF80334AFC}">
      <dgm:prSet/>
      <dgm:spPr/>
      <dgm:t>
        <a:bodyPr/>
        <a:lstStyle/>
        <a:p>
          <a:endParaRPr lang="en-US"/>
        </a:p>
      </dgm:t>
    </dgm:pt>
    <dgm:pt modelId="{5FA8CC5B-0ED0-4996-A49C-D2B85DF7D48D}" type="pres">
      <dgm:prSet presAssocID="{0AF85CA6-9AF9-44A9-8036-9E88E0A58C5D}" presName="hierChild1" presStyleCnt="0">
        <dgm:presLayoutVars>
          <dgm:chPref val="1"/>
          <dgm:dir/>
          <dgm:animOne val="branch"/>
          <dgm:animLvl val="lvl"/>
          <dgm:resizeHandles/>
        </dgm:presLayoutVars>
      </dgm:prSet>
      <dgm:spPr/>
    </dgm:pt>
    <dgm:pt modelId="{69871882-57C9-422E-9D50-5AC75A8D10C5}" type="pres">
      <dgm:prSet presAssocID="{3FCDE9D2-0132-49EF-892C-7E7D0A4EE6F6}" presName="hierRoot1" presStyleCnt="0"/>
      <dgm:spPr/>
    </dgm:pt>
    <dgm:pt modelId="{7C81C9D2-52E8-481E-BE88-2D3FA5515AEE}" type="pres">
      <dgm:prSet presAssocID="{3FCDE9D2-0132-49EF-892C-7E7D0A4EE6F6}" presName="composite" presStyleCnt="0"/>
      <dgm:spPr/>
    </dgm:pt>
    <dgm:pt modelId="{BD6A6E27-B4D3-4DFE-8ECA-9B5EFFB19E0D}" type="pres">
      <dgm:prSet presAssocID="{3FCDE9D2-0132-49EF-892C-7E7D0A4EE6F6}" presName="background" presStyleLbl="node0" presStyleIdx="0" presStyleCnt="2"/>
      <dgm:spPr/>
    </dgm:pt>
    <dgm:pt modelId="{B45AAEE2-A420-4991-A716-29B0DA7775BE}" type="pres">
      <dgm:prSet presAssocID="{3FCDE9D2-0132-49EF-892C-7E7D0A4EE6F6}" presName="text" presStyleLbl="fgAcc0" presStyleIdx="0" presStyleCnt="2">
        <dgm:presLayoutVars>
          <dgm:chPref val="3"/>
        </dgm:presLayoutVars>
      </dgm:prSet>
      <dgm:spPr/>
    </dgm:pt>
    <dgm:pt modelId="{F9022808-AD54-4139-85D8-96A8DDA9A6C1}" type="pres">
      <dgm:prSet presAssocID="{3FCDE9D2-0132-49EF-892C-7E7D0A4EE6F6}" presName="hierChild2" presStyleCnt="0"/>
      <dgm:spPr/>
    </dgm:pt>
    <dgm:pt modelId="{74D6DC6E-64A2-469E-854C-EDD94D2F76CE}" type="pres">
      <dgm:prSet presAssocID="{A52DF026-DDE0-481A-A405-412F25B0A05F}" presName="hierRoot1" presStyleCnt="0"/>
      <dgm:spPr/>
    </dgm:pt>
    <dgm:pt modelId="{996AF299-0A08-4014-AAAE-449843E6EF5A}" type="pres">
      <dgm:prSet presAssocID="{A52DF026-DDE0-481A-A405-412F25B0A05F}" presName="composite" presStyleCnt="0"/>
      <dgm:spPr/>
    </dgm:pt>
    <dgm:pt modelId="{D84BA5BF-5200-4318-BB41-1564EA801904}" type="pres">
      <dgm:prSet presAssocID="{A52DF026-DDE0-481A-A405-412F25B0A05F}" presName="background" presStyleLbl="node0" presStyleIdx="1" presStyleCnt="2"/>
      <dgm:spPr/>
    </dgm:pt>
    <dgm:pt modelId="{7758F6DB-76C9-4053-8E83-5E30B3FCABBE}" type="pres">
      <dgm:prSet presAssocID="{A52DF026-DDE0-481A-A405-412F25B0A05F}" presName="text" presStyleLbl="fgAcc0" presStyleIdx="1" presStyleCnt="2">
        <dgm:presLayoutVars>
          <dgm:chPref val="3"/>
        </dgm:presLayoutVars>
      </dgm:prSet>
      <dgm:spPr/>
    </dgm:pt>
    <dgm:pt modelId="{512D3079-D650-486E-ADB5-2536CF39E7D6}" type="pres">
      <dgm:prSet presAssocID="{A52DF026-DDE0-481A-A405-412F25B0A05F}" presName="hierChild2" presStyleCnt="0"/>
      <dgm:spPr/>
    </dgm:pt>
  </dgm:ptLst>
  <dgm:cxnLst>
    <dgm:cxn modelId="{F44AA61C-5B55-4C7B-9F4E-0ACC8F38779B}" type="presOf" srcId="{0AF85CA6-9AF9-44A9-8036-9E88E0A58C5D}" destId="{5FA8CC5B-0ED0-4996-A49C-D2B85DF7D48D}" srcOrd="0" destOrd="0" presId="urn:microsoft.com/office/officeart/2005/8/layout/hierarchy1"/>
    <dgm:cxn modelId="{7E50DB73-FBFA-4588-8160-892082969816}" type="presOf" srcId="{3FCDE9D2-0132-49EF-892C-7E7D0A4EE6F6}" destId="{B45AAEE2-A420-4991-A716-29B0DA7775BE}" srcOrd="0" destOrd="0" presId="urn:microsoft.com/office/officeart/2005/8/layout/hierarchy1"/>
    <dgm:cxn modelId="{865E6856-3498-453C-9BA8-55D5CBA52491}" type="presOf" srcId="{A52DF026-DDE0-481A-A405-412F25B0A05F}" destId="{7758F6DB-76C9-4053-8E83-5E30B3FCABBE}" srcOrd="0" destOrd="0" presId="urn:microsoft.com/office/officeart/2005/8/layout/hierarchy1"/>
    <dgm:cxn modelId="{C3F57A90-30A0-4532-817A-90DC62A912AA}" srcId="{0AF85CA6-9AF9-44A9-8036-9E88E0A58C5D}" destId="{3FCDE9D2-0132-49EF-892C-7E7D0A4EE6F6}" srcOrd="0" destOrd="0" parTransId="{593063C8-39BF-465F-A40F-5CD63322EDC0}" sibTransId="{CA82059E-70A5-45D3-9342-7AE31E97B9ED}"/>
    <dgm:cxn modelId="{F8CCA8DC-855B-4DBB-A234-8CAF80334AFC}" srcId="{0AF85CA6-9AF9-44A9-8036-9E88E0A58C5D}" destId="{A52DF026-DDE0-481A-A405-412F25B0A05F}" srcOrd="1" destOrd="0" parTransId="{6C18181B-036A-4C53-BF59-B750816DEC56}" sibTransId="{5B25B6F0-7DCE-454A-A311-2FD1E9540E10}"/>
    <dgm:cxn modelId="{90FD2C08-B1B5-4613-8EDA-AF71BBAFA315}" type="presParOf" srcId="{5FA8CC5B-0ED0-4996-A49C-D2B85DF7D48D}" destId="{69871882-57C9-422E-9D50-5AC75A8D10C5}" srcOrd="0" destOrd="0" presId="urn:microsoft.com/office/officeart/2005/8/layout/hierarchy1"/>
    <dgm:cxn modelId="{743609BD-33E4-4C01-91A0-AF2CD6DC5211}" type="presParOf" srcId="{69871882-57C9-422E-9D50-5AC75A8D10C5}" destId="{7C81C9D2-52E8-481E-BE88-2D3FA5515AEE}" srcOrd="0" destOrd="0" presId="urn:microsoft.com/office/officeart/2005/8/layout/hierarchy1"/>
    <dgm:cxn modelId="{2E6A5A50-3392-4BB2-9F0C-01A59C9560C5}" type="presParOf" srcId="{7C81C9D2-52E8-481E-BE88-2D3FA5515AEE}" destId="{BD6A6E27-B4D3-4DFE-8ECA-9B5EFFB19E0D}" srcOrd="0" destOrd="0" presId="urn:microsoft.com/office/officeart/2005/8/layout/hierarchy1"/>
    <dgm:cxn modelId="{E1E32F7F-AB8B-4DAC-AF71-8A69B342EC93}" type="presParOf" srcId="{7C81C9D2-52E8-481E-BE88-2D3FA5515AEE}" destId="{B45AAEE2-A420-4991-A716-29B0DA7775BE}" srcOrd="1" destOrd="0" presId="urn:microsoft.com/office/officeart/2005/8/layout/hierarchy1"/>
    <dgm:cxn modelId="{3FC25774-A63C-4574-8EC1-E4B232B54AF6}" type="presParOf" srcId="{69871882-57C9-422E-9D50-5AC75A8D10C5}" destId="{F9022808-AD54-4139-85D8-96A8DDA9A6C1}" srcOrd="1" destOrd="0" presId="urn:microsoft.com/office/officeart/2005/8/layout/hierarchy1"/>
    <dgm:cxn modelId="{2CC0E56E-9388-4688-BA68-9415EB8CD022}" type="presParOf" srcId="{5FA8CC5B-0ED0-4996-A49C-D2B85DF7D48D}" destId="{74D6DC6E-64A2-469E-854C-EDD94D2F76CE}" srcOrd="1" destOrd="0" presId="urn:microsoft.com/office/officeart/2005/8/layout/hierarchy1"/>
    <dgm:cxn modelId="{6D9580C9-C25B-4750-932B-8358E312ECCE}" type="presParOf" srcId="{74D6DC6E-64A2-469E-854C-EDD94D2F76CE}" destId="{996AF299-0A08-4014-AAAE-449843E6EF5A}" srcOrd="0" destOrd="0" presId="urn:microsoft.com/office/officeart/2005/8/layout/hierarchy1"/>
    <dgm:cxn modelId="{786E0722-1831-41F6-8880-5AF516AC572A}" type="presParOf" srcId="{996AF299-0A08-4014-AAAE-449843E6EF5A}" destId="{D84BA5BF-5200-4318-BB41-1564EA801904}" srcOrd="0" destOrd="0" presId="urn:microsoft.com/office/officeart/2005/8/layout/hierarchy1"/>
    <dgm:cxn modelId="{8415A973-3D08-4654-AE0E-541157552506}" type="presParOf" srcId="{996AF299-0A08-4014-AAAE-449843E6EF5A}" destId="{7758F6DB-76C9-4053-8E83-5E30B3FCABBE}" srcOrd="1" destOrd="0" presId="urn:microsoft.com/office/officeart/2005/8/layout/hierarchy1"/>
    <dgm:cxn modelId="{338E974B-E11A-44C4-9D18-9ED58A9F267C}" type="presParOf" srcId="{74D6DC6E-64A2-469E-854C-EDD94D2F76CE}" destId="{512D3079-D650-486E-ADB5-2536CF39E7D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DE49440-7ADD-40F0-97DE-D3EE2F178A2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54CFE52-99D6-4902-9580-FA01C4E89014}">
      <dgm:prSet/>
      <dgm:spPr/>
      <dgm:t>
        <a:bodyPr/>
        <a:lstStyle/>
        <a:p>
          <a:r>
            <a:rPr lang="en-US" b="1" i="1" dirty="0">
              <a:solidFill>
                <a:srgbClr val="002060"/>
              </a:solidFill>
            </a:rPr>
            <a:t>Their thoughts and feelings about primary education</a:t>
          </a:r>
        </a:p>
      </dgm:t>
    </dgm:pt>
    <dgm:pt modelId="{9CBF713C-0278-4759-8997-0B8D85880597}" type="parTrans" cxnId="{B8E0F699-BDCF-45CB-8E5B-E3851948A577}">
      <dgm:prSet/>
      <dgm:spPr/>
      <dgm:t>
        <a:bodyPr/>
        <a:lstStyle/>
        <a:p>
          <a:endParaRPr lang="en-US"/>
        </a:p>
      </dgm:t>
    </dgm:pt>
    <dgm:pt modelId="{C9230B0B-64F1-49AC-B488-9E7C7E476A2B}" type="sibTrans" cxnId="{B8E0F699-BDCF-45CB-8E5B-E3851948A577}">
      <dgm:prSet/>
      <dgm:spPr/>
      <dgm:t>
        <a:bodyPr/>
        <a:lstStyle/>
        <a:p>
          <a:endParaRPr lang="en-US"/>
        </a:p>
      </dgm:t>
    </dgm:pt>
    <dgm:pt modelId="{5C0B2A37-391E-4EBC-B2CD-03E0DD38C56C}">
      <dgm:prSet/>
      <dgm:spPr/>
      <dgm:t>
        <a:bodyPr/>
        <a:lstStyle/>
        <a:p>
          <a:r>
            <a:rPr lang="en-US" b="1" i="1" dirty="0">
              <a:solidFill>
                <a:srgbClr val="002060"/>
              </a:solidFill>
            </a:rPr>
            <a:t>Priorities which enable children to understand or receive the instructions in English</a:t>
          </a:r>
        </a:p>
      </dgm:t>
    </dgm:pt>
    <dgm:pt modelId="{08FBE3CF-9483-4300-8D45-E06EC9885996}" type="parTrans" cxnId="{7587E2EF-6C1B-4A48-AC6F-5BFFF751CD5E}">
      <dgm:prSet/>
      <dgm:spPr/>
      <dgm:t>
        <a:bodyPr/>
        <a:lstStyle/>
        <a:p>
          <a:endParaRPr lang="en-US"/>
        </a:p>
      </dgm:t>
    </dgm:pt>
    <dgm:pt modelId="{BA3EEFF0-BFF9-41E7-A1EF-37CA3364F326}" type="sibTrans" cxnId="{7587E2EF-6C1B-4A48-AC6F-5BFFF751CD5E}">
      <dgm:prSet/>
      <dgm:spPr/>
      <dgm:t>
        <a:bodyPr/>
        <a:lstStyle/>
        <a:p>
          <a:endParaRPr lang="en-US"/>
        </a:p>
      </dgm:t>
    </dgm:pt>
    <dgm:pt modelId="{F86CE263-A3D8-4008-AA67-BE4CB985BC34}">
      <dgm:prSet/>
      <dgm:spPr/>
      <dgm:t>
        <a:bodyPr/>
        <a:lstStyle/>
        <a:p>
          <a:r>
            <a:rPr lang="en-US" b="1" i="1" dirty="0">
              <a:solidFill>
                <a:srgbClr val="002060"/>
              </a:solidFill>
            </a:rPr>
            <a:t>Reasons why children are unable to understand or receive the instructions in English</a:t>
          </a:r>
        </a:p>
      </dgm:t>
    </dgm:pt>
    <dgm:pt modelId="{66EB3BAA-30FB-4E5A-999B-F0CB04A25730}" type="parTrans" cxnId="{4FCA76C0-666E-40D1-B6D1-CBB7DC06A159}">
      <dgm:prSet/>
      <dgm:spPr/>
      <dgm:t>
        <a:bodyPr/>
        <a:lstStyle/>
        <a:p>
          <a:endParaRPr lang="en-US"/>
        </a:p>
      </dgm:t>
    </dgm:pt>
    <dgm:pt modelId="{5EB3A209-5112-49DC-9B41-FA150EFA1FA6}" type="sibTrans" cxnId="{4FCA76C0-666E-40D1-B6D1-CBB7DC06A159}">
      <dgm:prSet/>
      <dgm:spPr/>
      <dgm:t>
        <a:bodyPr/>
        <a:lstStyle/>
        <a:p>
          <a:endParaRPr lang="en-US"/>
        </a:p>
      </dgm:t>
    </dgm:pt>
    <dgm:pt modelId="{91E1665B-7E30-4CD9-9A1E-995D86A4B0BB}" type="pres">
      <dgm:prSet presAssocID="{4DE49440-7ADD-40F0-97DE-D3EE2F178A22}" presName="linear" presStyleCnt="0">
        <dgm:presLayoutVars>
          <dgm:animLvl val="lvl"/>
          <dgm:resizeHandles val="exact"/>
        </dgm:presLayoutVars>
      </dgm:prSet>
      <dgm:spPr/>
    </dgm:pt>
    <dgm:pt modelId="{8C438727-1892-403D-9103-119A8418C9F6}" type="pres">
      <dgm:prSet presAssocID="{954CFE52-99D6-4902-9580-FA01C4E89014}" presName="parentText" presStyleLbl="node1" presStyleIdx="0" presStyleCnt="3">
        <dgm:presLayoutVars>
          <dgm:chMax val="0"/>
          <dgm:bulletEnabled val="1"/>
        </dgm:presLayoutVars>
      </dgm:prSet>
      <dgm:spPr/>
    </dgm:pt>
    <dgm:pt modelId="{8B65752B-15A1-4DA7-BA07-785564D7A9DF}" type="pres">
      <dgm:prSet presAssocID="{C9230B0B-64F1-49AC-B488-9E7C7E476A2B}" presName="spacer" presStyleCnt="0"/>
      <dgm:spPr/>
    </dgm:pt>
    <dgm:pt modelId="{A2FC817B-74F1-4792-BFAB-684623A82AF9}" type="pres">
      <dgm:prSet presAssocID="{5C0B2A37-391E-4EBC-B2CD-03E0DD38C56C}" presName="parentText" presStyleLbl="node1" presStyleIdx="1" presStyleCnt="3">
        <dgm:presLayoutVars>
          <dgm:chMax val="0"/>
          <dgm:bulletEnabled val="1"/>
        </dgm:presLayoutVars>
      </dgm:prSet>
      <dgm:spPr/>
    </dgm:pt>
    <dgm:pt modelId="{6515B193-1B63-48A8-A622-62C2AD022D7D}" type="pres">
      <dgm:prSet presAssocID="{BA3EEFF0-BFF9-41E7-A1EF-37CA3364F326}" presName="spacer" presStyleCnt="0"/>
      <dgm:spPr/>
    </dgm:pt>
    <dgm:pt modelId="{EF25A0E0-CBB8-4074-80AB-A5FDE66CC9B9}" type="pres">
      <dgm:prSet presAssocID="{F86CE263-A3D8-4008-AA67-BE4CB985BC34}" presName="parentText" presStyleLbl="node1" presStyleIdx="2" presStyleCnt="3">
        <dgm:presLayoutVars>
          <dgm:chMax val="0"/>
          <dgm:bulletEnabled val="1"/>
        </dgm:presLayoutVars>
      </dgm:prSet>
      <dgm:spPr/>
    </dgm:pt>
  </dgm:ptLst>
  <dgm:cxnLst>
    <dgm:cxn modelId="{5A45D07A-9667-4EBA-B8C3-8201BD8206D7}" type="presOf" srcId="{5C0B2A37-391E-4EBC-B2CD-03E0DD38C56C}" destId="{A2FC817B-74F1-4792-BFAB-684623A82AF9}" srcOrd="0" destOrd="0" presId="urn:microsoft.com/office/officeart/2005/8/layout/vList2"/>
    <dgm:cxn modelId="{47FB6781-2444-4215-A4A8-FD87FCFF802F}" type="presOf" srcId="{4DE49440-7ADD-40F0-97DE-D3EE2F178A22}" destId="{91E1665B-7E30-4CD9-9A1E-995D86A4B0BB}" srcOrd="0" destOrd="0" presId="urn:microsoft.com/office/officeart/2005/8/layout/vList2"/>
    <dgm:cxn modelId="{B8E0F699-BDCF-45CB-8E5B-E3851948A577}" srcId="{4DE49440-7ADD-40F0-97DE-D3EE2F178A22}" destId="{954CFE52-99D6-4902-9580-FA01C4E89014}" srcOrd="0" destOrd="0" parTransId="{9CBF713C-0278-4759-8997-0B8D85880597}" sibTransId="{C9230B0B-64F1-49AC-B488-9E7C7E476A2B}"/>
    <dgm:cxn modelId="{5C834FAA-0802-4392-9831-E9D54E78E764}" type="presOf" srcId="{F86CE263-A3D8-4008-AA67-BE4CB985BC34}" destId="{EF25A0E0-CBB8-4074-80AB-A5FDE66CC9B9}" srcOrd="0" destOrd="0" presId="urn:microsoft.com/office/officeart/2005/8/layout/vList2"/>
    <dgm:cxn modelId="{4FCA76C0-666E-40D1-B6D1-CBB7DC06A159}" srcId="{4DE49440-7ADD-40F0-97DE-D3EE2F178A22}" destId="{F86CE263-A3D8-4008-AA67-BE4CB985BC34}" srcOrd="2" destOrd="0" parTransId="{66EB3BAA-30FB-4E5A-999B-F0CB04A25730}" sibTransId="{5EB3A209-5112-49DC-9B41-FA150EFA1FA6}"/>
    <dgm:cxn modelId="{7587E2EF-6C1B-4A48-AC6F-5BFFF751CD5E}" srcId="{4DE49440-7ADD-40F0-97DE-D3EE2F178A22}" destId="{5C0B2A37-391E-4EBC-B2CD-03E0DD38C56C}" srcOrd="1" destOrd="0" parTransId="{08FBE3CF-9483-4300-8D45-E06EC9885996}" sibTransId="{BA3EEFF0-BFF9-41E7-A1EF-37CA3364F326}"/>
    <dgm:cxn modelId="{BBAFFDF9-B148-475F-9CA3-C5B337B51D3F}" type="presOf" srcId="{954CFE52-99D6-4902-9580-FA01C4E89014}" destId="{8C438727-1892-403D-9103-119A8418C9F6}" srcOrd="0" destOrd="0" presId="urn:microsoft.com/office/officeart/2005/8/layout/vList2"/>
    <dgm:cxn modelId="{110FEE03-AC2C-4207-B976-368E41F87CDC}" type="presParOf" srcId="{91E1665B-7E30-4CD9-9A1E-995D86A4B0BB}" destId="{8C438727-1892-403D-9103-119A8418C9F6}" srcOrd="0" destOrd="0" presId="urn:microsoft.com/office/officeart/2005/8/layout/vList2"/>
    <dgm:cxn modelId="{CB29EA95-407F-450D-B058-8492E7E28A6F}" type="presParOf" srcId="{91E1665B-7E30-4CD9-9A1E-995D86A4B0BB}" destId="{8B65752B-15A1-4DA7-BA07-785564D7A9DF}" srcOrd="1" destOrd="0" presId="urn:microsoft.com/office/officeart/2005/8/layout/vList2"/>
    <dgm:cxn modelId="{B3D6DE1C-E0E9-4A2A-94E5-E4A914FF77EF}" type="presParOf" srcId="{91E1665B-7E30-4CD9-9A1E-995D86A4B0BB}" destId="{A2FC817B-74F1-4792-BFAB-684623A82AF9}" srcOrd="2" destOrd="0" presId="urn:microsoft.com/office/officeart/2005/8/layout/vList2"/>
    <dgm:cxn modelId="{C6150C9C-C28A-4C48-838C-B9AD5A8D9D11}" type="presParOf" srcId="{91E1665B-7E30-4CD9-9A1E-995D86A4B0BB}" destId="{6515B193-1B63-48A8-A622-62C2AD022D7D}" srcOrd="3" destOrd="0" presId="urn:microsoft.com/office/officeart/2005/8/layout/vList2"/>
    <dgm:cxn modelId="{12E0175B-7150-4B2D-BAE4-F93C009BC6C7}" type="presParOf" srcId="{91E1665B-7E30-4CD9-9A1E-995D86A4B0BB}" destId="{EF25A0E0-CBB8-4074-80AB-A5FDE66CC9B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2E79D5A-108D-4E0F-B632-DD04C7486AD7}" type="doc">
      <dgm:prSet loTypeId="urn:microsoft.com/office/officeart/2018/2/layout/IconVerticalSolidList" loCatId="icon" qsTypeId="urn:microsoft.com/office/officeart/2005/8/quickstyle/simple3" qsCatId="simple" csTypeId="urn:microsoft.com/office/officeart/2005/8/colors/accent1_2" csCatId="accent1" phldr="1"/>
      <dgm:spPr/>
      <dgm:t>
        <a:bodyPr/>
        <a:lstStyle/>
        <a:p>
          <a:endParaRPr lang="en-US"/>
        </a:p>
      </dgm:t>
    </dgm:pt>
    <dgm:pt modelId="{A1A118E5-6D02-4859-891F-EA63ED72892F}">
      <dgm:prSet/>
      <dgm:spPr/>
      <dgm:t>
        <a:bodyPr/>
        <a:lstStyle/>
        <a:p>
          <a:pPr>
            <a:lnSpc>
              <a:spcPct val="100000"/>
            </a:lnSpc>
          </a:pPr>
          <a:r>
            <a:rPr lang="en-IN" b="1" i="1" dirty="0">
              <a:solidFill>
                <a:srgbClr val="002060"/>
              </a:solidFill>
            </a:rPr>
            <a:t>Each one of the panellists should document their experience encountering English language and let them elaborate it to their group</a:t>
          </a:r>
          <a:r>
            <a:rPr lang="en-IN" dirty="0">
              <a:solidFill>
                <a:srgbClr val="002060"/>
              </a:solidFill>
            </a:rPr>
            <a:t>.</a:t>
          </a:r>
          <a:endParaRPr lang="en-US" dirty="0">
            <a:solidFill>
              <a:srgbClr val="002060"/>
            </a:solidFill>
          </a:endParaRPr>
        </a:p>
      </dgm:t>
    </dgm:pt>
    <dgm:pt modelId="{840BEDA7-0F46-4671-8EC4-47A830E63BE8}" type="parTrans" cxnId="{02FFD082-0FFC-4C3E-A57B-F033D56A5984}">
      <dgm:prSet/>
      <dgm:spPr/>
      <dgm:t>
        <a:bodyPr/>
        <a:lstStyle/>
        <a:p>
          <a:endParaRPr lang="en-US"/>
        </a:p>
      </dgm:t>
    </dgm:pt>
    <dgm:pt modelId="{DC1CE523-22AE-4CB9-A961-F3F1E192ADE8}" type="sibTrans" cxnId="{02FFD082-0FFC-4C3E-A57B-F033D56A5984}">
      <dgm:prSet/>
      <dgm:spPr/>
      <dgm:t>
        <a:bodyPr/>
        <a:lstStyle/>
        <a:p>
          <a:endParaRPr lang="en-US"/>
        </a:p>
      </dgm:t>
    </dgm:pt>
    <dgm:pt modelId="{3DEEFA7E-6903-48FC-9C22-1C29E90C578D}">
      <dgm:prSet/>
      <dgm:spPr/>
      <dgm:t>
        <a:bodyPr/>
        <a:lstStyle/>
        <a:p>
          <a:pPr>
            <a:lnSpc>
              <a:spcPct val="100000"/>
            </a:lnSpc>
          </a:pPr>
          <a:r>
            <a:rPr lang="en-IN" b="1" i="1" dirty="0">
              <a:solidFill>
                <a:srgbClr val="002060"/>
              </a:solidFill>
            </a:rPr>
            <a:t>Each panellist has to rate the present curriculums along with some of their reasons for giving that rating</a:t>
          </a:r>
          <a:endParaRPr lang="en-US" b="1" i="1" dirty="0">
            <a:solidFill>
              <a:srgbClr val="002060"/>
            </a:solidFill>
          </a:endParaRPr>
        </a:p>
      </dgm:t>
    </dgm:pt>
    <dgm:pt modelId="{9EA30182-17BE-463E-B07F-597F3287E432}" type="parTrans" cxnId="{25E45268-12C2-4A9C-8011-D86CB088AF43}">
      <dgm:prSet/>
      <dgm:spPr/>
      <dgm:t>
        <a:bodyPr/>
        <a:lstStyle/>
        <a:p>
          <a:endParaRPr lang="en-US"/>
        </a:p>
      </dgm:t>
    </dgm:pt>
    <dgm:pt modelId="{51828ADB-1161-43CC-9E81-6C170E0C8D96}" type="sibTrans" cxnId="{25E45268-12C2-4A9C-8011-D86CB088AF43}">
      <dgm:prSet/>
      <dgm:spPr/>
      <dgm:t>
        <a:bodyPr/>
        <a:lstStyle/>
        <a:p>
          <a:endParaRPr lang="en-US"/>
        </a:p>
      </dgm:t>
    </dgm:pt>
    <dgm:pt modelId="{18B35A26-B20D-4999-8766-07ECEA0DF0FD}">
      <dgm:prSet/>
      <dgm:spPr/>
      <dgm:t>
        <a:bodyPr/>
        <a:lstStyle/>
        <a:p>
          <a:pPr>
            <a:lnSpc>
              <a:spcPct val="100000"/>
            </a:lnSpc>
          </a:pPr>
          <a:r>
            <a:rPr lang="en-IN" b="1" i="1" dirty="0">
              <a:solidFill>
                <a:srgbClr val="002060"/>
              </a:solidFill>
              <a:latin typeface="Lato"/>
            </a:rPr>
            <a:t>Each one document your experience. So that children will be able to receive and understand the instructions in English</a:t>
          </a:r>
          <a:endParaRPr lang="en-US" b="1" i="1" dirty="0">
            <a:solidFill>
              <a:srgbClr val="002060"/>
            </a:solidFill>
          </a:endParaRPr>
        </a:p>
      </dgm:t>
    </dgm:pt>
    <dgm:pt modelId="{3B9EB042-F1BE-44D1-82D1-335E5AF05112}" type="parTrans" cxnId="{B741A58A-3C30-4845-9277-6C60269FDE8D}">
      <dgm:prSet/>
      <dgm:spPr/>
      <dgm:t>
        <a:bodyPr/>
        <a:lstStyle/>
        <a:p>
          <a:endParaRPr lang="en-IN"/>
        </a:p>
      </dgm:t>
    </dgm:pt>
    <dgm:pt modelId="{3D6B03BC-8E0B-4933-B596-F530E34CC938}" type="sibTrans" cxnId="{B741A58A-3C30-4845-9277-6C60269FDE8D}">
      <dgm:prSet/>
      <dgm:spPr/>
      <dgm:t>
        <a:bodyPr/>
        <a:lstStyle/>
        <a:p>
          <a:endParaRPr lang="en-IN"/>
        </a:p>
      </dgm:t>
    </dgm:pt>
    <dgm:pt modelId="{8E77B9DA-D8A7-4FD1-AE2D-39E867A90F8E}" type="pres">
      <dgm:prSet presAssocID="{02E79D5A-108D-4E0F-B632-DD04C7486AD7}" presName="root" presStyleCnt="0">
        <dgm:presLayoutVars>
          <dgm:dir/>
          <dgm:resizeHandles val="exact"/>
        </dgm:presLayoutVars>
      </dgm:prSet>
      <dgm:spPr/>
    </dgm:pt>
    <dgm:pt modelId="{C73DFD0D-FE34-47DC-B711-56F3168C730B}" type="pres">
      <dgm:prSet presAssocID="{A1A118E5-6D02-4859-891F-EA63ED72892F}" presName="compNode" presStyleCnt="0"/>
      <dgm:spPr/>
    </dgm:pt>
    <dgm:pt modelId="{9FAD7270-318C-4209-B250-E67D6F203EC2}" type="pres">
      <dgm:prSet presAssocID="{A1A118E5-6D02-4859-891F-EA63ED72892F}" presName="bgRect" presStyleLbl="bgShp" presStyleIdx="0" presStyleCnt="3" custLinFactNeighborX="751" custLinFactNeighborY="8681"/>
      <dgm:spPr/>
    </dgm:pt>
    <dgm:pt modelId="{564B688C-5932-40DE-8DCD-A594F50B22B8}" type="pres">
      <dgm:prSet presAssocID="{A1A118E5-6D02-4859-891F-EA63ED72892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otes"/>
        </a:ext>
      </dgm:extLst>
    </dgm:pt>
    <dgm:pt modelId="{E986E342-F1A5-460B-80E6-1F647BBC1A77}" type="pres">
      <dgm:prSet presAssocID="{A1A118E5-6D02-4859-891F-EA63ED72892F}" presName="spaceRect" presStyleCnt="0"/>
      <dgm:spPr/>
    </dgm:pt>
    <dgm:pt modelId="{438B5178-4956-480F-A10A-1511E2813EDE}" type="pres">
      <dgm:prSet presAssocID="{A1A118E5-6D02-4859-891F-EA63ED72892F}" presName="parTx" presStyleLbl="revTx" presStyleIdx="0" presStyleCnt="3">
        <dgm:presLayoutVars>
          <dgm:chMax val="0"/>
          <dgm:chPref val="0"/>
        </dgm:presLayoutVars>
      </dgm:prSet>
      <dgm:spPr/>
    </dgm:pt>
    <dgm:pt modelId="{8A83F7AA-9B61-422B-A4EE-3E86238709AD}" type="pres">
      <dgm:prSet presAssocID="{DC1CE523-22AE-4CB9-A961-F3F1E192ADE8}" presName="sibTrans" presStyleCnt="0"/>
      <dgm:spPr/>
    </dgm:pt>
    <dgm:pt modelId="{43E28D02-8DFB-48AF-8AB1-BB8A128D6C29}" type="pres">
      <dgm:prSet presAssocID="{3DEEFA7E-6903-48FC-9C22-1C29E90C578D}" presName="compNode" presStyleCnt="0"/>
      <dgm:spPr/>
    </dgm:pt>
    <dgm:pt modelId="{64B6C278-AE11-421A-92A3-62BB88E814AA}" type="pres">
      <dgm:prSet presAssocID="{3DEEFA7E-6903-48FC-9C22-1C29E90C578D}" presName="bgRect" presStyleLbl="bgShp" presStyleIdx="1" presStyleCnt="3"/>
      <dgm:spPr/>
    </dgm:pt>
    <dgm:pt modelId="{83F9AB8B-14C2-4B15-9C47-AFA7878C921B}" type="pres">
      <dgm:prSet presAssocID="{3DEEFA7E-6903-48FC-9C22-1C29E90C578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ssroom"/>
        </a:ext>
      </dgm:extLst>
    </dgm:pt>
    <dgm:pt modelId="{281121D1-96E0-4FA1-90E5-4321345BA71E}" type="pres">
      <dgm:prSet presAssocID="{3DEEFA7E-6903-48FC-9C22-1C29E90C578D}" presName="spaceRect" presStyleCnt="0"/>
      <dgm:spPr/>
    </dgm:pt>
    <dgm:pt modelId="{78AD9434-91C1-4F5E-9E29-591192C616B3}" type="pres">
      <dgm:prSet presAssocID="{3DEEFA7E-6903-48FC-9C22-1C29E90C578D}" presName="parTx" presStyleLbl="revTx" presStyleIdx="1" presStyleCnt="3">
        <dgm:presLayoutVars>
          <dgm:chMax val="0"/>
          <dgm:chPref val="0"/>
        </dgm:presLayoutVars>
      </dgm:prSet>
      <dgm:spPr/>
    </dgm:pt>
    <dgm:pt modelId="{7FDAAA83-CF0E-46BA-ADF9-643B0B203D36}" type="pres">
      <dgm:prSet presAssocID="{51828ADB-1161-43CC-9E81-6C170E0C8D96}" presName="sibTrans" presStyleCnt="0"/>
      <dgm:spPr/>
    </dgm:pt>
    <dgm:pt modelId="{309012F0-C73A-4026-8AB7-446D21BCBB7D}" type="pres">
      <dgm:prSet presAssocID="{18B35A26-B20D-4999-8766-07ECEA0DF0FD}" presName="compNode" presStyleCnt="0"/>
      <dgm:spPr/>
    </dgm:pt>
    <dgm:pt modelId="{150AFCEE-E5ED-4904-9F3F-87B413C5E8AD}" type="pres">
      <dgm:prSet presAssocID="{18B35A26-B20D-4999-8766-07ECEA0DF0FD}" presName="bgRect" presStyleLbl="bgShp" presStyleIdx="2" presStyleCnt="3"/>
      <dgm:spPr/>
    </dgm:pt>
    <dgm:pt modelId="{8073C416-E9F5-4BF2-A6E1-D9C372D40559}" type="pres">
      <dgm:prSet presAssocID="{18B35A26-B20D-4999-8766-07ECEA0DF0FD}" presName="iconRect" presStyleLbl="node1" presStyleIdx="2"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52E2B8C1-F9CD-431F-8FF8-270F8BE1595C}" type="pres">
      <dgm:prSet presAssocID="{18B35A26-B20D-4999-8766-07ECEA0DF0FD}" presName="spaceRect" presStyleCnt="0"/>
      <dgm:spPr/>
    </dgm:pt>
    <dgm:pt modelId="{334FE5D1-2D43-4477-ACD0-1CC1EEF55206}" type="pres">
      <dgm:prSet presAssocID="{18B35A26-B20D-4999-8766-07ECEA0DF0FD}" presName="parTx" presStyleLbl="revTx" presStyleIdx="2" presStyleCnt="3">
        <dgm:presLayoutVars>
          <dgm:chMax val="0"/>
          <dgm:chPref val="0"/>
        </dgm:presLayoutVars>
      </dgm:prSet>
      <dgm:spPr/>
    </dgm:pt>
  </dgm:ptLst>
  <dgm:cxnLst>
    <dgm:cxn modelId="{F8F1CB06-CED2-417B-A251-91CF582B4B41}" type="presOf" srcId="{A1A118E5-6D02-4859-891F-EA63ED72892F}" destId="{438B5178-4956-480F-A10A-1511E2813EDE}" srcOrd="0" destOrd="0" presId="urn:microsoft.com/office/officeart/2018/2/layout/IconVerticalSolidList"/>
    <dgm:cxn modelId="{E8496532-F550-4EEA-BC5B-8FF25BF3088E}" type="presOf" srcId="{18B35A26-B20D-4999-8766-07ECEA0DF0FD}" destId="{334FE5D1-2D43-4477-ACD0-1CC1EEF55206}" srcOrd="0" destOrd="0" presId="urn:microsoft.com/office/officeart/2018/2/layout/IconVerticalSolidList"/>
    <dgm:cxn modelId="{25E45268-12C2-4A9C-8011-D86CB088AF43}" srcId="{02E79D5A-108D-4E0F-B632-DD04C7486AD7}" destId="{3DEEFA7E-6903-48FC-9C22-1C29E90C578D}" srcOrd="1" destOrd="0" parTransId="{9EA30182-17BE-463E-B07F-597F3287E432}" sibTransId="{51828ADB-1161-43CC-9E81-6C170E0C8D96}"/>
    <dgm:cxn modelId="{DFA6FB7E-978C-4CC8-8449-93C1189AFA93}" type="presOf" srcId="{3DEEFA7E-6903-48FC-9C22-1C29E90C578D}" destId="{78AD9434-91C1-4F5E-9E29-591192C616B3}" srcOrd="0" destOrd="0" presId="urn:microsoft.com/office/officeart/2018/2/layout/IconVerticalSolidList"/>
    <dgm:cxn modelId="{02FFD082-0FFC-4C3E-A57B-F033D56A5984}" srcId="{02E79D5A-108D-4E0F-B632-DD04C7486AD7}" destId="{A1A118E5-6D02-4859-891F-EA63ED72892F}" srcOrd="0" destOrd="0" parTransId="{840BEDA7-0F46-4671-8EC4-47A830E63BE8}" sibTransId="{DC1CE523-22AE-4CB9-A961-F3F1E192ADE8}"/>
    <dgm:cxn modelId="{B741A58A-3C30-4845-9277-6C60269FDE8D}" srcId="{02E79D5A-108D-4E0F-B632-DD04C7486AD7}" destId="{18B35A26-B20D-4999-8766-07ECEA0DF0FD}" srcOrd="2" destOrd="0" parTransId="{3B9EB042-F1BE-44D1-82D1-335E5AF05112}" sibTransId="{3D6B03BC-8E0B-4933-B596-F530E34CC938}"/>
    <dgm:cxn modelId="{92FB72F5-0A16-4448-88FB-154BBF9F1033}" type="presOf" srcId="{02E79D5A-108D-4E0F-B632-DD04C7486AD7}" destId="{8E77B9DA-D8A7-4FD1-AE2D-39E867A90F8E}" srcOrd="0" destOrd="0" presId="urn:microsoft.com/office/officeart/2018/2/layout/IconVerticalSolidList"/>
    <dgm:cxn modelId="{70A89949-C13E-4057-B76A-C39E88C800EA}" type="presParOf" srcId="{8E77B9DA-D8A7-4FD1-AE2D-39E867A90F8E}" destId="{C73DFD0D-FE34-47DC-B711-56F3168C730B}" srcOrd="0" destOrd="0" presId="urn:microsoft.com/office/officeart/2018/2/layout/IconVerticalSolidList"/>
    <dgm:cxn modelId="{6B7A337D-3B0D-4651-BEB1-F9C9E1BF37E3}" type="presParOf" srcId="{C73DFD0D-FE34-47DC-B711-56F3168C730B}" destId="{9FAD7270-318C-4209-B250-E67D6F203EC2}" srcOrd="0" destOrd="0" presId="urn:microsoft.com/office/officeart/2018/2/layout/IconVerticalSolidList"/>
    <dgm:cxn modelId="{9B0AD28A-DF9A-4FF9-9B25-9089ACEA5071}" type="presParOf" srcId="{C73DFD0D-FE34-47DC-B711-56F3168C730B}" destId="{564B688C-5932-40DE-8DCD-A594F50B22B8}" srcOrd="1" destOrd="0" presId="urn:microsoft.com/office/officeart/2018/2/layout/IconVerticalSolidList"/>
    <dgm:cxn modelId="{FADE2076-1C8A-4729-92B7-2302C330EDAE}" type="presParOf" srcId="{C73DFD0D-FE34-47DC-B711-56F3168C730B}" destId="{E986E342-F1A5-460B-80E6-1F647BBC1A77}" srcOrd="2" destOrd="0" presId="urn:microsoft.com/office/officeart/2018/2/layout/IconVerticalSolidList"/>
    <dgm:cxn modelId="{7D2E26BF-1879-44E5-98A3-6013993DEDEA}" type="presParOf" srcId="{C73DFD0D-FE34-47DC-B711-56F3168C730B}" destId="{438B5178-4956-480F-A10A-1511E2813EDE}" srcOrd="3" destOrd="0" presId="urn:microsoft.com/office/officeart/2018/2/layout/IconVerticalSolidList"/>
    <dgm:cxn modelId="{DCE00AFF-7353-4AE8-BC5D-B82C27C9C7B6}" type="presParOf" srcId="{8E77B9DA-D8A7-4FD1-AE2D-39E867A90F8E}" destId="{8A83F7AA-9B61-422B-A4EE-3E86238709AD}" srcOrd="1" destOrd="0" presId="urn:microsoft.com/office/officeart/2018/2/layout/IconVerticalSolidList"/>
    <dgm:cxn modelId="{1C0D3A9E-5922-479D-AE12-671020D66657}" type="presParOf" srcId="{8E77B9DA-D8A7-4FD1-AE2D-39E867A90F8E}" destId="{43E28D02-8DFB-48AF-8AB1-BB8A128D6C29}" srcOrd="2" destOrd="0" presId="urn:microsoft.com/office/officeart/2018/2/layout/IconVerticalSolidList"/>
    <dgm:cxn modelId="{507E663E-5754-4BA8-8E17-E2E6703573BF}" type="presParOf" srcId="{43E28D02-8DFB-48AF-8AB1-BB8A128D6C29}" destId="{64B6C278-AE11-421A-92A3-62BB88E814AA}" srcOrd="0" destOrd="0" presId="urn:microsoft.com/office/officeart/2018/2/layout/IconVerticalSolidList"/>
    <dgm:cxn modelId="{56202CCD-6092-4C1B-97E8-E8EBA52688E7}" type="presParOf" srcId="{43E28D02-8DFB-48AF-8AB1-BB8A128D6C29}" destId="{83F9AB8B-14C2-4B15-9C47-AFA7878C921B}" srcOrd="1" destOrd="0" presId="urn:microsoft.com/office/officeart/2018/2/layout/IconVerticalSolidList"/>
    <dgm:cxn modelId="{5F7A6B32-BB70-4263-8F8F-5960AEDF711E}" type="presParOf" srcId="{43E28D02-8DFB-48AF-8AB1-BB8A128D6C29}" destId="{281121D1-96E0-4FA1-90E5-4321345BA71E}" srcOrd="2" destOrd="0" presId="urn:microsoft.com/office/officeart/2018/2/layout/IconVerticalSolidList"/>
    <dgm:cxn modelId="{DF1B298C-7DD1-4692-8E92-39E2C79BDC00}" type="presParOf" srcId="{43E28D02-8DFB-48AF-8AB1-BB8A128D6C29}" destId="{78AD9434-91C1-4F5E-9E29-591192C616B3}" srcOrd="3" destOrd="0" presId="urn:microsoft.com/office/officeart/2018/2/layout/IconVerticalSolidList"/>
    <dgm:cxn modelId="{9D3F408B-7FEC-4771-B115-E6D652170849}" type="presParOf" srcId="{8E77B9DA-D8A7-4FD1-AE2D-39E867A90F8E}" destId="{7FDAAA83-CF0E-46BA-ADF9-643B0B203D36}" srcOrd="3" destOrd="0" presId="urn:microsoft.com/office/officeart/2018/2/layout/IconVerticalSolidList"/>
    <dgm:cxn modelId="{DBAEF575-3765-47DF-8E5C-638BBC9C7EA8}" type="presParOf" srcId="{8E77B9DA-D8A7-4FD1-AE2D-39E867A90F8E}" destId="{309012F0-C73A-4026-8AB7-446D21BCBB7D}" srcOrd="4" destOrd="0" presId="urn:microsoft.com/office/officeart/2018/2/layout/IconVerticalSolidList"/>
    <dgm:cxn modelId="{60FF5F35-A273-496D-8E33-14AAFE76C8F7}" type="presParOf" srcId="{309012F0-C73A-4026-8AB7-446D21BCBB7D}" destId="{150AFCEE-E5ED-4904-9F3F-87B413C5E8AD}" srcOrd="0" destOrd="0" presId="urn:microsoft.com/office/officeart/2018/2/layout/IconVerticalSolidList"/>
    <dgm:cxn modelId="{A2B311E7-10B2-406E-8919-2BB430B9CBB5}" type="presParOf" srcId="{309012F0-C73A-4026-8AB7-446D21BCBB7D}" destId="{8073C416-E9F5-4BF2-A6E1-D9C372D40559}" srcOrd="1" destOrd="0" presId="urn:microsoft.com/office/officeart/2018/2/layout/IconVerticalSolidList"/>
    <dgm:cxn modelId="{F767FF6C-D8CF-4A57-95EA-F8044CE04DD3}" type="presParOf" srcId="{309012F0-C73A-4026-8AB7-446D21BCBB7D}" destId="{52E2B8C1-F9CD-431F-8FF8-270F8BE1595C}" srcOrd="2" destOrd="0" presId="urn:microsoft.com/office/officeart/2018/2/layout/IconVerticalSolidList"/>
    <dgm:cxn modelId="{111383D6-ACA9-420A-8DB2-E69DA7505BE3}" type="presParOf" srcId="{309012F0-C73A-4026-8AB7-446D21BCBB7D}" destId="{334FE5D1-2D43-4477-ACD0-1CC1EEF5520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D5E31EF-6D38-4BBB-B136-B17DB1D9E60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C3FF696-6935-4FA8-AF10-1EB3BEDCC38A}">
      <dgm:prSet custT="1"/>
      <dgm:spPr/>
      <dgm:t>
        <a:bodyPr/>
        <a:lstStyle/>
        <a:p>
          <a:pPr algn="just">
            <a:lnSpc>
              <a:spcPct val="100000"/>
            </a:lnSpc>
          </a:pPr>
          <a:r>
            <a:rPr lang="en-US" sz="1400" b="1" i="1" dirty="0"/>
            <a:t>We have conducted </a:t>
          </a:r>
          <a:r>
            <a:rPr lang="en-US" sz="1400" b="1" i="1" dirty="0">
              <a:solidFill>
                <a:srgbClr val="FFFF00"/>
              </a:solidFill>
            </a:rPr>
            <a:t>focus group activity</a:t>
          </a:r>
          <a:r>
            <a:rPr lang="en-US" sz="1400" b="1" i="1" dirty="0"/>
            <a:t>. We had about </a:t>
          </a:r>
          <a:r>
            <a:rPr lang="en-US" sz="1400" b="1" i="1" dirty="0">
              <a:solidFill>
                <a:srgbClr val="00B0F0"/>
              </a:solidFill>
            </a:rPr>
            <a:t>7 people from target groups</a:t>
          </a:r>
          <a:r>
            <a:rPr lang="en-US" sz="1400" b="1" i="1" dirty="0"/>
            <a:t>. The first activity we have conducted is </a:t>
          </a:r>
          <a:r>
            <a:rPr lang="en-US" sz="1400" b="1" i="1" dirty="0">
              <a:solidFill>
                <a:srgbClr val="FFFF00"/>
              </a:solidFill>
            </a:rPr>
            <a:t>Introducing</a:t>
          </a:r>
          <a:r>
            <a:rPr lang="en-US" sz="1400" b="1" i="1" dirty="0"/>
            <a:t>. So, they can feel comfortable all through the activity. Then we told them to document their experience in English to know how well they can influence the children</a:t>
          </a:r>
          <a:r>
            <a:rPr lang="en-US" sz="1100" b="1" i="1" dirty="0"/>
            <a:t>. </a:t>
          </a:r>
          <a:endParaRPr lang="en-US" sz="1100" dirty="0"/>
        </a:p>
      </dgm:t>
    </dgm:pt>
    <dgm:pt modelId="{BA2D896F-6D7B-41F2-9882-C56E8F9C51B5}" type="parTrans" cxnId="{6C85AE74-EA49-426D-ACEC-6ADE67CA6411}">
      <dgm:prSet/>
      <dgm:spPr/>
      <dgm:t>
        <a:bodyPr/>
        <a:lstStyle/>
        <a:p>
          <a:endParaRPr lang="en-US"/>
        </a:p>
      </dgm:t>
    </dgm:pt>
    <dgm:pt modelId="{F7F8A4DE-564A-4C55-8CFD-4E8FC8803F0C}" type="sibTrans" cxnId="{6C85AE74-EA49-426D-ACEC-6ADE67CA6411}">
      <dgm:prSet/>
      <dgm:spPr/>
      <dgm:t>
        <a:bodyPr/>
        <a:lstStyle/>
        <a:p>
          <a:pPr>
            <a:lnSpc>
              <a:spcPct val="100000"/>
            </a:lnSpc>
          </a:pPr>
          <a:endParaRPr lang="en-US"/>
        </a:p>
      </dgm:t>
    </dgm:pt>
    <dgm:pt modelId="{3453E1D8-ABAD-4165-A7F9-620DEEC17C02}">
      <dgm:prSet custT="1"/>
      <dgm:spPr/>
      <dgm:t>
        <a:bodyPr/>
        <a:lstStyle/>
        <a:p>
          <a:pPr algn="just">
            <a:lnSpc>
              <a:spcPct val="100000"/>
            </a:lnSpc>
          </a:pPr>
          <a:r>
            <a:rPr lang="en-US" sz="1400" b="1" i="1" dirty="0"/>
            <a:t>And we conducted another activity </a:t>
          </a:r>
          <a:r>
            <a:rPr lang="en-US" sz="1400" b="1" i="1" dirty="0">
              <a:solidFill>
                <a:srgbClr val="FFFF00"/>
              </a:solidFill>
            </a:rPr>
            <a:t>Laddering</a:t>
          </a:r>
          <a:r>
            <a:rPr lang="en-US" sz="1400" b="1" i="1" dirty="0"/>
            <a:t> to know the reasons behind why children are unable to understand or receive the instructions in English. They listed out some </a:t>
          </a:r>
          <a:r>
            <a:rPr lang="en-US" sz="1400" b="1" i="1" dirty="0">
              <a:solidFill>
                <a:srgbClr val="0070C0"/>
              </a:solidFill>
            </a:rPr>
            <a:t>reasons like Parents have no knowledge of English</a:t>
          </a:r>
          <a:r>
            <a:rPr lang="en-US" sz="1400" b="1" i="1" dirty="0"/>
            <a:t>, Their surroundings are not with people who speak in English, teachers are unable to find the interests of children Etc. In the similar way we conducted </a:t>
          </a:r>
          <a:r>
            <a:rPr lang="en-US" sz="1400" b="1" i="1" dirty="0">
              <a:solidFill>
                <a:srgbClr val="FFFF00"/>
              </a:solidFill>
            </a:rPr>
            <a:t>few more activities</a:t>
          </a:r>
          <a:endParaRPr lang="en-US" sz="1400" dirty="0">
            <a:solidFill>
              <a:srgbClr val="FFFF00"/>
            </a:solidFill>
          </a:endParaRPr>
        </a:p>
      </dgm:t>
    </dgm:pt>
    <dgm:pt modelId="{52444FFB-8E87-4619-9293-2FC6ACE968FC}" type="parTrans" cxnId="{D701A786-7D1C-4E7C-807B-AB6C88FC3C20}">
      <dgm:prSet/>
      <dgm:spPr/>
      <dgm:t>
        <a:bodyPr/>
        <a:lstStyle/>
        <a:p>
          <a:endParaRPr lang="en-US"/>
        </a:p>
      </dgm:t>
    </dgm:pt>
    <dgm:pt modelId="{75FDC6F6-B5D5-4BD0-89D2-09E715D8A19B}" type="sibTrans" cxnId="{D701A786-7D1C-4E7C-807B-AB6C88FC3C20}">
      <dgm:prSet/>
      <dgm:spPr/>
      <dgm:t>
        <a:bodyPr/>
        <a:lstStyle/>
        <a:p>
          <a:endParaRPr lang="en-US"/>
        </a:p>
      </dgm:t>
    </dgm:pt>
    <dgm:pt modelId="{393DB88E-E382-4823-AB51-ED6019A51EB7}" type="pres">
      <dgm:prSet presAssocID="{5D5E31EF-6D38-4BBB-B136-B17DB1D9E60D}" presName="root" presStyleCnt="0">
        <dgm:presLayoutVars>
          <dgm:dir/>
          <dgm:resizeHandles val="exact"/>
        </dgm:presLayoutVars>
      </dgm:prSet>
      <dgm:spPr/>
    </dgm:pt>
    <dgm:pt modelId="{C391322E-1524-4564-898A-F78F748685A0}" type="pres">
      <dgm:prSet presAssocID="{5D5E31EF-6D38-4BBB-B136-B17DB1D9E60D}" presName="container" presStyleCnt="0">
        <dgm:presLayoutVars>
          <dgm:dir/>
          <dgm:resizeHandles val="exact"/>
        </dgm:presLayoutVars>
      </dgm:prSet>
      <dgm:spPr/>
    </dgm:pt>
    <dgm:pt modelId="{054BF184-3C9C-4C2E-A36D-F8DFA11EDFB5}" type="pres">
      <dgm:prSet presAssocID="{EC3FF696-6935-4FA8-AF10-1EB3BEDCC38A}" presName="compNode" presStyleCnt="0"/>
      <dgm:spPr/>
    </dgm:pt>
    <dgm:pt modelId="{0532C1F1-5990-41EE-A450-698B75A679E4}" type="pres">
      <dgm:prSet presAssocID="{EC3FF696-6935-4FA8-AF10-1EB3BEDCC38A}" presName="iconBgRect" presStyleLbl="bgShp" presStyleIdx="0" presStyleCnt="2"/>
      <dgm:spPr/>
    </dgm:pt>
    <dgm:pt modelId="{3C97B25F-B093-4E84-B7C8-F50B4E0FC73D}" type="pres">
      <dgm:prSet presAssocID="{EC3FF696-6935-4FA8-AF10-1EB3BEDCC38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8DA4355E-CC65-4794-B70C-D39BD59BFD0F}" type="pres">
      <dgm:prSet presAssocID="{EC3FF696-6935-4FA8-AF10-1EB3BEDCC38A}" presName="spaceRect" presStyleCnt="0"/>
      <dgm:spPr/>
    </dgm:pt>
    <dgm:pt modelId="{1C73E339-8320-4C5C-AF19-56D493233248}" type="pres">
      <dgm:prSet presAssocID="{EC3FF696-6935-4FA8-AF10-1EB3BEDCC38A}" presName="textRect" presStyleLbl="revTx" presStyleIdx="0" presStyleCnt="2">
        <dgm:presLayoutVars>
          <dgm:chMax val="1"/>
          <dgm:chPref val="1"/>
        </dgm:presLayoutVars>
      </dgm:prSet>
      <dgm:spPr/>
    </dgm:pt>
    <dgm:pt modelId="{4D45FD78-BC89-4FB4-88D4-AB42E22B1461}" type="pres">
      <dgm:prSet presAssocID="{F7F8A4DE-564A-4C55-8CFD-4E8FC8803F0C}" presName="sibTrans" presStyleLbl="sibTrans2D1" presStyleIdx="0" presStyleCnt="0"/>
      <dgm:spPr/>
    </dgm:pt>
    <dgm:pt modelId="{15151494-2C04-47EE-9607-903B2B328C2B}" type="pres">
      <dgm:prSet presAssocID="{3453E1D8-ABAD-4165-A7F9-620DEEC17C02}" presName="compNode" presStyleCnt="0"/>
      <dgm:spPr/>
    </dgm:pt>
    <dgm:pt modelId="{F9EFFB8C-18AC-4FB6-A58F-86AD6776FFDF}" type="pres">
      <dgm:prSet presAssocID="{3453E1D8-ABAD-4165-A7F9-620DEEC17C02}" presName="iconBgRect" presStyleLbl="bgShp" presStyleIdx="1" presStyleCnt="2"/>
      <dgm:spPr/>
    </dgm:pt>
    <dgm:pt modelId="{9B16115E-CB13-435E-B2E6-9E1D4B6AB2C3}" type="pres">
      <dgm:prSet presAssocID="{3453E1D8-ABAD-4165-A7F9-620DEEC17C0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ssroom"/>
        </a:ext>
      </dgm:extLst>
    </dgm:pt>
    <dgm:pt modelId="{02736EB8-2A42-4416-B7FF-475795A8FE32}" type="pres">
      <dgm:prSet presAssocID="{3453E1D8-ABAD-4165-A7F9-620DEEC17C02}" presName="spaceRect" presStyleCnt="0"/>
      <dgm:spPr/>
    </dgm:pt>
    <dgm:pt modelId="{41ECF26F-EE47-47A5-A8E8-010974A1FA7F}" type="pres">
      <dgm:prSet presAssocID="{3453E1D8-ABAD-4165-A7F9-620DEEC17C02}" presName="textRect" presStyleLbl="revTx" presStyleIdx="1" presStyleCnt="2">
        <dgm:presLayoutVars>
          <dgm:chMax val="1"/>
          <dgm:chPref val="1"/>
        </dgm:presLayoutVars>
      </dgm:prSet>
      <dgm:spPr/>
    </dgm:pt>
  </dgm:ptLst>
  <dgm:cxnLst>
    <dgm:cxn modelId="{DC48D113-53B2-4CAF-AAD8-3189873B99CC}" type="presOf" srcId="{5D5E31EF-6D38-4BBB-B136-B17DB1D9E60D}" destId="{393DB88E-E382-4823-AB51-ED6019A51EB7}" srcOrd="0" destOrd="0" presId="urn:microsoft.com/office/officeart/2018/2/layout/IconCircleList"/>
    <dgm:cxn modelId="{BB636341-8876-4C0B-A879-77DF22B27DE8}" type="presOf" srcId="{EC3FF696-6935-4FA8-AF10-1EB3BEDCC38A}" destId="{1C73E339-8320-4C5C-AF19-56D493233248}" srcOrd="0" destOrd="0" presId="urn:microsoft.com/office/officeart/2018/2/layout/IconCircleList"/>
    <dgm:cxn modelId="{6C85AE74-EA49-426D-ACEC-6ADE67CA6411}" srcId="{5D5E31EF-6D38-4BBB-B136-B17DB1D9E60D}" destId="{EC3FF696-6935-4FA8-AF10-1EB3BEDCC38A}" srcOrd="0" destOrd="0" parTransId="{BA2D896F-6D7B-41F2-9882-C56E8F9C51B5}" sibTransId="{F7F8A4DE-564A-4C55-8CFD-4E8FC8803F0C}"/>
    <dgm:cxn modelId="{D701A786-7D1C-4E7C-807B-AB6C88FC3C20}" srcId="{5D5E31EF-6D38-4BBB-B136-B17DB1D9E60D}" destId="{3453E1D8-ABAD-4165-A7F9-620DEEC17C02}" srcOrd="1" destOrd="0" parTransId="{52444FFB-8E87-4619-9293-2FC6ACE968FC}" sibTransId="{75FDC6F6-B5D5-4BD0-89D2-09E715D8A19B}"/>
    <dgm:cxn modelId="{928615CD-7B6B-4CFD-92A3-7F665279189D}" type="presOf" srcId="{F7F8A4DE-564A-4C55-8CFD-4E8FC8803F0C}" destId="{4D45FD78-BC89-4FB4-88D4-AB42E22B1461}" srcOrd="0" destOrd="0" presId="urn:microsoft.com/office/officeart/2018/2/layout/IconCircleList"/>
    <dgm:cxn modelId="{A193E5D1-1B5D-4083-8684-24497136EB29}" type="presOf" srcId="{3453E1D8-ABAD-4165-A7F9-620DEEC17C02}" destId="{41ECF26F-EE47-47A5-A8E8-010974A1FA7F}" srcOrd="0" destOrd="0" presId="urn:microsoft.com/office/officeart/2018/2/layout/IconCircleList"/>
    <dgm:cxn modelId="{BB0B2874-1166-470D-95C7-3FB5BED5A1E3}" type="presParOf" srcId="{393DB88E-E382-4823-AB51-ED6019A51EB7}" destId="{C391322E-1524-4564-898A-F78F748685A0}" srcOrd="0" destOrd="0" presId="urn:microsoft.com/office/officeart/2018/2/layout/IconCircleList"/>
    <dgm:cxn modelId="{8A891689-610B-4D99-BE15-181A9A9B6E6F}" type="presParOf" srcId="{C391322E-1524-4564-898A-F78F748685A0}" destId="{054BF184-3C9C-4C2E-A36D-F8DFA11EDFB5}" srcOrd="0" destOrd="0" presId="urn:microsoft.com/office/officeart/2018/2/layout/IconCircleList"/>
    <dgm:cxn modelId="{12A9EA36-37EB-407B-95B2-A877DA6F7ADB}" type="presParOf" srcId="{054BF184-3C9C-4C2E-A36D-F8DFA11EDFB5}" destId="{0532C1F1-5990-41EE-A450-698B75A679E4}" srcOrd="0" destOrd="0" presId="urn:microsoft.com/office/officeart/2018/2/layout/IconCircleList"/>
    <dgm:cxn modelId="{554F60C2-D452-4721-94C8-A01456938FC2}" type="presParOf" srcId="{054BF184-3C9C-4C2E-A36D-F8DFA11EDFB5}" destId="{3C97B25F-B093-4E84-B7C8-F50B4E0FC73D}" srcOrd="1" destOrd="0" presId="urn:microsoft.com/office/officeart/2018/2/layout/IconCircleList"/>
    <dgm:cxn modelId="{2D54EE13-B59E-49B9-AF19-C52D8F5EB019}" type="presParOf" srcId="{054BF184-3C9C-4C2E-A36D-F8DFA11EDFB5}" destId="{8DA4355E-CC65-4794-B70C-D39BD59BFD0F}" srcOrd="2" destOrd="0" presId="urn:microsoft.com/office/officeart/2018/2/layout/IconCircleList"/>
    <dgm:cxn modelId="{EB24533A-7A38-4D8C-BD5F-CD54CD3EE1C5}" type="presParOf" srcId="{054BF184-3C9C-4C2E-A36D-F8DFA11EDFB5}" destId="{1C73E339-8320-4C5C-AF19-56D493233248}" srcOrd="3" destOrd="0" presId="urn:microsoft.com/office/officeart/2018/2/layout/IconCircleList"/>
    <dgm:cxn modelId="{EB710000-1AE1-4134-9C19-DFA1E87545BF}" type="presParOf" srcId="{C391322E-1524-4564-898A-F78F748685A0}" destId="{4D45FD78-BC89-4FB4-88D4-AB42E22B1461}" srcOrd="1" destOrd="0" presId="urn:microsoft.com/office/officeart/2018/2/layout/IconCircleList"/>
    <dgm:cxn modelId="{2BBBF636-E610-4824-97E6-52BCB134F067}" type="presParOf" srcId="{C391322E-1524-4564-898A-F78F748685A0}" destId="{15151494-2C04-47EE-9607-903B2B328C2B}" srcOrd="2" destOrd="0" presId="urn:microsoft.com/office/officeart/2018/2/layout/IconCircleList"/>
    <dgm:cxn modelId="{7499EAF8-CAFB-4AE0-B525-6305FA666DC7}" type="presParOf" srcId="{15151494-2C04-47EE-9607-903B2B328C2B}" destId="{F9EFFB8C-18AC-4FB6-A58F-86AD6776FFDF}" srcOrd="0" destOrd="0" presId="urn:microsoft.com/office/officeart/2018/2/layout/IconCircleList"/>
    <dgm:cxn modelId="{B90923AB-1DB3-4511-B32F-EC3A9CD4FD43}" type="presParOf" srcId="{15151494-2C04-47EE-9607-903B2B328C2B}" destId="{9B16115E-CB13-435E-B2E6-9E1D4B6AB2C3}" srcOrd="1" destOrd="0" presId="urn:microsoft.com/office/officeart/2018/2/layout/IconCircleList"/>
    <dgm:cxn modelId="{B9BCD315-ACA6-4C30-9A40-A0C8A3827B2E}" type="presParOf" srcId="{15151494-2C04-47EE-9607-903B2B328C2B}" destId="{02736EB8-2A42-4416-B7FF-475795A8FE32}" srcOrd="2" destOrd="0" presId="urn:microsoft.com/office/officeart/2018/2/layout/IconCircleList"/>
    <dgm:cxn modelId="{54A0588B-369E-4F52-B74C-9523CEA5B50A}" type="presParOf" srcId="{15151494-2C04-47EE-9607-903B2B328C2B}" destId="{41ECF26F-EE47-47A5-A8E8-010974A1FA7F}"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8EEEC8-81C3-4921-8711-09CA26E5A8A0}">
      <dsp:nvSpPr>
        <dsp:cNvPr id="0" name=""/>
        <dsp:cNvSpPr/>
      </dsp:nvSpPr>
      <dsp:spPr>
        <a:xfrm>
          <a:off x="93971" y="475409"/>
          <a:ext cx="898579" cy="89857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846656-9260-4E5B-B9B6-10F2D2EADDCD}">
      <dsp:nvSpPr>
        <dsp:cNvPr id="0" name=""/>
        <dsp:cNvSpPr/>
      </dsp:nvSpPr>
      <dsp:spPr>
        <a:xfrm>
          <a:off x="282673" y="664110"/>
          <a:ext cx="521176" cy="5211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6C12F02-AA7C-427B-B936-4DFB4A6E74B3}">
      <dsp:nvSpPr>
        <dsp:cNvPr id="0" name=""/>
        <dsp:cNvSpPr/>
      </dsp:nvSpPr>
      <dsp:spPr>
        <a:xfrm>
          <a:off x="1185104" y="475409"/>
          <a:ext cx="2118080" cy="898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IN" sz="1600" b="1" i="1" kern="1200" dirty="0">
              <a:solidFill>
                <a:srgbClr val="FFFF00"/>
              </a:solidFill>
            </a:rPr>
            <a:t>Interview protocols </a:t>
          </a:r>
          <a:r>
            <a:rPr lang="en-IN" sz="1600" b="1" i="1" kern="1200" dirty="0"/>
            <a:t>for all target groups</a:t>
          </a:r>
          <a:endParaRPr lang="en-US" sz="1600" b="1" i="1" kern="1200" dirty="0"/>
        </a:p>
      </dsp:txBody>
      <dsp:txXfrm>
        <a:off x="1185104" y="475409"/>
        <a:ext cx="2118080" cy="898579"/>
      </dsp:txXfrm>
    </dsp:sp>
    <dsp:sp modelId="{E1FC0B1E-9D1F-4628-B56E-9C6FB86B225F}">
      <dsp:nvSpPr>
        <dsp:cNvPr id="0" name=""/>
        <dsp:cNvSpPr/>
      </dsp:nvSpPr>
      <dsp:spPr>
        <a:xfrm>
          <a:off x="3672243" y="475409"/>
          <a:ext cx="898579" cy="89857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754D18-6990-4D86-983F-BA75BAC62AE2}">
      <dsp:nvSpPr>
        <dsp:cNvPr id="0" name=""/>
        <dsp:cNvSpPr/>
      </dsp:nvSpPr>
      <dsp:spPr>
        <a:xfrm>
          <a:off x="3860945" y="664110"/>
          <a:ext cx="521176" cy="5211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32A9B8E-2FBA-4F3C-99AF-F2646FBC0AFE}">
      <dsp:nvSpPr>
        <dsp:cNvPr id="0" name=""/>
        <dsp:cNvSpPr/>
      </dsp:nvSpPr>
      <dsp:spPr>
        <a:xfrm>
          <a:off x="4763376" y="475409"/>
          <a:ext cx="2118080" cy="898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IN" sz="1600" b="1" i="1" kern="1200" dirty="0">
              <a:solidFill>
                <a:srgbClr val="0070C0"/>
              </a:solidFill>
            </a:rPr>
            <a:t>Interview reports </a:t>
          </a:r>
          <a:r>
            <a:rPr lang="en-IN" sz="1600" b="1" i="1" kern="1200" dirty="0"/>
            <a:t>for all Interviews</a:t>
          </a:r>
          <a:endParaRPr lang="en-US" sz="1600" b="1" i="1" kern="1200" dirty="0"/>
        </a:p>
      </dsp:txBody>
      <dsp:txXfrm>
        <a:off x="4763376" y="475409"/>
        <a:ext cx="2118080" cy="898579"/>
      </dsp:txXfrm>
    </dsp:sp>
    <dsp:sp modelId="{888899B8-3EBD-4177-AE09-ADEEEA0C1652}">
      <dsp:nvSpPr>
        <dsp:cNvPr id="0" name=""/>
        <dsp:cNvSpPr/>
      </dsp:nvSpPr>
      <dsp:spPr>
        <a:xfrm>
          <a:off x="7250515" y="475409"/>
          <a:ext cx="898579" cy="89857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E0865C-5E5E-4393-973C-564BEFC90CDC}">
      <dsp:nvSpPr>
        <dsp:cNvPr id="0" name=""/>
        <dsp:cNvSpPr/>
      </dsp:nvSpPr>
      <dsp:spPr>
        <a:xfrm>
          <a:off x="7439217" y="664110"/>
          <a:ext cx="521176" cy="5211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D5E64B2-C5D7-4145-8513-B3C79C4D197B}">
      <dsp:nvSpPr>
        <dsp:cNvPr id="0" name=""/>
        <dsp:cNvSpPr/>
      </dsp:nvSpPr>
      <dsp:spPr>
        <a:xfrm>
          <a:off x="8341647" y="475409"/>
          <a:ext cx="2118080" cy="898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IN" sz="1600" b="1" i="1" kern="1200" dirty="0">
              <a:solidFill>
                <a:srgbClr val="FFFF00"/>
              </a:solidFill>
            </a:rPr>
            <a:t>Focus group agendas </a:t>
          </a:r>
          <a:r>
            <a:rPr lang="en-IN" sz="1600" b="1" i="1" kern="1200" dirty="0"/>
            <a:t>for all target groups</a:t>
          </a:r>
          <a:endParaRPr lang="en-US" sz="1600" b="1" i="1" kern="1200" dirty="0"/>
        </a:p>
      </dsp:txBody>
      <dsp:txXfrm>
        <a:off x="8341647" y="475409"/>
        <a:ext cx="2118080" cy="898579"/>
      </dsp:txXfrm>
    </dsp:sp>
    <dsp:sp modelId="{6CF12A51-7D93-413B-ACF6-4C046CDAEA6A}">
      <dsp:nvSpPr>
        <dsp:cNvPr id="0" name=""/>
        <dsp:cNvSpPr/>
      </dsp:nvSpPr>
      <dsp:spPr>
        <a:xfrm>
          <a:off x="93971" y="1936827"/>
          <a:ext cx="898579" cy="89857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EE2652-5341-4054-B1D6-07340883BEED}">
      <dsp:nvSpPr>
        <dsp:cNvPr id="0" name=""/>
        <dsp:cNvSpPr/>
      </dsp:nvSpPr>
      <dsp:spPr>
        <a:xfrm>
          <a:off x="282673" y="2125529"/>
          <a:ext cx="521176" cy="5211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7AE9A3-B4BF-4F90-BD48-FBDC9F3412A3}">
      <dsp:nvSpPr>
        <dsp:cNvPr id="0" name=""/>
        <dsp:cNvSpPr/>
      </dsp:nvSpPr>
      <dsp:spPr>
        <a:xfrm>
          <a:off x="1185104" y="1936827"/>
          <a:ext cx="2118080" cy="898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IN" sz="1600" b="1" i="1" kern="1200" dirty="0">
              <a:solidFill>
                <a:srgbClr val="0070C0"/>
              </a:solidFill>
            </a:rPr>
            <a:t>Focus group summary </a:t>
          </a:r>
          <a:r>
            <a:rPr lang="en-IN" sz="1600" b="1" i="1" kern="1200" dirty="0"/>
            <a:t>reports for all focus groups</a:t>
          </a:r>
          <a:endParaRPr lang="en-US" sz="1600" b="1" i="1" kern="1200" dirty="0"/>
        </a:p>
      </dsp:txBody>
      <dsp:txXfrm>
        <a:off x="1185104" y="1936827"/>
        <a:ext cx="2118080" cy="898579"/>
      </dsp:txXfrm>
    </dsp:sp>
    <dsp:sp modelId="{CECDD756-6312-4EC2-BC4B-2FCD8E0D1E87}">
      <dsp:nvSpPr>
        <dsp:cNvPr id="0" name=""/>
        <dsp:cNvSpPr/>
      </dsp:nvSpPr>
      <dsp:spPr>
        <a:xfrm>
          <a:off x="3672243" y="1936827"/>
          <a:ext cx="898579" cy="898579"/>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0E096E-39BE-494F-AF3E-2C09058CCC21}">
      <dsp:nvSpPr>
        <dsp:cNvPr id="0" name=""/>
        <dsp:cNvSpPr/>
      </dsp:nvSpPr>
      <dsp:spPr>
        <a:xfrm>
          <a:off x="3860945" y="2125529"/>
          <a:ext cx="521176" cy="5211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1EBD027-E7C5-4335-99CF-DE2501FC93B3}">
      <dsp:nvSpPr>
        <dsp:cNvPr id="0" name=""/>
        <dsp:cNvSpPr/>
      </dsp:nvSpPr>
      <dsp:spPr>
        <a:xfrm>
          <a:off x="4763376" y="1936827"/>
          <a:ext cx="2118080" cy="898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IN" sz="1600" b="1" i="1" kern="1200" dirty="0">
              <a:solidFill>
                <a:srgbClr val="FFFF00"/>
              </a:solidFill>
            </a:rPr>
            <a:t>Group participation </a:t>
          </a:r>
          <a:r>
            <a:rPr lang="en-IN" sz="1600" b="1" i="1" kern="1200" dirty="0"/>
            <a:t>report for this portion of the project</a:t>
          </a:r>
          <a:endParaRPr lang="en-US" sz="1600" b="1" i="1" kern="1200" dirty="0"/>
        </a:p>
      </dsp:txBody>
      <dsp:txXfrm>
        <a:off x="4763376" y="1936827"/>
        <a:ext cx="2118080" cy="8985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85E216-5CAC-4A82-A77E-48E775AB1613}">
      <dsp:nvSpPr>
        <dsp:cNvPr id="0" name=""/>
        <dsp:cNvSpPr/>
      </dsp:nvSpPr>
      <dsp:spPr>
        <a:xfrm>
          <a:off x="206" y="162018"/>
          <a:ext cx="2488982" cy="2986779"/>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45856" tIns="0" rIns="245856" bIns="330200" numCol="1" spcCol="1270" anchor="t" anchorCtr="0">
          <a:noAutofit/>
        </a:bodyPr>
        <a:lstStyle/>
        <a:p>
          <a:pPr marL="0" lvl="0" indent="0" algn="ctr" defTabSz="622300">
            <a:lnSpc>
              <a:spcPct val="90000"/>
            </a:lnSpc>
            <a:spcBef>
              <a:spcPct val="0"/>
            </a:spcBef>
            <a:spcAft>
              <a:spcPct val="35000"/>
            </a:spcAft>
            <a:buNone/>
          </a:pPr>
          <a:r>
            <a:rPr lang="en-IN" sz="1400" b="1" i="1" kern="1200" dirty="0"/>
            <a:t>The Kind of Learning to pre-schooler's could be more of </a:t>
          </a:r>
          <a:r>
            <a:rPr lang="en-IN" sz="1400" b="1" i="1" kern="1200" dirty="0">
              <a:solidFill>
                <a:srgbClr val="002060"/>
              </a:solidFill>
            </a:rPr>
            <a:t>activity based </a:t>
          </a:r>
          <a:r>
            <a:rPr lang="en-IN" sz="1400" b="1" i="1" kern="1200" dirty="0"/>
            <a:t>rather than theoretical.</a:t>
          </a:r>
          <a:endParaRPr lang="en-US" sz="1400" b="1" i="1" kern="1200" dirty="0"/>
        </a:p>
      </dsp:txBody>
      <dsp:txXfrm>
        <a:off x="206" y="1356730"/>
        <a:ext cx="2488982" cy="1792067"/>
      </dsp:txXfrm>
    </dsp:sp>
    <dsp:sp modelId="{518C3AEA-C067-4EAD-A3D3-3952B1CB88D0}">
      <dsp:nvSpPr>
        <dsp:cNvPr id="0" name=""/>
        <dsp:cNvSpPr/>
      </dsp:nvSpPr>
      <dsp:spPr>
        <a:xfrm>
          <a:off x="206" y="162018"/>
          <a:ext cx="2488982" cy="1194711"/>
        </a:xfrm>
        <a:prstGeom prst="rect">
          <a:avLst/>
        </a:prstGeom>
        <a:noFill/>
        <a:ln w="15875"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45856" tIns="165100" rIns="245856" bIns="165100" numCol="1" spcCol="1270" anchor="ctr" anchorCtr="0">
          <a:noAutofit/>
        </a:bodyPr>
        <a:lstStyle/>
        <a:p>
          <a:pPr marL="0" lvl="0" indent="0" algn="l" defTabSz="2711450">
            <a:lnSpc>
              <a:spcPct val="90000"/>
            </a:lnSpc>
            <a:spcBef>
              <a:spcPct val="0"/>
            </a:spcBef>
            <a:spcAft>
              <a:spcPct val="35000"/>
            </a:spcAft>
            <a:buNone/>
          </a:pPr>
          <a:r>
            <a:rPr lang="en-US" sz="6100" kern="1200"/>
            <a:t>01</a:t>
          </a:r>
          <a:endParaRPr lang="en-US" sz="6100" kern="1200" dirty="0"/>
        </a:p>
      </dsp:txBody>
      <dsp:txXfrm>
        <a:off x="206" y="162018"/>
        <a:ext cx="2488982" cy="1194711"/>
      </dsp:txXfrm>
    </dsp:sp>
    <dsp:sp modelId="{A4724DCB-0A3B-41CD-B76C-B1F32947B87F}">
      <dsp:nvSpPr>
        <dsp:cNvPr id="0" name=""/>
        <dsp:cNvSpPr/>
      </dsp:nvSpPr>
      <dsp:spPr>
        <a:xfrm>
          <a:off x="2688307" y="162018"/>
          <a:ext cx="2488982" cy="2986779"/>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45856" tIns="0" rIns="245856" bIns="330200" numCol="1" spcCol="1270" anchor="t" anchorCtr="0">
          <a:noAutofit/>
        </a:bodyPr>
        <a:lstStyle/>
        <a:p>
          <a:pPr marL="0" lvl="0" indent="0" algn="ctr" defTabSz="622300">
            <a:lnSpc>
              <a:spcPct val="90000"/>
            </a:lnSpc>
            <a:spcBef>
              <a:spcPct val="0"/>
            </a:spcBef>
            <a:spcAft>
              <a:spcPct val="35000"/>
            </a:spcAft>
            <a:buNone/>
          </a:pPr>
          <a:r>
            <a:rPr lang="en-IN" sz="1400" b="1" i="1" kern="1200" dirty="0"/>
            <a:t>We learned that parents, teachers and siblings can be a </a:t>
          </a:r>
          <a:r>
            <a:rPr lang="en-IN" sz="1400" b="1" i="1" kern="1200" dirty="0">
              <a:solidFill>
                <a:srgbClr val="FFFF00"/>
              </a:solidFill>
            </a:rPr>
            <a:t>great influence for the children </a:t>
          </a:r>
          <a:r>
            <a:rPr lang="en-IN" sz="1400" b="1" i="1" kern="1200" dirty="0"/>
            <a:t>to learn English.</a:t>
          </a:r>
          <a:endParaRPr lang="en-US" sz="1400" b="1" i="1" kern="1200" dirty="0"/>
        </a:p>
      </dsp:txBody>
      <dsp:txXfrm>
        <a:off x="2688307" y="1356730"/>
        <a:ext cx="2488982" cy="1792067"/>
      </dsp:txXfrm>
    </dsp:sp>
    <dsp:sp modelId="{35D079C1-03A8-4C34-A813-A97663D51953}">
      <dsp:nvSpPr>
        <dsp:cNvPr id="0" name=""/>
        <dsp:cNvSpPr/>
      </dsp:nvSpPr>
      <dsp:spPr>
        <a:xfrm>
          <a:off x="2688307" y="162018"/>
          <a:ext cx="2488982" cy="1194711"/>
        </a:xfrm>
        <a:prstGeom prst="rect">
          <a:avLst/>
        </a:prstGeom>
        <a:noFill/>
        <a:ln w="15875"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45856" tIns="165100" rIns="245856" bIns="165100" numCol="1" spcCol="1270" anchor="ctr" anchorCtr="0">
          <a:noAutofit/>
        </a:bodyPr>
        <a:lstStyle/>
        <a:p>
          <a:pPr marL="0" lvl="0" indent="0" algn="l" defTabSz="2711450">
            <a:lnSpc>
              <a:spcPct val="90000"/>
            </a:lnSpc>
            <a:spcBef>
              <a:spcPct val="0"/>
            </a:spcBef>
            <a:spcAft>
              <a:spcPct val="35000"/>
            </a:spcAft>
            <a:buNone/>
          </a:pPr>
          <a:r>
            <a:rPr lang="en-US" sz="6100" kern="1200"/>
            <a:t>02</a:t>
          </a:r>
        </a:p>
      </dsp:txBody>
      <dsp:txXfrm>
        <a:off x="2688307" y="162018"/>
        <a:ext cx="2488982" cy="1194711"/>
      </dsp:txXfrm>
    </dsp:sp>
    <dsp:sp modelId="{CCA29503-3EC6-443C-95CB-F4C804175A6D}">
      <dsp:nvSpPr>
        <dsp:cNvPr id="0" name=""/>
        <dsp:cNvSpPr/>
      </dsp:nvSpPr>
      <dsp:spPr>
        <a:xfrm>
          <a:off x="5376409" y="162018"/>
          <a:ext cx="2488982" cy="2986779"/>
        </a:xfrm>
        <a:prstGeom prst="rect">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45856" tIns="0" rIns="245856" bIns="330200" numCol="1" spcCol="1270" anchor="t" anchorCtr="0">
          <a:noAutofit/>
        </a:bodyPr>
        <a:lstStyle/>
        <a:p>
          <a:pPr marL="0" lvl="0" indent="0" algn="ctr" defTabSz="622300">
            <a:lnSpc>
              <a:spcPct val="90000"/>
            </a:lnSpc>
            <a:spcBef>
              <a:spcPct val="0"/>
            </a:spcBef>
            <a:spcAft>
              <a:spcPct val="35000"/>
            </a:spcAft>
            <a:buNone/>
          </a:pPr>
          <a:r>
            <a:rPr lang="en-IN" sz="1400" b="1" i="1" kern="1200" dirty="0"/>
            <a:t>We have understood how internet, books, parents and teachers would </a:t>
          </a:r>
          <a:r>
            <a:rPr lang="en-IN" sz="1400" b="1" i="1" kern="1200" dirty="0">
              <a:solidFill>
                <a:srgbClr val="002060"/>
              </a:solidFill>
            </a:rPr>
            <a:t>impact children</a:t>
          </a:r>
          <a:r>
            <a:rPr lang="en-IN" sz="1400" b="1" i="1" kern="1200" dirty="0"/>
            <a:t>.</a:t>
          </a:r>
          <a:endParaRPr lang="en-US" sz="1400" b="1" i="1" kern="1200" dirty="0"/>
        </a:p>
      </dsp:txBody>
      <dsp:txXfrm>
        <a:off x="5376409" y="1356730"/>
        <a:ext cx="2488982" cy="1792067"/>
      </dsp:txXfrm>
    </dsp:sp>
    <dsp:sp modelId="{75F3C22F-BF6D-432F-948A-AC0B4DC8B17C}">
      <dsp:nvSpPr>
        <dsp:cNvPr id="0" name=""/>
        <dsp:cNvSpPr/>
      </dsp:nvSpPr>
      <dsp:spPr>
        <a:xfrm>
          <a:off x="5376409" y="162018"/>
          <a:ext cx="2488982" cy="1194711"/>
        </a:xfrm>
        <a:prstGeom prst="rect">
          <a:avLst/>
        </a:prstGeom>
        <a:noFill/>
        <a:ln w="15875"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45856" tIns="165100" rIns="245856" bIns="165100" numCol="1" spcCol="1270" anchor="ctr" anchorCtr="0">
          <a:noAutofit/>
        </a:bodyPr>
        <a:lstStyle/>
        <a:p>
          <a:pPr marL="0" lvl="0" indent="0" algn="l" defTabSz="2711450">
            <a:lnSpc>
              <a:spcPct val="90000"/>
            </a:lnSpc>
            <a:spcBef>
              <a:spcPct val="0"/>
            </a:spcBef>
            <a:spcAft>
              <a:spcPct val="35000"/>
            </a:spcAft>
            <a:buNone/>
          </a:pPr>
          <a:r>
            <a:rPr lang="en-US" sz="6100" kern="1200"/>
            <a:t>03</a:t>
          </a:r>
        </a:p>
      </dsp:txBody>
      <dsp:txXfrm>
        <a:off x="5376409" y="162018"/>
        <a:ext cx="2488982" cy="1194711"/>
      </dsp:txXfrm>
    </dsp:sp>
    <dsp:sp modelId="{5124EA81-A71B-4E3F-9435-76CFDBE5B57F}">
      <dsp:nvSpPr>
        <dsp:cNvPr id="0" name=""/>
        <dsp:cNvSpPr/>
      </dsp:nvSpPr>
      <dsp:spPr>
        <a:xfrm>
          <a:off x="8064510" y="162018"/>
          <a:ext cx="2488982" cy="2986779"/>
        </a:xfrm>
        <a:prstGeom prst="rect">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45856" tIns="0" rIns="245856" bIns="330200" numCol="1" spcCol="1270" anchor="t" anchorCtr="0">
          <a:noAutofit/>
        </a:bodyPr>
        <a:lstStyle/>
        <a:p>
          <a:pPr marL="0" lvl="0" indent="0" algn="ctr" defTabSz="622300">
            <a:lnSpc>
              <a:spcPct val="90000"/>
            </a:lnSpc>
            <a:spcBef>
              <a:spcPct val="0"/>
            </a:spcBef>
            <a:spcAft>
              <a:spcPct val="35000"/>
            </a:spcAft>
            <a:buNone/>
          </a:pPr>
          <a:r>
            <a:rPr lang="en-IN" sz="1400" b="1" i="1" kern="1200" dirty="0"/>
            <a:t>We learned how to conduct </a:t>
          </a:r>
          <a:r>
            <a:rPr lang="en-IN" sz="1400" b="1" i="1" kern="1200" dirty="0">
              <a:solidFill>
                <a:srgbClr val="FFFF00"/>
              </a:solidFill>
            </a:rPr>
            <a:t>focus group activities </a:t>
          </a:r>
          <a:r>
            <a:rPr lang="en-IN" sz="1400" b="1" i="1" kern="1200" dirty="0"/>
            <a:t>to understand views of the people.</a:t>
          </a:r>
          <a:endParaRPr lang="en-US" sz="1400" b="1" i="1" kern="1200" dirty="0"/>
        </a:p>
      </dsp:txBody>
      <dsp:txXfrm>
        <a:off x="8064510" y="1356730"/>
        <a:ext cx="2488982" cy="1792067"/>
      </dsp:txXfrm>
    </dsp:sp>
    <dsp:sp modelId="{CED8D486-8C49-4C91-A945-EDACA871C22D}">
      <dsp:nvSpPr>
        <dsp:cNvPr id="0" name=""/>
        <dsp:cNvSpPr/>
      </dsp:nvSpPr>
      <dsp:spPr>
        <a:xfrm>
          <a:off x="8064510" y="162018"/>
          <a:ext cx="2488982" cy="1194711"/>
        </a:xfrm>
        <a:prstGeom prst="rect">
          <a:avLst/>
        </a:prstGeom>
        <a:noFill/>
        <a:ln w="15875" cap="rnd"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45856" tIns="165100" rIns="245856" bIns="165100" numCol="1" spcCol="1270" anchor="ctr" anchorCtr="0">
          <a:noAutofit/>
        </a:bodyPr>
        <a:lstStyle/>
        <a:p>
          <a:pPr marL="0" lvl="0" indent="0" algn="l" defTabSz="2711450">
            <a:lnSpc>
              <a:spcPct val="90000"/>
            </a:lnSpc>
            <a:spcBef>
              <a:spcPct val="0"/>
            </a:spcBef>
            <a:spcAft>
              <a:spcPct val="35000"/>
            </a:spcAft>
            <a:buNone/>
          </a:pPr>
          <a:r>
            <a:rPr lang="en-US" sz="6100" kern="1200"/>
            <a:t>04</a:t>
          </a:r>
          <a:endParaRPr lang="en-US" sz="6100" kern="1200" dirty="0"/>
        </a:p>
      </dsp:txBody>
      <dsp:txXfrm>
        <a:off x="8064510" y="162018"/>
        <a:ext cx="2488982" cy="11947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73AB6A-37FE-40E5-9BA0-D1CBF1C45817}">
      <dsp:nvSpPr>
        <dsp:cNvPr id="0" name=""/>
        <dsp:cNvSpPr/>
      </dsp:nvSpPr>
      <dsp:spPr>
        <a:xfrm>
          <a:off x="0" y="71456"/>
          <a:ext cx="7052733" cy="839109"/>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b="1" i="1" kern="1200" dirty="0"/>
            <a:t>“OUR KIDS SPEND MORE TIME ON CARTOONS AND TELEVISION SHOWS”. </a:t>
          </a:r>
          <a:r>
            <a:rPr lang="en-IN" sz="1500" b="1" i="1" kern="1200" dirty="0">
              <a:solidFill>
                <a:srgbClr val="FFFF00"/>
              </a:solidFill>
            </a:rPr>
            <a:t>(Parents)</a:t>
          </a:r>
          <a:endParaRPr lang="en-US" sz="1500" b="1" i="1" kern="1200" dirty="0">
            <a:solidFill>
              <a:srgbClr val="FFFF00"/>
            </a:solidFill>
          </a:endParaRPr>
        </a:p>
      </dsp:txBody>
      <dsp:txXfrm>
        <a:off x="40962" y="112418"/>
        <a:ext cx="6970809" cy="757185"/>
      </dsp:txXfrm>
    </dsp:sp>
    <dsp:sp modelId="{A08A419D-DC75-479A-A0A5-9E6A7DA09ADB}">
      <dsp:nvSpPr>
        <dsp:cNvPr id="0" name=""/>
        <dsp:cNvSpPr/>
      </dsp:nvSpPr>
      <dsp:spPr>
        <a:xfrm>
          <a:off x="0" y="955390"/>
          <a:ext cx="7052733" cy="839109"/>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a:t>
          </a:r>
          <a:r>
            <a:rPr lang="en-IN" sz="1500" b="1" i="1" kern="1200" dirty="0"/>
            <a:t>Teaching creatively with different methods will have strong impact on children instead of teaching alphabets in a classroom repeatedly” </a:t>
          </a:r>
          <a:r>
            <a:rPr lang="en-IN" sz="1500" b="1" i="1" kern="1200" dirty="0">
              <a:solidFill>
                <a:srgbClr val="FFFF00"/>
              </a:solidFill>
            </a:rPr>
            <a:t>(parents)</a:t>
          </a:r>
          <a:endParaRPr lang="en-US" sz="1500" b="1" i="1" kern="1200" dirty="0">
            <a:solidFill>
              <a:srgbClr val="FFFF00"/>
            </a:solidFill>
          </a:endParaRPr>
        </a:p>
      </dsp:txBody>
      <dsp:txXfrm>
        <a:off x="40962" y="996352"/>
        <a:ext cx="6970809" cy="757185"/>
      </dsp:txXfrm>
    </dsp:sp>
    <dsp:sp modelId="{0583C683-1BE1-40C2-80F1-EFD57D803358}">
      <dsp:nvSpPr>
        <dsp:cNvPr id="0" name=""/>
        <dsp:cNvSpPr/>
      </dsp:nvSpPr>
      <dsp:spPr>
        <a:xfrm>
          <a:off x="0" y="1837700"/>
          <a:ext cx="7052733" cy="839109"/>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a:t>
          </a:r>
          <a:r>
            <a:rPr lang="en-IN" sz="1500" b="1" i="1" kern="1200" dirty="0"/>
            <a:t>We heard that the teachers not assigning any  interesting tasks to build the interaction among the children." </a:t>
          </a:r>
          <a:r>
            <a:rPr lang="en-IN" sz="1500" b="1" i="1" kern="1200" dirty="0">
              <a:solidFill>
                <a:srgbClr val="FFFF00"/>
              </a:solidFill>
            </a:rPr>
            <a:t>(parents)</a:t>
          </a:r>
          <a:endParaRPr lang="en-US" sz="1500" b="1" i="1" kern="1200" dirty="0">
            <a:solidFill>
              <a:srgbClr val="FFFF00"/>
            </a:solidFill>
          </a:endParaRPr>
        </a:p>
      </dsp:txBody>
      <dsp:txXfrm>
        <a:off x="40962" y="1878662"/>
        <a:ext cx="6970809" cy="757185"/>
      </dsp:txXfrm>
    </dsp:sp>
    <dsp:sp modelId="{8FF52DA6-B6F5-447E-A502-890F48024839}">
      <dsp:nvSpPr>
        <dsp:cNvPr id="0" name=""/>
        <dsp:cNvSpPr/>
      </dsp:nvSpPr>
      <dsp:spPr>
        <a:xfrm>
          <a:off x="0" y="2720009"/>
          <a:ext cx="7052733" cy="839109"/>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a:t>
          </a:r>
          <a:r>
            <a:rPr lang="en-IN" sz="1500" b="1" i="1" kern="1200" dirty="0"/>
            <a:t>Children learn from their surroundings so practical activities and entertainment shows can influence them in a good way" </a:t>
          </a:r>
          <a:r>
            <a:rPr lang="en-IN" sz="1500" b="1" i="1" kern="1200" dirty="0">
              <a:solidFill>
                <a:srgbClr val="FFFF00"/>
              </a:solidFill>
            </a:rPr>
            <a:t>(Relatives)</a:t>
          </a:r>
          <a:endParaRPr lang="en-US" sz="1500" b="1" i="1" kern="1200" dirty="0">
            <a:solidFill>
              <a:srgbClr val="FFFF00"/>
            </a:solidFill>
          </a:endParaRPr>
        </a:p>
      </dsp:txBody>
      <dsp:txXfrm>
        <a:off x="40962" y="2760971"/>
        <a:ext cx="6970809" cy="7571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5CEDF4-C299-4D0C-9D0E-72E73C10B48D}">
      <dsp:nvSpPr>
        <dsp:cNvPr id="0" name=""/>
        <dsp:cNvSpPr/>
      </dsp:nvSpPr>
      <dsp:spPr>
        <a:xfrm>
          <a:off x="0" y="76244"/>
          <a:ext cx="5286059" cy="716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1" kern="1200" dirty="0">
              <a:solidFill>
                <a:srgbClr val="002060"/>
              </a:solidFill>
            </a:rPr>
            <a:t>1.How much do you support your child to learn?</a:t>
          </a:r>
        </a:p>
      </dsp:txBody>
      <dsp:txXfrm>
        <a:off x="34954" y="111198"/>
        <a:ext cx="5216151" cy="646132"/>
      </dsp:txXfrm>
    </dsp:sp>
    <dsp:sp modelId="{7F8F22C8-B78D-4C62-AD14-0E8BBFC1C1C0}">
      <dsp:nvSpPr>
        <dsp:cNvPr id="0" name=""/>
        <dsp:cNvSpPr/>
      </dsp:nvSpPr>
      <dsp:spPr>
        <a:xfrm>
          <a:off x="0" y="844124"/>
          <a:ext cx="5286059" cy="716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1" kern="1200" dirty="0">
              <a:solidFill>
                <a:srgbClr val="002060"/>
              </a:solidFill>
            </a:rPr>
            <a:t>2.What kind of activities do you teach to your child?</a:t>
          </a:r>
        </a:p>
      </dsp:txBody>
      <dsp:txXfrm>
        <a:off x="34954" y="879078"/>
        <a:ext cx="5216151" cy="646132"/>
      </dsp:txXfrm>
    </dsp:sp>
    <dsp:sp modelId="{0D0978DE-CAEA-4748-AA3A-D25ADCCED9E2}">
      <dsp:nvSpPr>
        <dsp:cNvPr id="0" name=""/>
        <dsp:cNvSpPr/>
      </dsp:nvSpPr>
      <dsp:spPr>
        <a:xfrm>
          <a:off x="0" y="1612004"/>
          <a:ext cx="5286059" cy="716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1" kern="1200" dirty="0">
              <a:solidFill>
                <a:srgbClr val="002060"/>
              </a:solidFill>
            </a:rPr>
            <a:t>3.How much do you help your child to learn?</a:t>
          </a:r>
        </a:p>
      </dsp:txBody>
      <dsp:txXfrm>
        <a:off x="34954" y="1646958"/>
        <a:ext cx="5216151" cy="646132"/>
      </dsp:txXfrm>
    </dsp:sp>
    <dsp:sp modelId="{FBFB4E79-2B2B-4174-9C8A-ED1FB6422473}">
      <dsp:nvSpPr>
        <dsp:cNvPr id="0" name=""/>
        <dsp:cNvSpPr/>
      </dsp:nvSpPr>
      <dsp:spPr>
        <a:xfrm>
          <a:off x="0" y="2379883"/>
          <a:ext cx="5286059" cy="716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1" kern="1200" dirty="0">
              <a:solidFill>
                <a:srgbClr val="002060"/>
              </a:solidFill>
            </a:rPr>
            <a:t>4.What are the daily activities of your children in free time?</a:t>
          </a:r>
        </a:p>
      </dsp:txBody>
      <dsp:txXfrm>
        <a:off x="34954" y="2414837"/>
        <a:ext cx="5216151" cy="6461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87521-196D-4566-A221-F09C62A261D7}">
      <dsp:nvSpPr>
        <dsp:cNvPr id="0" name=""/>
        <dsp:cNvSpPr/>
      </dsp:nvSpPr>
      <dsp:spPr>
        <a:xfrm>
          <a:off x="0" y="68694"/>
          <a:ext cx="5286059" cy="716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1" kern="1200" dirty="0">
              <a:solidFill>
                <a:srgbClr val="002060"/>
              </a:solidFill>
            </a:rPr>
            <a:t>what way do you teach the things to child to learn?</a:t>
          </a:r>
        </a:p>
      </dsp:txBody>
      <dsp:txXfrm>
        <a:off x="34954" y="103648"/>
        <a:ext cx="5216151" cy="646132"/>
      </dsp:txXfrm>
    </dsp:sp>
    <dsp:sp modelId="{4DBCE076-3C7D-4A78-AAA7-3CE5B9A6CF71}">
      <dsp:nvSpPr>
        <dsp:cNvPr id="0" name=""/>
        <dsp:cNvSpPr/>
      </dsp:nvSpPr>
      <dsp:spPr>
        <a:xfrm>
          <a:off x="0" y="836574"/>
          <a:ext cx="5286059" cy="716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1" kern="1200" dirty="0">
              <a:solidFill>
                <a:srgbClr val="002060"/>
              </a:solidFill>
            </a:rPr>
            <a:t>How do they actively participate in the class?</a:t>
          </a:r>
        </a:p>
      </dsp:txBody>
      <dsp:txXfrm>
        <a:off x="34954" y="871528"/>
        <a:ext cx="5216151" cy="646132"/>
      </dsp:txXfrm>
    </dsp:sp>
    <dsp:sp modelId="{6BBA17C2-AF92-4FB6-9C70-700C31DA6D0A}">
      <dsp:nvSpPr>
        <dsp:cNvPr id="0" name=""/>
        <dsp:cNvSpPr/>
      </dsp:nvSpPr>
      <dsp:spPr>
        <a:xfrm>
          <a:off x="0" y="1604454"/>
          <a:ext cx="5286059" cy="716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1" kern="1200" dirty="0">
              <a:solidFill>
                <a:srgbClr val="002060"/>
              </a:solidFill>
            </a:rPr>
            <a:t>How do you encourage the students to learn new things?</a:t>
          </a:r>
        </a:p>
      </dsp:txBody>
      <dsp:txXfrm>
        <a:off x="34954" y="1639408"/>
        <a:ext cx="5216151" cy="646132"/>
      </dsp:txXfrm>
    </dsp:sp>
    <dsp:sp modelId="{3015A4FC-496D-44CE-863A-FBE67ED07BE9}">
      <dsp:nvSpPr>
        <dsp:cNvPr id="0" name=""/>
        <dsp:cNvSpPr/>
      </dsp:nvSpPr>
      <dsp:spPr>
        <a:xfrm>
          <a:off x="0" y="2372334"/>
          <a:ext cx="5286059" cy="7160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1" kern="1200" dirty="0">
              <a:solidFill>
                <a:srgbClr val="002060"/>
              </a:solidFill>
            </a:rPr>
            <a:t>How you are interacting with your students during the classes?</a:t>
          </a:r>
        </a:p>
      </dsp:txBody>
      <dsp:txXfrm>
        <a:off x="34954" y="2407288"/>
        <a:ext cx="5216151" cy="6461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A6E27-B4D3-4DFE-8ECA-9B5EFFB19E0D}">
      <dsp:nvSpPr>
        <dsp:cNvPr id="0" name=""/>
        <dsp:cNvSpPr/>
      </dsp:nvSpPr>
      <dsp:spPr>
        <a:xfrm>
          <a:off x="1288" y="143754"/>
          <a:ext cx="4522284" cy="287165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5AAEE2-A420-4991-A716-29B0DA7775BE}">
      <dsp:nvSpPr>
        <dsp:cNvPr id="0" name=""/>
        <dsp:cNvSpPr/>
      </dsp:nvSpPr>
      <dsp:spPr>
        <a:xfrm>
          <a:off x="503764" y="621106"/>
          <a:ext cx="4522284" cy="287165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i="1" kern="1200" dirty="0">
              <a:solidFill>
                <a:srgbClr val="7030A0"/>
              </a:solidFill>
            </a:rPr>
            <a:t>Person interviewed</a:t>
          </a:r>
          <a:r>
            <a:rPr lang="en-US" sz="2000" b="1" i="1" kern="1200" dirty="0"/>
            <a:t>: Mrs. chandu</a:t>
          </a:r>
        </a:p>
      </dsp:txBody>
      <dsp:txXfrm>
        <a:off x="587872" y="705214"/>
        <a:ext cx="4354068" cy="2703434"/>
      </dsp:txXfrm>
    </dsp:sp>
    <dsp:sp modelId="{D84BA5BF-5200-4318-BB41-1564EA801904}">
      <dsp:nvSpPr>
        <dsp:cNvPr id="0" name=""/>
        <dsp:cNvSpPr/>
      </dsp:nvSpPr>
      <dsp:spPr>
        <a:xfrm>
          <a:off x="5528525" y="143754"/>
          <a:ext cx="4522284" cy="287165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58F6DB-76C9-4053-8E83-5E30B3FCABBE}">
      <dsp:nvSpPr>
        <dsp:cNvPr id="0" name=""/>
        <dsp:cNvSpPr/>
      </dsp:nvSpPr>
      <dsp:spPr>
        <a:xfrm>
          <a:off x="6031001" y="621106"/>
          <a:ext cx="4522284" cy="287165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just" defTabSz="577850">
            <a:lnSpc>
              <a:spcPct val="90000"/>
            </a:lnSpc>
            <a:spcBef>
              <a:spcPct val="0"/>
            </a:spcBef>
            <a:spcAft>
              <a:spcPct val="35000"/>
            </a:spcAft>
            <a:buNone/>
          </a:pPr>
          <a:r>
            <a:rPr lang="en-US" sz="1300" b="1" i="1" kern="1200" dirty="0">
              <a:solidFill>
                <a:srgbClr val="002060"/>
              </a:solidFill>
            </a:rPr>
            <a:t>Mrs. chandu lives in Guntur. She works as a manager since 2010. We have interviewed her on the topic what makes a good parent-child relation. According to her learning should start from home with help of parents in healthy and friendly atmosphere with parents. positive relationships between parent &amp; children are key to child development and It is very important to spend some quality time, where these moments give a chance to communicate positive messages and teach them as responsibilities. As we know that parents are the first teachers to their children, so they </a:t>
          </a:r>
          <a:r>
            <a:rPr lang="en-US" sz="1300" b="1" i="1" kern="1200" dirty="0">
              <a:solidFill>
                <a:srgbClr val="00B0F0"/>
              </a:solidFill>
            </a:rPr>
            <a:t>can motivate their children to learn and speak in English </a:t>
          </a:r>
          <a:r>
            <a:rPr lang="en-US" sz="1300" b="1" i="1" kern="1200" dirty="0">
              <a:solidFill>
                <a:srgbClr val="002060"/>
              </a:solidFill>
            </a:rPr>
            <a:t>by explaining its importance from their pre ages. </a:t>
          </a:r>
        </a:p>
      </dsp:txBody>
      <dsp:txXfrm>
        <a:off x="6115109" y="705214"/>
        <a:ext cx="4354068" cy="27034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38727-1892-403D-9103-119A8418C9F6}">
      <dsp:nvSpPr>
        <dsp:cNvPr id="0" name=""/>
        <dsp:cNvSpPr/>
      </dsp:nvSpPr>
      <dsp:spPr>
        <a:xfrm>
          <a:off x="0" y="69092"/>
          <a:ext cx="5100636" cy="95099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1" kern="1200" dirty="0">
              <a:solidFill>
                <a:srgbClr val="002060"/>
              </a:solidFill>
            </a:rPr>
            <a:t>Their thoughts and feelings about primary education</a:t>
          </a:r>
        </a:p>
      </dsp:txBody>
      <dsp:txXfrm>
        <a:off x="46424" y="115516"/>
        <a:ext cx="5007788" cy="858142"/>
      </dsp:txXfrm>
    </dsp:sp>
    <dsp:sp modelId="{A2FC817B-74F1-4792-BFAB-684623A82AF9}">
      <dsp:nvSpPr>
        <dsp:cNvPr id="0" name=""/>
        <dsp:cNvSpPr/>
      </dsp:nvSpPr>
      <dsp:spPr>
        <a:xfrm>
          <a:off x="0" y="1069042"/>
          <a:ext cx="5100636" cy="95099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1" kern="1200" dirty="0">
              <a:solidFill>
                <a:srgbClr val="002060"/>
              </a:solidFill>
            </a:rPr>
            <a:t>Priorities which enable children to understand or receive the instructions in English</a:t>
          </a:r>
        </a:p>
      </dsp:txBody>
      <dsp:txXfrm>
        <a:off x="46424" y="1115466"/>
        <a:ext cx="5007788" cy="858142"/>
      </dsp:txXfrm>
    </dsp:sp>
    <dsp:sp modelId="{EF25A0E0-CBB8-4074-80AB-A5FDE66CC9B9}">
      <dsp:nvSpPr>
        <dsp:cNvPr id="0" name=""/>
        <dsp:cNvSpPr/>
      </dsp:nvSpPr>
      <dsp:spPr>
        <a:xfrm>
          <a:off x="0" y="2068993"/>
          <a:ext cx="5100636" cy="95099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1" kern="1200" dirty="0">
              <a:solidFill>
                <a:srgbClr val="002060"/>
              </a:solidFill>
            </a:rPr>
            <a:t>Reasons why children are unable to understand or receive the instructions in English</a:t>
          </a:r>
        </a:p>
      </dsp:txBody>
      <dsp:txXfrm>
        <a:off x="46424" y="2115417"/>
        <a:ext cx="5007788" cy="8581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AD7270-318C-4209-B250-E67D6F203EC2}">
      <dsp:nvSpPr>
        <dsp:cNvPr id="0" name=""/>
        <dsp:cNvSpPr/>
      </dsp:nvSpPr>
      <dsp:spPr>
        <a:xfrm>
          <a:off x="0" y="73806"/>
          <a:ext cx="5451871" cy="822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564B688C-5932-40DE-8DCD-A594F50B22B8}">
      <dsp:nvSpPr>
        <dsp:cNvPr id="0" name=""/>
        <dsp:cNvSpPr/>
      </dsp:nvSpPr>
      <dsp:spPr>
        <a:xfrm>
          <a:off x="248821" y="187474"/>
          <a:ext cx="452844" cy="4524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38B5178-4956-480F-A10A-1511E2813EDE}">
      <dsp:nvSpPr>
        <dsp:cNvPr id="0" name=""/>
        <dsp:cNvSpPr/>
      </dsp:nvSpPr>
      <dsp:spPr>
        <a:xfrm>
          <a:off x="950486" y="2401"/>
          <a:ext cx="4451454" cy="823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138" tIns="87138" rIns="87138" bIns="87138" numCol="1" spcCol="1270" anchor="ctr" anchorCtr="0">
          <a:noAutofit/>
        </a:bodyPr>
        <a:lstStyle/>
        <a:p>
          <a:pPr marL="0" lvl="0" indent="0" algn="l" defTabSz="622300">
            <a:lnSpc>
              <a:spcPct val="100000"/>
            </a:lnSpc>
            <a:spcBef>
              <a:spcPct val="0"/>
            </a:spcBef>
            <a:spcAft>
              <a:spcPct val="35000"/>
            </a:spcAft>
            <a:buNone/>
          </a:pPr>
          <a:r>
            <a:rPr lang="en-IN" sz="1400" b="1" i="1" kern="1200" dirty="0">
              <a:solidFill>
                <a:srgbClr val="002060"/>
              </a:solidFill>
            </a:rPr>
            <a:t>Each one of the panellists should document their experience encountering English language and let them elaborate it to their group</a:t>
          </a:r>
          <a:r>
            <a:rPr lang="en-IN" sz="1400" kern="1200" dirty="0">
              <a:solidFill>
                <a:srgbClr val="002060"/>
              </a:solidFill>
            </a:rPr>
            <a:t>.</a:t>
          </a:r>
          <a:endParaRPr lang="en-US" sz="1400" kern="1200" dirty="0">
            <a:solidFill>
              <a:srgbClr val="002060"/>
            </a:solidFill>
          </a:endParaRPr>
        </a:p>
      </dsp:txBody>
      <dsp:txXfrm>
        <a:off x="950486" y="2401"/>
        <a:ext cx="4451454" cy="823353"/>
      </dsp:txXfrm>
    </dsp:sp>
    <dsp:sp modelId="{64B6C278-AE11-421A-92A3-62BB88E814AA}">
      <dsp:nvSpPr>
        <dsp:cNvPr id="0" name=""/>
        <dsp:cNvSpPr/>
      </dsp:nvSpPr>
      <dsp:spPr>
        <a:xfrm>
          <a:off x="0" y="1019484"/>
          <a:ext cx="5451871" cy="822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83F9AB8B-14C2-4B15-9C47-AFA7878C921B}">
      <dsp:nvSpPr>
        <dsp:cNvPr id="0" name=""/>
        <dsp:cNvSpPr/>
      </dsp:nvSpPr>
      <dsp:spPr>
        <a:xfrm>
          <a:off x="248821" y="1204557"/>
          <a:ext cx="452844" cy="4524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8AD9434-91C1-4F5E-9E29-591192C616B3}">
      <dsp:nvSpPr>
        <dsp:cNvPr id="0" name=""/>
        <dsp:cNvSpPr/>
      </dsp:nvSpPr>
      <dsp:spPr>
        <a:xfrm>
          <a:off x="950486" y="1019484"/>
          <a:ext cx="4451454" cy="823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138" tIns="87138" rIns="87138" bIns="87138" numCol="1" spcCol="1270" anchor="ctr" anchorCtr="0">
          <a:noAutofit/>
        </a:bodyPr>
        <a:lstStyle/>
        <a:p>
          <a:pPr marL="0" lvl="0" indent="0" algn="l" defTabSz="622300">
            <a:lnSpc>
              <a:spcPct val="100000"/>
            </a:lnSpc>
            <a:spcBef>
              <a:spcPct val="0"/>
            </a:spcBef>
            <a:spcAft>
              <a:spcPct val="35000"/>
            </a:spcAft>
            <a:buNone/>
          </a:pPr>
          <a:r>
            <a:rPr lang="en-IN" sz="1400" b="1" i="1" kern="1200" dirty="0">
              <a:solidFill>
                <a:srgbClr val="002060"/>
              </a:solidFill>
            </a:rPr>
            <a:t>Each panellist has to rate the present curriculums along with some of their reasons for giving that rating</a:t>
          </a:r>
          <a:endParaRPr lang="en-US" sz="1400" b="1" i="1" kern="1200" dirty="0">
            <a:solidFill>
              <a:srgbClr val="002060"/>
            </a:solidFill>
          </a:endParaRPr>
        </a:p>
      </dsp:txBody>
      <dsp:txXfrm>
        <a:off x="950486" y="1019484"/>
        <a:ext cx="4451454" cy="823353"/>
      </dsp:txXfrm>
    </dsp:sp>
    <dsp:sp modelId="{150AFCEE-E5ED-4904-9F3F-87B413C5E8AD}">
      <dsp:nvSpPr>
        <dsp:cNvPr id="0" name=""/>
        <dsp:cNvSpPr/>
      </dsp:nvSpPr>
      <dsp:spPr>
        <a:xfrm>
          <a:off x="0" y="2036567"/>
          <a:ext cx="5451871" cy="822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8073C416-E9F5-4BF2-A6E1-D9C372D40559}">
      <dsp:nvSpPr>
        <dsp:cNvPr id="0" name=""/>
        <dsp:cNvSpPr/>
      </dsp:nvSpPr>
      <dsp:spPr>
        <a:xfrm>
          <a:off x="248821" y="2221641"/>
          <a:ext cx="452844" cy="452401"/>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34FE5D1-2D43-4477-ACD0-1CC1EEF55206}">
      <dsp:nvSpPr>
        <dsp:cNvPr id="0" name=""/>
        <dsp:cNvSpPr/>
      </dsp:nvSpPr>
      <dsp:spPr>
        <a:xfrm>
          <a:off x="950486" y="2036567"/>
          <a:ext cx="4451454" cy="823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138" tIns="87138" rIns="87138" bIns="87138" numCol="1" spcCol="1270" anchor="ctr" anchorCtr="0">
          <a:noAutofit/>
        </a:bodyPr>
        <a:lstStyle/>
        <a:p>
          <a:pPr marL="0" lvl="0" indent="0" algn="l" defTabSz="622300">
            <a:lnSpc>
              <a:spcPct val="100000"/>
            </a:lnSpc>
            <a:spcBef>
              <a:spcPct val="0"/>
            </a:spcBef>
            <a:spcAft>
              <a:spcPct val="35000"/>
            </a:spcAft>
            <a:buNone/>
          </a:pPr>
          <a:r>
            <a:rPr lang="en-IN" sz="1400" b="1" i="1" kern="1200" dirty="0">
              <a:solidFill>
                <a:srgbClr val="002060"/>
              </a:solidFill>
              <a:latin typeface="Lato"/>
            </a:rPr>
            <a:t>Each one document your experience. So that children will be able to receive and understand the instructions in English</a:t>
          </a:r>
          <a:endParaRPr lang="en-US" sz="1400" b="1" i="1" kern="1200" dirty="0">
            <a:solidFill>
              <a:srgbClr val="002060"/>
            </a:solidFill>
          </a:endParaRPr>
        </a:p>
      </dsp:txBody>
      <dsp:txXfrm>
        <a:off x="950486" y="2036567"/>
        <a:ext cx="4451454" cy="82335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32C1F1-5990-41EE-A450-698B75A679E4}">
      <dsp:nvSpPr>
        <dsp:cNvPr id="0" name=""/>
        <dsp:cNvSpPr/>
      </dsp:nvSpPr>
      <dsp:spPr>
        <a:xfrm>
          <a:off x="61833" y="1473010"/>
          <a:ext cx="1497618" cy="149761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97B25F-B093-4E84-B7C8-F50B4E0FC73D}">
      <dsp:nvSpPr>
        <dsp:cNvPr id="0" name=""/>
        <dsp:cNvSpPr/>
      </dsp:nvSpPr>
      <dsp:spPr>
        <a:xfrm>
          <a:off x="376333" y="1787510"/>
          <a:ext cx="868618" cy="8686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73E339-8320-4C5C-AF19-56D493233248}">
      <dsp:nvSpPr>
        <dsp:cNvPr id="0" name=""/>
        <dsp:cNvSpPr/>
      </dsp:nvSpPr>
      <dsp:spPr>
        <a:xfrm>
          <a:off x="1880370" y="1473010"/>
          <a:ext cx="3530100" cy="1497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622300">
            <a:lnSpc>
              <a:spcPct val="100000"/>
            </a:lnSpc>
            <a:spcBef>
              <a:spcPct val="0"/>
            </a:spcBef>
            <a:spcAft>
              <a:spcPct val="35000"/>
            </a:spcAft>
            <a:buNone/>
          </a:pPr>
          <a:r>
            <a:rPr lang="en-US" sz="1400" b="1" i="1" kern="1200" dirty="0"/>
            <a:t>We have conducted </a:t>
          </a:r>
          <a:r>
            <a:rPr lang="en-US" sz="1400" b="1" i="1" kern="1200" dirty="0">
              <a:solidFill>
                <a:srgbClr val="FFFF00"/>
              </a:solidFill>
            </a:rPr>
            <a:t>focus group activity</a:t>
          </a:r>
          <a:r>
            <a:rPr lang="en-US" sz="1400" b="1" i="1" kern="1200" dirty="0"/>
            <a:t>. We had about </a:t>
          </a:r>
          <a:r>
            <a:rPr lang="en-US" sz="1400" b="1" i="1" kern="1200" dirty="0">
              <a:solidFill>
                <a:srgbClr val="00B0F0"/>
              </a:solidFill>
            </a:rPr>
            <a:t>7 people from target groups</a:t>
          </a:r>
          <a:r>
            <a:rPr lang="en-US" sz="1400" b="1" i="1" kern="1200" dirty="0"/>
            <a:t>. The first activity we have conducted is </a:t>
          </a:r>
          <a:r>
            <a:rPr lang="en-US" sz="1400" b="1" i="1" kern="1200" dirty="0">
              <a:solidFill>
                <a:srgbClr val="FFFF00"/>
              </a:solidFill>
            </a:rPr>
            <a:t>Introducing</a:t>
          </a:r>
          <a:r>
            <a:rPr lang="en-US" sz="1400" b="1" i="1" kern="1200" dirty="0"/>
            <a:t>. So, they can feel comfortable all through the activity. Then we told them to document their experience in English to know how well they can influence the children</a:t>
          </a:r>
          <a:r>
            <a:rPr lang="en-US" sz="1100" b="1" i="1" kern="1200" dirty="0"/>
            <a:t>. </a:t>
          </a:r>
          <a:endParaRPr lang="en-US" sz="1100" kern="1200" dirty="0"/>
        </a:p>
      </dsp:txBody>
      <dsp:txXfrm>
        <a:off x="1880370" y="1473010"/>
        <a:ext cx="3530100" cy="1497618"/>
      </dsp:txXfrm>
    </dsp:sp>
    <dsp:sp modelId="{F9EFFB8C-18AC-4FB6-A58F-86AD6776FFDF}">
      <dsp:nvSpPr>
        <dsp:cNvPr id="0" name=""/>
        <dsp:cNvSpPr/>
      </dsp:nvSpPr>
      <dsp:spPr>
        <a:xfrm>
          <a:off x="6025564" y="1473010"/>
          <a:ext cx="1497618" cy="149761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16115E-CB13-435E-B2E6-9E1D4B6AB2C3}">
      <dsp:nvSpPr>
        <dsp:cNvPr id="0" name=""/>
        <dsp:cNvSpPr/>
      </dsp:nvSpPr>
      <dsp:spPr>
        <a:xfrm>
          <a:off x="6340064" y="1787510"/>
          <a:ext cx="868618" cy="8686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ECF26F-EE47-47A5-A8E8-010974A1FA7F}">
      <dsp:nvSpPr>
        <dsp:cNvPr id="0" name=""/>
        <dsp:cNvSpPr/>
      </dsp:nvSpPr>
      <dsp:spPr>
        <a:xfrm>
          <a:off x="7844101" y="1473010"/>
          <a:ext cx="3530100" cy="1497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622300">
            <a:lnSpc>
              <a:spcPct val="100000"/>
            </a:lnSpc>
            <a:spcBef>
              <a:spcPct val="0"/>
            </a:spcBef>
            <a:spcAft>
              <a:spcPct val="35000"/>
            </a:spcAft>
            <a:buNone/>
          </a:pPr>
          <a:r>
            <a:rPr lang="en-US" sz="1400" b="1" i="1" kern="1200" dirty="0"/>
            <a:t>And we conducted another activity </a:t>
          </a:r>
          <a:r>
            <a:rPr lang="en-US" sz="1400" b="1" i="1" kern="1200" dirty="0">
              <a:solidFill>
                <a:srgbClr val="FFFF00"/>
              </a:solidFill>
            </a:rPr>
            <a:t>Laddering</a:t>
          </a:r>
          <a:r>
            <a:rPr lang="en-US" sz="1400" b="1" i="1" kern="1200" dirty="0"/>
            <a:t> to know the reasons behind why children are unable to understand or receive the instructions in English. They listed out some </a:t>
          </a:r>
          <a:r>
            <a:rPr lang="en-US" sz="1400" b="1" i="1" kern="1200" dirty="0">
              <a:solidFill>
                <a:srgbClr val="0070C0"/>
              </a:solidFill>
            </a:rPr>
            <a:t>reasons like Parents have no knowledge of English</a:t>
          </a:r>
          <a:r>
            <a:rPr lang="en-US" sz="1400" b="1" i="1" kern="1200" dirty="0"/>
            <a:t>, Their surroundings are not with people who speak in English, teachers are unable to find the interests of children Etc. In the similar way we conducted </a:t>
          </a:r>
          <a:r>
            <a:rPr lang="en-US" sz="1400" b="1" i="1" kern="1200" dirty="0">
              <a:solidFill>
                <a:srgbClr val="FFFF00"/>
              </a:solidFill>
            </a:rPr>
            <a:t>few more activities</a:t>
          </a:r>
          <a:endParaRPr lang="en-US" sz="1400" kern="1200" dirty="0">
            <a:solidFill>
              <a:srgbClr val="FFFF00"/>
            </a:solidFill>
          </a:endParaRPr>
        </a:p>
      </dsp:txBody>
      <dsp:txXfrm>
        <a:off x="7844101" y="1473010"/>
        <a:ext cx="3530100" cy="149761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2/2/2021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2/2/2021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3.jpe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24.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4.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30.svg"/><Relationship Id="rId7" Type="http://schemas.openxmlformats.org/officeDocument/2006/relationships/diagramColors" Target="../diagrams/colors9.xml"/><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5.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7.jpeg"/><Relationship Id="rId7" Type="http://schemas.openxmlformats.org/officeDocument/2006/relationships/diagramColors" Target="../diagrams/colors3.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9.jpe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1.jpe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94CBD-ED81-4EAB-8DC4-9B108150D1AA}"/>
              </a:ext>
            </a:extLst>
          </p:cNvPr>
          <p:cNvSpPr>
            <a:spLocks noGrp="1"/>
          </p:cNvSpPr>
          <p:nvPr>
            <p:ph type="ctrTitle"/>
          </p:nvPr>
        </p:nvSpPr>
        <p:spPr>
          <a:xfrm>
            <a:off x="810000" y="356158"/>
            <a:ext cx="10572000" cy="3395710"/>
          </a:xfrm>
        </p:spPr>
        <p:txBody>
          <a:bodyPr/>
          <a:lstStyle/>
          <a:p>
            <a:pPr algn="ctr"/>
            <a:r>
              <a:rPr lang="en-IN" sz="2800" i="1" dirty="0">
                <a:solidFill>
                  <a:srgbClr val="FFFF00"/>
                </a:solidFill>
              </a:rPr>
              <a:t>KLU</a:t>
            </a:r>
            <a:r>
              <a:rPr lang="en-IN" sz="4800" i="1" dirty="0">
                <a:solidFill>
                  <a:srgbClr val="FFFF00"/>
                </a:solidFill>
              </a:rPr>
              <a:t> </a:t>
            </a:r>
            <a:r>
              <a:rPr lang="en-IN" sz="2400" i="1" dirty="0">
                <a:solidFill>
                  <a:srgbClr val="FFFF00"/>
                </a:solidFill>
              </a:rPr>
              <a:t>Design Thinking for Innovation, </a:t>
            </a:r>
            <a:br>
              <a:rPr lang="en-IN" sz="2400" i="1" dirty="0">
                <a:solidFill>
                  <a:srgbClr val="FFFF00"/>
                </a:solidFill>
              </a:rPr>
            </a:br>
            <a:r>
              <a:rPr lang="en-IN" sz="2400" i="1" dirty="0">
                <a:solidFill>
                  <a:srgbClr val="FFFF00"/>
                </a:solidFill>
              </a:rPr>
              <a:t> Phase 2</a:t>
            </a:r>
            <a:br>
              <a:rPr lang="en-IN" sz="2400" i="1" dirty="0">
                <a:solidFill>
                  <a:srgbClr val="FFFF00"/>
                </a:solidFill>
              </a:rPr>
            </a:br>
            <a:r>
              <a:rPr lang="en-IN" sz="4800" i="1" dirty="0"/>
              <a:t>Work In Progress Submission 1</a:t>
            </a:r>
          </a:p>
        </p:txBody>
      </p:sp>
      <p:sp>
        <p:nvSpPr>
          <p:cNvPr id="3" name="Subtitle 2">
            <a:extLst>
              <a:ext uri="{FF2B5EF4-FFF2-40B4-BE49-F238E27FC236}">
                <a16:creationId xmlns:a16="http://schemas.microsoft.com/office/drawing/2014/main" id="{B3A4C0A1-027B-412D-AEB5-A07C575A473D}"/>
              </a:ext>
            </a:extLst>
          </p:cNvPr>
          <p:cNvSpPr>
            <a:spLocks noGrp="1"/>
          </p:cNvSpPr>
          <p:nvPr>
            <p:ph type="subTitle" idx="1"/>
          </p:nvPr>
        </p:nvSpPr>
        <p:spPr>
          <a:xfrm>
            <a:off x="292231" y="5667195"/>
            <a:ext cx="10572000" cy="434974"/>
          </a:xfrm>
        </p:spPr>
        <p:txBody>
          <a:bodyPr/>
          <a:lstStyle/>
          <a:p>
            <a:r>
              <a:rPr lang="en-IN" b="1" i="1" dirty="0">
                <a:solidFill>
                  <a:srgbClr val="00B0F0"/>
                </a:solidFill>
              </a:rPr>
              <a:t>Batch-12        Group-D         01/02/2021</a:t>
            </a:r>
          </a:p>
        </p:txBody>
      </p:sp>
      <p:pic>
        <p:nvPicPr>
          <p:cNvPr id="17410" name="Picture 2" descr="Jumping kids cartoon children playing and jump Vector Image">
            <a:extLst>
              <a:ext uri="{FF2B5EF4-FFF2-40B4-BE49-F238E27FC236}">
                <a16:creationId xmlns:a16="http://schemas.microsoft.com/office/drawing/2014/main" id="{D8A66F54-6128-4A4C-9163-1B1BDD2621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52" t="15176" r="9356" b="32910"/>
          <a:stretch/>
        </p:blipFill>
        <p:spPr bwMode="auto">
          <a:xfrm>
            <a:off x="7759762" y="4911365"/>
            <a:ext cx="4432238" cy="1946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473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9" name="Freeform 6">
            <a:extLst>
              <a:ext uri="{FF2B5EF4-FFF2-40B4-BE49-F238E27FC236}">
                <a16:creationId xmlns:a16="http://schemas.microsoft.com/office/drawing/2014/main" id="{BFDA6284-4E06-4F93-9624-A49FE810F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1C551F41-C905-40E1-BF4B-AD7D93C1C6D1}"/>
              </a:ext>
            </a:extLst>
          </p:cNvPr>
          <p:cNvSpPr txBox="1"/>
          <p:nvPr/>
        </p:nvSpPr>
        <p:spPr>
          <a:xfrm>
            <a:off x="297809" y="0"/>
            <a:ext cx="6446205" cy="378110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spcBef>
                <a:spcPct val="0"/>
              </a:spcBef>
              <a:spcAft>
                <a:spcPts val="600"/>
              </a:spcAft>
            </a:pPr>
            <a:r>
              <a:rPr lang="en-US" sz="5400" b="1" i="1" dirty="0">
                <a:solidFill>
                  <a:srgbClr val="FEFEFE"/>
                </a:solidFill>
                <a:latin typeface="+mj-lt"/>
                <a:ea typeface="+mj-ea"/>
                <a:cs typeface="+mj-cs"/>
              </a:rPr>
              <a:t>INTERVIEW REPORT</a:t>
            </a:r>
          </a:p>
        </p:txBody>
      </p:sp>
      <p:sp>
        <p:nvSpPr>
          <p:cNvPr id="3" name="TextBox 2">
            <a:extLst>
              <a:ext uri="{FF2B5EF4-FFF2-40B4-BE49-F238E27FC236}">
                <a16:creationId xmlns:a16="http://schemas.microsoft.com/office/drawing/2014/main" id="{0855B5D1-E5BF-47B8-BBA3-B5872A15A34E}"/>
              </a:ext>
            </a:extLst>
          </p:cNvPr>
          <p:cNvSpPr txBox="1"/>
          <p:nvPr/>
        </p:nvSpPr>
        <p:spPr>
          <a:xfrm>
            <a:off x="6008068" y="978993"/>
            <a:ext cx="5365218" cy="4900014"/>
          </a:xfrm>
          <a:prstGeom prst="rect">
            <a:avLst/>
          </a:prstGeom>
          <a:effectLst/>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20000"/>
              </a:spcBef>
              <a:spcAft>
                <a:spcPts val="600"/>
              </a:spcAft>
              <a:buClr>
                <a:schemeClr val="accent1"/>
              </a:buClr>
              <a:buFont typeface="Wingdings 2" charset="2"/>
              <a:buChar char=""/>
            </a:pPr>
            <a:endParaRPr lang="en-US" b="1" dirty="0"/>
          </a:p>
        </p:txBody>
      </p:sp>
      <p:pic>
        <p:nvPicPr>
          <p:cNvPr id="5" name="Picture 8" descr="Customer filling up survey form Free Vector - Nohat - Free for designer">
            <a:extLst>
              <a:ext uri="{FF2B5EF4-FFF2-40B4-BE49-F238E27FC236}">
                <a16:creationId xmlns:a16="http://schemas.microsoft.com/office/drawing/2014/main" id="{1BFBBCE2-DD1C-4DA5-A952-ADBD7D7DD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4014" y="669302"/>
            <a:ext cx="5187534" cy="5524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025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39E3A-F242-4990-9EFF-03B5B9AD1873}"/>
              </a:ext>
            </a:extLst>
          </p:cNvPr>
          <p:cNvSpPr>
            <a:spLocks noGrp="1"/>
          </p:cNvSpPr>
          <p:nvPr>
            <p:ph type="title"/>
          </p:nvPr>
        </p:nvSpPr>
        <p:spPr>
          <a:xfrm>
            <a:off x="1077891" y="268594"/>
            <a:ext cx="10571998" cy="970450"/>
          </a:xfrm>
        </p:spPr>
        <p:txBody>
          <a:bodyPr/>
          <a:lstStyle/>
          <a:p>
            <a:r>
              <a:rPr lang="en-US" i="1" dirty="0">
                <a:ea typeface="+mj-lt"/>
                <a:cs typeface="+mj-lt"/>
              </a:rPr>
              <a:t>INTERVIEW REPORT</a:t>
            </a:r>
            <a:endParaRPr lang="en-US" i="1" dirty="0"/>
          </a:p>
        </p:txBody>
      </p:sp>
      <p:graphicFrame>
        <p:nvGraphicFramePr>
          <p:cNvPr id="9" name="Content Placeholder 2">
            <a:extLst>
              <a:ext uri="{FF2B5EF4-FFF2-40B4-BE49-F238E27FC236}">
                <a16:creationId xmlns:a16="http://schemas.microsoft.com/office/drawing/2014/main" id="{E32113D9-7ED9-4DDF-8A22-1EFCF0A15C4A}"/>
              </a:ext>
            </a:extLst>
          </p:cNvPr>
          <p:cNvGraphicFramePr>
            <a:graphicFrameLocks noGrp="1"/>
          </p:cNvGraphicFramePr>
          <p:nvPr>
            <p:ph idx="1"/>
            <p:extLst>
              <p:ext uri="{D42A27DB-BD31-4B8C-83A1-F6EECF244321}">
                <p14:modId xmlns:p14="http://schemas.microsoft.com/office/powerpoint/2010/main" val="2757172364"/>
              </p:ext>
            </p:extLst>
          </p:nvPr>
        </p:nvGraphicFramePr>
        <p:xfrm>
          <a:off x="818712" y="2222287"/>
          <a:ext cx="10554574" cy="3636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46C736E6-9267-48E6-ABA8-2206C841258D}"/>
              </a:ext>
            </a:extLst>
          </p:cNvPr>
          <p:cNvSpPr txBox="1"/>
          <p:nvPr/>
        </p:nvSpPr>
        <p:spPr>
          <a:xfrm>
            <a:off x="1582138" y="2425120"/>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b="1" i="1" dirty="0"/>
              <a:t>Date: 27-01-2021 </a:t>
            </a:r>
          </a:p>
        </p:txBody>
      </p:sp>
      <p:sp>
        <p:nvSpPr>
          <p:cNvPr id="5" name="TextBox 4">
            <a:extLst>
              <a:ext uri="{FF2B5EF4-FFF2-40B4-BE49-F238E27FC236}">
                <a16:creationId xmlns:a16="http://schemas.microsoft.com/office/drawing/2014/main" id="{08EF07D7-8CC7-48B0-87E4-0B4AE6A41CB0}"/>
              </a:ext>
            </a:extLst>
          </p:cNvPr>
          <p:cNvSpPr txBox="1"/>
          <p:nvPr/>
        </p:nvSpPr>
        <p:spPr>
          <a:xfrm>
            <a:off x="1134666" y="1241822"/>
            <a:ext cx="333255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b="1" i="1" dirty="0">
                <a:solidFill>
                  <a:srgbClr val="FFFF00"/>
                </a:solidFill>
              </a:rPr>
              <a:t>Target Group: Parents</a:t>
            </a:r>
          </a:p>
        </p:txBody>
      </p:sp>
      <p:pic>
        <p:nvPicPr>
          <p:cNvPr id="13314" name="Picture 2" descr="Business Documents Concept. Poster Concept With Icons Of Business.. Royalty  Free Cliparts, Vectors, And Stock Illustration. Image 26921919.">
            <a:extLst>
              <a:ext uri="{FF2B5EF4-FFF2-40B4-BE49-F238E27FC236}">
                <a16:creationId xmlns:a16="http://schemas.microsoft.com/office/drawing/2014/main" id="{7E489DBC-0DE3-4070-BACD-C0BB0F1BD37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84413" y="317560"/>
            <a:ext cx="2238983" cy="1324372"/>
          </a:xfrm>
          <a:prstGeom prst="rect">
            <a:avLst/>
          </a:prstGeom>
          <a:noFill/>
          <a:ln>
            <a:solidFill>
              <a:srgbClr val="7030A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419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00B00-6366-4770-95A1-04064A8B64C8}"/>
              </a:ext>
            </a:extLst>
          </p:cNvPr>
          <p:cNvSpPr>
            <a:spLocks noGrp="1"/>
          </p:cNvSpPr>
          <p:nvPr>
            <p:ph type="title"/>
          </p:nvPr>
        </p:nvSpPr>
        <p:spPr>
          <a:xfrm>
            <a:off x="810000" y="107860"/>
            <a:ext cx="10571998" cy="970450"/>
          </a:xfrm>
        </p:spPr>
        <p:txBody>
          <a:bodyPr/>
          <a:lstStyle/>
          <a:p>
            <a:r>
              <a:rPr lang="en-US" i="1" dirty="0">
                <a:ea typeface="+mj-lt"/>
                <a:cs typeface="+mj-lt"/>
              </a:rPr>
              <a:t>INTERVIEW REPORT</a:t>
            </a:r>
            <a:endParaRPr lang="en-US" i="1" dirty="0"/>
          </a:p>
        </p:txBody>
      </p:sp>
      <p:sp>
        <p:nvSpPr>
          <p:cNvPr id="3" name="Content Placeholder 2">
            <a:extLst>
              <a:ext uri="{FF2B5EF4-FFF2-40B4-BE49-F238E27FC236}">
                <a16:creationId xmlns:a16="http://schemas.microsoft.com/office/drawing/2014/main" id="{CD1B0134-6E60-450A-999A-4B2F4D6531CE}"/>
              </a:ext>
            </a:extLst>
          </p:cNvPr>
          <p:cNvSpPr>
            <a:spLocks noGrp="1"/>
          </p:cNvSpPr>
          <p:nvPr>
            <p:ph idx="1"/>
          </p:nvPr>
        </p:nvSpPr>
        <p:spPr/>
        <p:txBody>
          <a:bodyPr/>
          <a:lstStyle/>
          <a:p>
            <a:pPr marL="0" indent="0">
              <a:buNone/>
            </a:pPr>
            <a:endParaRPr lang="en-US" b="1" i="1" dirty="0"/>
          </a:p>
          <a:p>
            <a:r>
              <a:rPr lang="en-US" b="1" i="1" dirty="0">
                <a:ea typeface="+mn-lt"/>
                <a:cs typeface="+mn-lt"/>
              </a:rPr>
              <a:t>Person Interviewed: </a:t>
            </a:r>
            <a:r>
              <a:rPr lang="en-US" b="1" i="1" dirty="0">
                <a:solidFill>
                  <a:srgbClr val="00B0F0"/>
                </a:solidFill>
                <a:ea typeface="+mn-lt"/>
                <a:cs typeface="+mn-lt"/>
              </a:rPr>
              <a:t>Ms. M. Gagana</a:t>
            </a:r>
            <a:endParaRPr lang="en-US" b="1" i="1" dirty="0">
              <a:solidFill>
                <a:srgbClr val="00B0F0"/>
              </a:solidFill>
            </a:endParaRPr>
          </a:p>
          <a:p>
            <a:pPr algn="just"/>
            <a:r>
              <a:rPr lang="en-US" b="1" i="1" dirty="0">
                <a:ea typeface="+mn-lt"/>
                <a:cs typeface="+mn-lt"/>
              </a:rPr>
              <a:t>Ms. M. Gagana lives in Vijayawada and she is a primary school teacher. We have interviewed her regarding her views towards the English language and importance in learning English. She said that English is the universal language and a medium of communication used by everyone around the globe. It's very important to learn English and </a:t>
            </a:r>
            <a:r>
              <a:rPr lang="en-US" b="1" i="1" dirty="0">
                <a:solidFill>
                  <a:srgbClr val="00B0F0"/>
                </a:solidFill>
                <a:ea typeface="+mn-lt"/>
                <a:cs typeface="+mn-lt"/>
              </a:rPr>
              <a:t>develop communication skills</a:t>
            </a:r>
            <a:r>
              <a:rPr lang="en-US" b="1" i="1" dirty="0">
                <a:ea typeface="+mn-lt"/>
                <a:cs typeface="+mn-lt"/>
              </a:rPr>
              <a:t>.as if children had been learning from their pre age they can easily get into that and keep understanding . We also need to know their interests and need to train them in their ways of understanding. </a:t>
            </a:r>
            <a:endParaRPr lang="en-US" b="1" i="1" dirty="0"/>
          </a:p>
        </p:txBody>
      </p:sp>
      <p:sp>
        <p:nvSpPr>
          <p:cNvPr id="4" name="TextBox 3">
            <a:extLst>
              <a:ext uri="{FF2B5EF4-FFF2-40B4-BE49-F238E27FC236}">
                <a16:creationId xmlns:a16="http://schemas.microsoft.com/office/drawing/2014/main" id="{7FCF95CF-46EB-4BA1-A79D-C84D83EF7CB5}"/>
              </a:ext>
            </a:extLst>
          </p:cNvPr>
          <p:cNvSpPr txBox="1"/>
          <p:nvPr/>
        </p:nvSpPr>
        <p:spPr>
          <a:xfrm>
            <a:off x="819150" y="2289572"/>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dirty="0">
                <a:solidFill>
                  <a:srgbClr val="FFC000"/>
                </a:solidFill>
              </a:rPr>
              <a:t>Date: 28-01-2021</a:t>
            </a:r>
          </a:p>
        </p:txBody>
      </p:sp>
      <p:sp>
        <p:nvSpPr>
          <p:cNvPr id="5" name="TextBox 4">
            <a:extLst>
              <a:ext uri="{FF2B5EF4-FFF2-40B4-BE49-F238E27FC236}">
                <a16:creationId xmlns:a16="http://schemas.microsoft.com/office/drawing/2014/main" id="{DC1AFBB6-8B3A-43B4-9A7E-FCC25E5B05D9}"/>
              </a:ext>
            </a:extLst>
          </p:cNvPr>
          <p:cNvSpPr txBox="1"/>
          <p:nvPr/>
        </p:nvSpPr>
        <p:spPr>
          <a:xfrm>
            <a:off x="813197" y="1003697"/>
            <a:ext cx="335637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b="1" i="1" dirty="0">
                <a:solidFill>
                  <a:srgbClr val="FFFF00"/>
                </a:solidFill>
              </a:rPr>
              <a:t>Target Group: Teachers</a:t>
            </a:r>
          </a:p>
        </p:txBody>
      </p:sp>
      <p:pic>
        <p:nvPicPr>
          <p:cNvPr id="12290" name="Picture 2" descr="Business Documents Concept. Poster Concept With Icons Of Business.. Royalty  Free Cliparts, Vectors, And Stock Illustration. Image 26921919.">
            <a:extLst>
              <a:ext uri="{FF2B5EF4-FFF2-40B4-BE49-F238E27FC236}">
                <a16:creationId xmlns:a16="http://schemas.microsoft.com/office/drawing/2014/main" id="{0BB3E915-FE55-4153-8608-73F850095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6375" y="296037"/>
            <a:ext cx="2598907" cy="1354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60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D1D54-B329-4151-BC17-CD65464E17B9}"/>
              </a:ext>
            </a:extLst>
          </p:cNvPr>
          <p:cNvSpPr>
            <a:spLocks noGrp="1"/>
          </p:cNvSpPr>
          <p:nvPr>
            <p:ph type="title"/>
          </p:nvPr>
        </p:nvSpPr>
        <p:spPr>
          <a:xfrm>
            <a:off x="810000" y="286454"/>
            <a:ext cx="10571998" cy="970450"/>
          </a:xfrm>
        </p:spPr>
        <p:txBody>
          <a:bodyPr/>
          <a:lstStyle/>
          <a:p>
            <a:r>
              <a:rPr lang="en-US" i="1" dirty="0">
                <a:ea typeface="+mj-lt"/>
                <a:cs typeface="+mj-lt"/>
              </a:rPr>
              <a:t>INTERVIEW REPORT</a:t>
            </a:r>
            <a:endParaRPr lang="en-US" i="1" dirty="0"/>
          </a:p>
        </p:txBody>
      </p:sp>
      <p:sp>
        <p:nvSpPr>
          <p:cNvPr id="3" name="Content Placeholder 2">
            <a:extLst>
              <a:ext uri="{FF2B5EF4-FFF2-40B4-BE49-F238E27FC236}">
                <a16:creationId xmlns:a16="http://schemas.microsoft.com/office/drawing/2014/main" id="{5DE11333-4436-4095-9CAF-2BDD123C172E}"/>
              </a:ext>
            </a:extLst>
          </p:cNvPr>
          <p:cNvSpPr>
            <a:spLocks noGrp="1"/>
          </p:cNvSpPr>
          <p:nvPr>
            <p:ph idx="1"/>
          </p:nvPr>
        </p:nvSpPr>
        <p:spPr>
          <a:xfrm>
            <a:off x="812759" y="2793787"/>
            <a:ext cx="10554574" cy="3636511"/>
          </a:xfrm>
        </p:spPr>
        <p:txBody>
          <a:bodyPr/>
          <a:lstStyle/>
          <a:p>
            <a:r>
              <a:rPr lang="en-US" b="1" i="1" dirty="0">
                <a:ea typeface="+mn-lt"/>
                <a:cs typeface="+mn-lt"/>
              </a:rPr>
              <a:t>Person interviewed: </a:t>
            </a:r>
            <a:r>
              <a:rPr lang="en-US" b="1" i="1" dirty="0">
                <a:solidFill>
                  <a:srgbClr val="00B0F0"/>
                </a:solidFill>
                <a:ea typeface="+mn-lt"/>
                <a:cs typeface="+mn-lt"/>
              </a:rPr>
              <a:t>Mr. Kishore</a:t>
            </a:r>
            <a:endParaRPr lang="en-US" b="1" i="1" dirty="0">
              <a:solidFill>
                <a:srgbClr val="00B0F0"/>
              </a:solidFill>
            </a:endParaRPr>
          </a:p>
          <a:p>
            <a:pPr algn="just"/>
            <a:r>
              <a:rPr lang="en-US" b="1" i="1" dirty="0">
                <a:ea typeface="+mn-lt"/>
                <a:cs typeface="+mn-lt"/>
              </a:rPr>
              <a:t>Mr. Kishore  lives in Hyderabad. He works as an accountant in an organization. This interview was quite different and exciting for me as Mr. Ajay would spare more quality time with his daughter as compared to his wife. I first asked him what was his opinion on English language and what impact does it make on kids of this generation. He said," In this developing nation , it has become necessary to be well versed with English for everyday communication and activities. In this generation, </a:t>
            </a:r>
            <a:r>
              <a:rPr lang="en-US" b="1" i="1" dirty="0">
                <a:solidFill>
                  <a:srgbClr val="00B0F0"/>
                </a:solidFill>
                <a:ea typeface="+mn-lt"/>
                <a:cs typeface="+mn-lt"/>
              </a:rPr>
              <a:t>it's good that kids get to learn English </a:t>
            </a:r>
            <a:r>
              <a:rPr lang="en-US" b="1" i="1" dirty="0">
                <a:ea typeface="+mn-lt"/>
                <a:cs typeface="+mn-lt"/>
              </a:rPr>
              <a:t>better and at a quick pace, but old traditions and old languages are being forgotten ".The next thing which I have asked him was how would he encourage his daughter to spend time on toddler books and how far is she interested in it.</a:t>
            </a:r>
            <a:endParaRPr lang="en-US" b="1" i="1" dirty="0"/>
          </a:p>
        </p:txBody>
      </p:sp>
      <p:sp>
        <p:nvSpPr>
          <p:cNvPr id="4" name="TextBox 3">
            <a:extLst>
              <a:ext uri="{FF2B5EF4-FFF2-40B4-BE49-F238E27FC236}">
                <a16:creationId xmlns:a16="http://schemas.microsoft.com/office/drawing/2014/main" id="{4CCD151C-1A3E-4F15-94E0-37E5757F5162}"/>
              </a:ext>
            </a:extLst>
          </p:cNvPr>
          <p:cNvSpPr txBox="1"/>
          <p:nvPr/>
        </p:nvSpPr>
        <p:spPr>
          <a:xfrm>
            <a:off x="813197" y="2289572"/>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b="1" i="1" dirty="0">
                <a:solidFill>
                  <a:srgbClr val="FFC000"/>
                </a:solidFill>
              </a:rPr>
              <a:t>Date: 27-01-2021 </a:t>
            </a:r>
          </a:p>
        </p:txBody>
      </p:sp>
      <p:sp>
        <p:nvSpPr>
          <p:cNvPr id="5" name="TextBox 4">
            <a:extLst>
              <a:ext uri="{FF2B5EF4-FFF2-40B4-BE49-F238E27FC236}">
                <a16:creationId xmlns:a16="http://schemas.microsoft.com/office/drawing/2014/main" id="{AA28A351-6DAA-4DDD-B239-4DC3C9085A05}"/>
              </a:ext>
            </a:extLst>
          </p:cNvPr>
          <p:cNvSpPr txBox="1"/>
          <p:nvPr/>
        </p:nvSpPr>
        <p:spPr>
          <a:xfrm>
            <a:off x="807244" y="1259681"/>
            <a:ext cx="329684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b="1" i="1" dirty="0">
                <a:solidFill>
                  <a:srgbClr val="FFFF00"/>
                </a:solidFill>
              </a:rPr>
              <a:t>Target Group: Parent</a:t>
            </a:r>
          </a:p>
        </p:txBody>
      </p:sp>
      <p:pic>
        <p:nvPicPr>
          <p:cNvPr id="14338" name="Picture 2" descr="Business Documents Concept. Poster Concept With Icons Of Business.. Royalty  Free Cliparts, Vectors, And Stock Illustration. Image 26921919.">
            <a:extLst>
              <a:ext uri="{FF2B5EF4-FFF2-40B4-BE49-F238E27FC236}">
                <a16:creationId xmlns:a16="http://schemas.microsoft.com/office/drawing/2014/main" id="{7F072DF3-1C0F-4335-A99D-ED13B278B8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6647" y="339854"/>
            <a:ext cx="2472446" cy="1319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224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96E3D77-5107-4F5B-BF25-D46BE82A9C9F}"/>
              </a:ext>
            </a:extLst>
          </p:cNvPr>
          <p:cNvSpPr>
            <a:spLocks noGrp="1"/>
          </p:cNvSpPr>
          <p:nvPr>
            <p:ph type="title"/>
          </p:nvPr>
        </p:nvSpPr>
        <p:spPr>
          <a:xfrm>
            <a:off x="1379055" y="1571289"/>
            <a:ext cx="4243033" cy="3388287"/>
          </a:xfrm>
        </p:spPr>
        <p:txBody>
          <a:bodyPr anchor="ctr">
            <a:normAutofit/>
          </a:bodyPr>
          <a:lstStyle/>
          <a:p>
            <a:pPr>
              <a:lnSpc>
                <a:spcPct val="90000"/>
              </a:lnSpc>
            </a:pPr>
            <a:br>
              <a:rPr lang="en-US" sz="3100" i="1" dirty="0">
                <a:ea typeface="+mj-lt"/>
                <a:cs typeface="+mj-lt"/>
              </a:rPr>
            </a:br>
            <a:r>
              <a:rPr lang="en-US" sz="3200" i="1" dirty="0">
                <a:ea typeface="+mj-lt"/>
                <a:cs typeface="+mj-lt"/>
              </a:rPr>
              <a:t>INTERVIEW REPORT</a:t>
            </a:r>
            <a:br>
              <a:rPr lang="en-US" sz="3100" i="1" dirty="0">
                <a:ea typeface="+mj-lt"/>
                <a:cs typeface="+mj-lt"/>
              </a:rPr>
            </a:br>
            <a:br>
              <a:rPr lang="en-US" sz="3100" i="1" dirty="0">
                <a:ea typeface="+mj-lt"/>
                <a:cs typeface="+mj-lt"/>
              </a:rPr>
            </a:br>
            <a:r>
              <a:rPr lang="en-IN" sz="2000" b="1" i="1" dirty="0">
                <a:solidFill>
                  <a:srgbClr val="FFFF00"/>
                </a:solidFill>
              </a:rPr>
              <a:t>Target Group: Parents</a:t>
            </a:r>
            <a:br>
              <a:rPr lang="en-IN" sz="3100" b="1" i="1" dirty="0"/>
            </a:br>
            <a:r>
              <a:rPr lang="en-IN" sz="1600" b="1" i="1" dirty="0">
                <a:solidFill>
                  <a:srgbClr val="00B0F0"/>
                </a:solidFill>
              </a:rPr>
              <a:t>Date: 26-01-2021 </a:t>
            </a:r>
            <a:br>
              <a:rPr lang="en-IN" sz="3100" b="1" i="1" dirty="0"/>
            </a:br>
            <a:br>
              <a:rPr lang="en-US" sz="3100" i="1" dirty="0">
                <a:ea typeface="+mj-lt"/>
                <a:cs typeface="+mj-lt"/>
              </a:rPr>
            </a:br>
            <a:endParaRPr lang="en-IN" sz="3100" dirty="0"/>
          </a:p>
        </p:txBody>
      </p:sp>
      <p:sp>
        <p:nvSpPr>
          <p:cNvPr id="45" name="Content Placeholder 2">
            <a:extLst>
              <a:ext uri="{FF2B5EF4-FFF2-40B4-BE49-F238E27FC236}">
                <a16:creationId xmlns:a16="http://schemas.microsoft.com/office/drawing/2014/main" id="{E2E0391F-2DBA-4CFF-A1E0-F1BB0FCBE0F0}"/>
              </a:ext>
            </a:extLst>
          </p:cNvPr>
          <p:cNvSpPr>
            <a:spLocks noGrp="1"/>
          </p:cNvSpPr>
          <p:nvPr>
            <p:ph idx="1"/>
          </p:nvPr>
        </p:nvSpPr>
        <p:spPr>
          <a:xfrm>
            <a:off x="5556553" y="311086"/>
            <a:ext cx="6462622" cy="6138352"/>
          </a:xfrm>
          <a:effectLst/>
        </p:spPr>
        <p:txBody>
          <a:bodyPr>
            <a:normAutofit/>
          </a:bodyPr>
          <a:lstStyle/>
          <a:p>
            <a:pPr marL="0" indent="0">
              <a:lnSpc>
                <a:spcPct val="90000"/>
              </a:lnSpc>
              <a:spcAft>
                <a:spcPts val="1000"/>
              </a:spcAft>
              <a:buNone/>
            </a:pPr>
            <a:endParaRPr lang="en-IN" sz="1100" b="1" i="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90000"/>
              </a:lnSpc>
              <a:spcAft>
                <a:spcPts val="1000"/>
              </a:spcAft>
            </a:pPr>
            <a:r>
              <a:rPr lang="en-US" sz="1400" b="1" i="1" dirty="0">
                <a:effectLst/>
                <a:latin typeface="Calibri" panose="020F0502020204030204" pitchFamily="34" charset="0"/>
                <a:ea typeface="Calibri" panose="020F0502020204030204" pitchFamily="34" charset="0"/>
                <a:cs typeface="Times New Roman" panose="02020603050405020304" pitchFamily="18" charset="0"/>
              </a:rPr>
              <a:t>I interviewed a </a:t>
            </a:r>
            <a:r>
              <a:rPr lang="en-US" sz="1400" b="1" i="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parent of a preschooler</a:t>
            </a:r>
            <a:r>
              <a:rPr lang="en-US" sz="1400" b="1" i="1" dirty="0">
                <a:effectLst/>
                <a:latin typeface="Calibri" panose="020F0502020204030204" pitchFamily="34" charset="0"/>
                <a:ea typeface="Calibri" panose="020F0502020204030204" pitchFamily="34" charset="0"/>
                <a:cs typeface="Times New Roman" panose="02020603050405020304" pitchFamily="18" charset="0"/>
              </a:rPr>
              <a:t>. By this interviewed I want to know their abilities, feelings about their children, their opinion and expectation on English medium school.</a:t>
            </a:r>
            <a:endParaRPr lang="en-IN" sz="1400" b="1" i="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90000"/>
              </a:lnSpc>
              <a:spcAft>
                <a:spcPts val="1000"/>
              </a:spcAft>
            </a:pPr>
            <a:r>
              <a:rPr lang="en-US" sz="1400" b="1" i="1" dirty="0">
                <a:effectLst/>
                <a:latin typeface="Calibri" panose="020F0502020204030204" pitchFamily="34" charset="0"/>
                <a:ea typeface="Calibri" panose="020F0502020204030204" pitchFamily="34" charset="0"/>
                <a:cs typeface="Times New Roman" panose="02020603050405020304" pitchFamily="18" charset="0"/>
              </a:rPr>
              <a:t>When I asked few question I got to know that parents should make their </a:t>
            </a:r>
            <a:r>
              <a:rPr lang="en-US" sz="1400" b="1" i="1"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children feel comfortable while studying </a:t>
            </a:r>
            <a:r>
              <a:rPr lang="en-US" sz="1400" b="1" i="1" dirty="0">
                <a:effectLst/>
                <a:latin typeface="Calibri" panose="020F0502020204030204" pitchFamily="34" charset="0"/>
                <a:ea typeface="Calibri" panose="020F0502020204030204" pitchFamily="34" charset="0"/>
                <a:cs typeface="Times New Roman" panose="02020603050405020304" pitchFamily="18" charset="0"/>
              </a:rPr>
              <a:t>because as children will always feel to play games and watch entertainment programs it will be hard to concentrate on studies.</a:t>
            </a:r>
            <a:endParaRPr lang="en-IN" sz="1400" b="1" i="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90000"/>
              </a:lnSpc>
              <a:spcAft>
                <a:spcPts val="1000"/>
              </a:spcAft>
            </a:pPr>
            <a:r>
              <a:rPr lang="en-US" sz="1400" b="1" i="1" dirty="0">
                <a:effectLst/>
                <a:latin typeface="Calibri" panose="020F0502020204030204" pitchFamily="34" charset="0"/>
                <a:ea typeface="Calibri" panose="020F0502020204030204" pitchFamily="34" charset="0"/>
                <a:cs typeface="Times New Roman" panose="02020603050405020304" pitchFamily="18" charset="0"/>
              </a:rPr>
              <a:t> </a:t>
            </a:r>
            <a:r>
              <a:rPr lang="en-US" sz="1400" b="1" i="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When asked a parent that how much do you help your child to learn? </a:t>
            </a:r>
            <a:endParaRPr lang="en-IN" sz="1400" b="1" i="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90000"/>
              </a:lnSpc>
              <a:spcAft>
                <a:spcPts val="1000"/>
              </a:spcAft>
              <a:buNone/>
            </a:pPr>
            <a:r>
              <a:rPr lang="en-US" sz="1400" b="1" i="1" dirty="0">
                <a:effectLst/>
                <a:latin typeface="Calibri" panose="020F0502020204030204" pitchFamily="34" charset="0"/>
                <a:ea typeface="Calibri" panose="020F0502020204030204" pitchFamily="34" charset="0"/>
                <a:cs typeface="Times New Roman" panose="02020603050405020304" pitchFamily="18" charset="0"/>
              </a:rPr>
              <a:t>The parent said it’s hard to make the children study because they cannot sit in one place and study because they have to play game with toys so they start buying the toys which will spell all alphabets and rhythms then the kid will happily listen to that  and study. She mentioned that kids will be interested if they </a:t>
            </a:r>
            <a:r>
              <a:rPr lang="en-US" sz="1400" b="1" i="1"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learn from different kind of things.</a:t>
            </a:r>
            <a:endParaRPr lang="en-IN" sz="1400" b="1" i="1"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90000"/>
              </a:lnSpc>
              <a:spcAft>
                <a:spcPts val="1000"/>
              </a:spcAft>
            </a:pPr>
            <a:r>
              <a:rPr lang="en-US" sz="1400" b="1" i="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When I asked why to want your kid to learn English?</a:t>
            </a:r>
            <a:endParaRPr lang="en-IN" sz="1400" b="1" i="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90000"/>
              </a:lnSpc>
              <a:spcAft>
                <a:spcPts val="1000"/>
              </a:spcAft>
              <a:buNone/>
            </a:pPr>
            <a:r>
              <a:rPr lang="en-US" sz="1400" b="1" i="1" dirty="0">
                <a:effectLst/>
                <a:latin typeface="Calibri" panose="020F0502020204030204" pitchFamily="34" charset="0"/>
                <a:ea typeface="Calibri" panose="020F0502020204030204" pitchFamily="34" charset="0"/>
                <a:cs typeface="Times New Roman" panose="02020603050405020304" pitchFamily="18" charset="0"/>
              </a:rPr>
              <a:t>Parent replied that English is a </a:t>
            </a:r>
            <a:r>
              <a:rPr lang="en-US" sz="1400" b="1" i="1"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universal language </a:t>
            </a:r>
            <a:r>
              <a:rPr lang="en-US" sz="1400" b="1" i="1" dirty="0">
                <a:effectLst/>
                <a:latin typeface="Calibri" panose="020F0502020204030204" pitchFamily="34" charset="0"/>
                <a:ea typeface="Calibri" panose="020F0502020204030204" pitchFamily="34" charset="0"/>
                <a:cs typeface="Times New Roman" panose="02020603050405020304" pitchFamily="18" charset="0"/>
              </a:rPr>
              <a:t>by which they can communicate all over the world with anyone. The world is growing bigger and when they got job opportunities they have to travel different places then the common language will be English and it is very convenient for them to communicate without hesitation</a:t>
            </a:r>
          </a:p>
          <a:p>
            <a:pPr marL="0" indent="0" algn="just">
              <a:lnSpc>
                <a:spcPct val="90000"/>
              </a:lnSpc>
              <a:spcAft>
                <a:spcPts val="1000"/>
              </a:spcAft>
              <a:buNone/>
            </a:pPr>
            <a:endParaRPr lang="en-US" sz="1400" b="1" i="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90000"/>
              </a:lnSpc>
              <a:spcAft>
                <a:spcPts val="1000"/>
              </a:spcAft>
              <a:buNone/>
            </a:pPr>
            <a:r>
              <a:rPr lang="en-US" sz="1400" b="1" i="1" dirty="0">
                <a:effectLst/>
                <a:latin typeface="Calibri" panose="020F0502020204030204" pitchFamily="34" charset="0"/>
                <a:ea typeface="Calibri" panose="020F0502020204030204" pitchFamily="34" charset="0"/>
                <a:cs typeface="Times New Roman" panose="02020603050405020304" pitchFamily="18" charset="0"/>
              </a:rPr>
              <a:t> From this interviewed I conclude that </a:t>
            </a:r>
            <a:r>
              <a:rPr lang="en-US" sz="1400" b="1" i="1"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parents put a lot of efforts in kids learning process</a:t>
            </a:r>
            <a:endParaRPr lang="en-IN" sz="1400" b="1" i="1"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IN" sz="1100" dirty="0"/>
          </a:p>
        </p:txBody>
      </p:sp>
      <p:pic>
        <p:nvPicPr>
          <p:cNvPr id="46" name="Picture 2" descr="Business Documents Concept. Poster Concept With Icons Of Business.. Royalty  Free Cliparts, Vectors, And Stock Illustration. Image 26921919.">
            <a:extLst>
              <a:ext uri="{FF2B5EF4-FFF2-40B4-BE49-F238E27FC236}">
                <a16:creationId xmlns:a16="http://schemas.microsoft.com/office/drawing/2014/main" id="{6D8EAFC7-0731-47B4-A4FE-C370753D49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25" y="4613481"/>
            <a:ext cx="2412460" cy="1614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693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A5FA6B-AC53-49FB-AD66-0AB284FF4760}"/>
              </a:ext>
            </a:extLst>
          </p:cNvPr>
          <p:cNvSpPr txBox="1"/>
          <p:nvPr/>
        </p:nvSpPr>
        <p:spPr>
          <a:xfrm>
            <a:off x="535046" y="721727"/>
            <a:ext cx="624363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b="1" i="1" dirty="0">
                <a:solidFill>
                  <a:srgbClr val="FEFEFE"/>
                </a:solidFill>
                <a:ea typeface="+mj-ea"/>
                <a:cs typeface="+mj-cs"/>
              </a:rPr>
              <a:t>FOCUS GROUP AGENDA</a:t>
            </a:r>
            <a:endParaRPr lang="en-US" b="1" i="1" dirty="0"/>
          </a:p>
        </p:txBody>
      </p:sp>
      <p:sp>
        <p:nvSpPr>
          <p:cNvPr id="6" name="TextBox 5">
            <a:extLst>
              <a:ext uri="{FF2B5EF4-FFF2-40B4-BE49-F238E27FC236}">
                <a16:creationId xmlns:a16="http://schemas.microsoft.com/office/drawing/2014/main" id="{F8174525-909C-4E46-8680-5ACCF9B505F6}"/>
              </a:ext>
            </a:extLst>
          </p:cNvPr>
          <p:cNvSpPr txBox="1"/>
          <p:nvPr/>
        </p:nvSpPr>
        <p:spPr>
          <a:xfrm>
            <a:off x="5777139" y="2758649"/>
            <a:ext cx="5451871"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b="1" i="1" dirty="0"/>
          </a:p>
          <a:p>
            <a:pPr marL="285750" indent="-285750">
              <a:buFont typeface="Arial"/>
              <a:buChar char="•"/>
            </a:pPr>
            <a:r>
              <a:rPr lang="en-IN" b="1" i="1" dirty="0">
                <a:latin typeface="Lato"/>
              </a:rPr>
              <a:t>Each one draws a picture that shows how you feel about Class One (First Grade). Then, show your pictures the group and everyone discuss what your fellow panellists show you.</a:t>
            </a:r>
          </a:p>
          <a:p>
            <a:pPr marL="285750" indent="-285750">
              <a:buFont typeface="Arial"/>
              <a:buChar char="•"/>
            </a:pPr>
            <a:endParaRPr lang="en-IN" b="1" i="1" dirty="0">
              <a:latin typeface="Lato"/>
            </a:endParaRPr>
          </a:p>
          <a:p>
            <a:pPr marL="285750" indent="-285750">
              <a:buFont typeface="Arial"/>
              <a:buChar char="•"/>
            </a:pPr>
            <a:r>
              <a:rPr lang="en-IN" b="1" i="1" dirty="0">
                <a:latin typeface="Lato"/>
              </a:rPr>
              <a:t>Rank the things that need to be implemented. So that children will be able to receive and understand the instructions in English</a:t>
            </a:r>
          </a:p>
          <a:p>
            <a:pPr marL="285750" indent="-285750">
              <a:buFont typeface="Arial"/>
              <a:buChar char="•"/>
            </a:pPr>
            <a:endParaRPr lang="en-IN" b="1" i="1" dirty="0">
              <a:latin typeface="Lato"/>
            </a:endParaRPr>
          </a:p>
          <a:p>
            <a:pPr marL="285750" indent="-285750">
              <a:buFont typeface="Arial"/>
              <a:buChar char="•"/>
            </a:pPr>
            <a:r>
              <a:rPr lang="en-IN" b="1" i="1" dirty="0">
                <a:latin typeface="Lato"/>
              </a:rPr>
              <a:t>Each one should question(why) and again need to re-question the same question(Laddering)</a:t>
            </a:r>
          </a:p>
          <a:p>
            <a:pPr marL="285750" indent="-285750">
              <a:buFont typeface="Arial"/>
              <a:buChar char="•"/>
            </a:pPr>
            <a:endParaRPr lang="en-IN" b="1" i="1" dirty="0"/>
          </a:p>
          <a:p>
            <a:endParaRPr lang="en-IN" b="1" i="1" dirty="0"/>
          </a:p>
        </p:txBody>
      </p:sp>
      <p:sp>
        <p:nvSpPr>
          <p:cNvPr id="7" name="TextBox 6">
            <a:extLst>
              <a:ext uri="{FF2B5EF4-FFF2-40B4-BE49-F238E27FC236}">
                <a16:creationId xmlns:a16="http://schemas.microsoft.com/office/drawing/2014/main" id="{70D882B5-BB4A-4D94-A87E-C66B2E182D2B}"/>
              </a:ext>
            </a:extLst>
          </p:cNvPr>
          <p:cNvSpPr txBox="1"/>
          <p:nvPr/>
        </p:nvSpPr>
        <p:spPr>
          <a:xfrm>
            <a:off x="1150776" y="238931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i="1" dirty="0">
                <a:solidFill>
                  <a:srgbClr val="FFFF00"/>
                </a:solidFill>
              </a:rPr>
              <a:t>WE NEED TO KNOW</a:t>
            </a:r>
            <a:endParaRPr lang="en-US" b="1" i="1" dirty="0">
              <a:solidFill>
                <a:srgbClr val="FFFF00"/>
              </a:solidFill>
            </a:endParaRPr>
          </a:p>
        </p:txBody>
      </p:sp>
      <p:sp>
        <p:nvSpPr>
          <p:cNvPr id="8" name="TextBox 7">
            <a:extLst>
              <a:ext uri="{FF2B5EF4-FFF2-40B4-BE49-F238E27FC236}">
                <a16:creationId xmlns:a16="http://schemas.microsoft.com/office/drawing/2014/main" id="{2AE19E69-02D9-48B2-A39C-BDD63A1B7941}"/>
              </a:ext>
            </a:extLst>
          </p:cNvPr>
          <p:cNvSpPr txBox="1"/>
          <p:nvPr/>
        </p:nvSpPr>
        <p:spPr>
          <a:xfrm>
            <a:off x="11225411" y="3015229"/>
            <a:ext cx="725091"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i="1" dirty="0">
                <a:latin typeface="Calibri"/>
                <a:cs typeface="Calibri"/>
              </a:rPr>
              <a:t>20</a:t>
            </a:r>
            <a:endParaRPr lang="en-US" b="1" i="1" dirty="0">
              <a:latin typeface="Century Gothic" panose="020B0502020202020204"/>
              <a:cs typeface="Calibri"/>
            </a:endParaRPr>
          </a:p>
          <a:p>
            <a:endParaRPr lang="en-IN" b="1" i="1" dirty="0">
              <a:latin typeface="Calibri"/>
              <a:cs typeface="Calibri"/>
            </a:endParaRPr>
          </a:p>
          <a:p>
            <a:endParaRPr lang="en-IN" b="1" i="1" dirty="0">
              <a:latin typeface="Calibri"/>
              <a:cs typeface="Calibri"/>
            </a:endParaRPr>
          </a:p>
          <a:p>
            <a:endParaRPr lang="en-IN" b="1" i="1" dirty="0">
              <a:latin typeface="Calibri"/>
              <a:cs typeface="Calibri"/>
            </a:endParaRPr>
          </a:p>
          <a:p>
            <a:endParaRPr lang="en-IN" b="1" i="1" dirty="0">
              <a:latin typeface="Calibri"/>
              <a:cs typeface="Calibri"/>
            </a:endParaRPr>
          </a:p>
          <a:p>
            <a:r>
              <a:rPr lang="en-IN" b="1" i="1" dirty="0">
                <a:latin typeface="Calibri"/>
                <a:cs typeface="Calibri"/>
              </a:rPr>
              <a:t>20</a:t>
            </a:r>
          </a:p>
          <a:p>
            <a:endParaRPr lang="en-IN" b="1" i="1" dirty="0">
              <a:latin typeface="Calibri"/>
              <a:cs typeface="Calibri"/>
            </a:endParaRPr>
          </a:p>
          <a:p>
            <a:endParaRPr lang="en-IN" b="1" i="1" dirty="0">
              <a:latin typeface="Calibri"/>
              <a:cs typeface="Calibri"/>
            </a:endParaRPr>
          </a:p>
          <a:p>
            <a:endParaRPr lang="en-IN" b="1" i="1" dirty="0">
              <a:latin typeface="Calibri"/>
              <a:cs typeface="Calibri"/>
            </a:endParaRPr>
          </a:p>
          <a:p>
            <a:r>
              <a:rPr lang="en-IN" b="1" i="1" dirty="0">
                <a:latin typeface="Calibri"/>
                <a:cs typeface="Calibri"/>
              </a:rPr>
              <a:t>20</a:t>
            </a:r>
          </a:p>
          <a:p>
            <a:endParaRPr lang="en-IN" b="1" i="1" dirty="0">
              <a:latin typeface="Calibri"/>
              <a:cs typeface="Calibri"/>
            </a:endParaRPr>
          </a:p>
          <a:p>
            <a:endParaRPr lang="en-IN" b="1" i="1" dirty="0">
              <a:latin typeface="Calibri"/>
              <a:cs typeface="Calibri"/>
            </a:endParaRPr>
          </a:p>
          <a:p>
            <a:endParaRPr lang="en-IN" b="1" i="1" dirty="0">
              <a:latin typeface="Calibri"/>
              <a:cs typeface="Calibri"/>
            </a:endParaRPr>
          </a:p>
        </p:txBody>
      </p:sp>
      <p:sp>
        <p:nvSpPr>
          <p:cNvPr id="9" name="TextBox 8">
            <a:extLst>
              <a:ext uri="{FF2B5EF4-FFF2-40B4-BE49-F238E27FC236}">
                <a16:creationId xmlns:a16="http://schemas.microsoft.com/office/drawing/2014/main" id="{ABF2C140-DC42-40E9-AF28-1211EFBE8C1F}"/>
              </a:ext>
            </a:extLst>
          </p:cNvPr>
          <p:cNvSpPr txBox="1"/>
          <p:nvPr/>
        </p:nvSpPr>
        <p:spPr>
          <a:xfrm>
            <a:off x="6009798" y="2291659"/>
            <a:ext cx="392191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b="1" i="1" dirty="0">
                <a:solidFill>
                  <a:srgbClr val="FFFF00"/>
                </a:solidFill>
                <a:latin typeface="Calibri"/>
              </a:rPr>
              <a:t>We Should Assign Them To…</a:t>
            </a:r>
          </a:p>
        </p:txBody>
      </p:sp>
      <p:sp>
        <p:nvSpPr>
          <p:cNvPr id="10" name="TextBox 9">
            <a:extLst>
              <a:ext uri="{FF2B5EF4-FFF2-40B4-BE49-F238E27FC236}">
                <a16:creationId xmlns:a16="http://schemas.microsoft.com/office/drawing/2014/main" id="{5D719087-7443-41E2-A84E-D9606F2F3198}"/>
              </a:ext>
            </a:extLst>
          </p:cNvPr>
          <p:cNvSpPr txBox="1"/>
          <p:nvPr/>
        </p:nvSpPr>
        <p:spPr>
          <a:xfrm>
            <a:off x="10681096" y="2306037"/>
            <a:ext cx="1510904" cy="4750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b="1" i="1" dirty="0">
                <a:solidFill>
                  <a:srgbClr val="FFFF00"/>
                </a:solidFill>
                <a:latin typeface="Calibri"/>
              </a:rPr>
              <a:t>Minutes</a:t>
            </a:r>
          </a:p>
        </p:txBody>
      </p:sp>
      <p:graphicFrame>
        <p:nvGraphicFramePr>
          <p:cNvPr id="12" name="TextBox 4">
            <a:extLst>
              <a:ext uri="{FF2B5EF4-FFF2-40B4-BE49-F238E27FC236}">
                <a16:creationId xmlns:a16="http://schemas.microsoft.com/office/drawing/2014/main" id="{FACC49C8-EE22-4F04-AE6A-0B197AD78AF0}"/>
              </a:ext>
            </a:extLst>
          </p:cNvPr>
          <p:cNvGraphicFramePr/>
          <p:nvPr>
            <p:extLst>
              <p:ext uri="{D42A27DB-BD31-4B8C-83A1-F6EECF244321}">
                <p14:modId xmlns:p14="http://schemas.microsoft.com/office/powerpoint/2010/main" val="1608047226"/>
              </p:ext>
            </p:extLst>
          </p:nvPr>
        </p:nvGraphicFramePr>
        <p:xfrm>
          <a:off x="366712" y="3015229"/>
          <a:ext cx="5100636" cy="30890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388" name="Picture 4" descr="Effective Team Meetings: 10 Steps You Must Take - ThinkThyme">
            <a:extLst>
              <a:ext uri="{FF2B5EF4-FFF2-40B4-BE49-F238E27FC236}">
                <a16:creationId xmlns:a16="http://schemas.microsoft.com/office/drawing/2014/main" id="{537B4670-041E-49B1-A406-1C37826B457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52053" y="214701"/>
            <a:ext cx="3698449" cy="1429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713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A5FA6B-AC53-49FB-AD66-0AB284FF4760}"/>
              </a:ext>
            </a:extLst>
          </p:cNvPr>
          <p:cNvSpPr txBox="1"/>
          <p:nvPr/>
        </p:nvSpPr>
        <p:spPr>
          <a:xfrm>
            <a:off x="466953" y="592628"/>
            <a:ext cx="624363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b="1" i="1" dirty="0">
                <a:solidFill>
                  <a:srgbClr val="FEFEFE"/>
                </a:solidFill>
                <a:ea typeface="+mj-ea"/>
                <a:cs typeface="+mj-cs"/>
              </a:rPr>
              <a:t>FOCUS GROUP AGENDA</a:t>
            </a:r>
            <a:endParaRPr lang="en-US" b="1" i="1" dirty="0"/>
          </a:p>
        </p:txBody>
      </p:sp>
      <p:sp>
        <p:nvSpPr>
          <p:cNvPr id="5" name="TextBox 4">
            <a:extLst>
              <a:ext uri="{FF2B5EF4-FFF2-40B4-BE49-F238E27FC236}">
                <a16:creationId xmlns:a16="http://schemas.microsoft.com/office/drawing/2014/main" id="{546A1CAC-D657-4FBE-9B9D-C5E19DB50E7D}"/>
              </a:ext>
            </a:extLst>
          </p:cNvPr>
          <p:cNvSpPr txBox="1"/>
          <p:nvPr/>
        </p:nvSpPr>
        <p:spPr>
          <a:xfrm>
            <a:off x="389531" y="3272403"/>
            <a:ext cx="5100636"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700" b="1" i="1" dirty="0">
                <a:ea typeface="+mn-lt"/>
                <a:cs typeface="+mn-lt"/>
              </a:rPr>
              <a:t>Their perception about English language</a:t>
            </a:r>
          </a:p>
          <a:p>
            <a:pPr marL="285750" indent="-285750">
              <a:buFont typeface="Arial"/>
              <a:buChar char="•"/>
            </a:pPr>
            <a:endParaRPr lang="en-US" b="1" i="1" dirty="0">
              <a:ea typeface="+mn-lt"/>
              <a:cs typeface="+mn-lt"/>
            </a:endParaRPr>
          </a:p>
          <a:p>
            <a:endParaRPr lang="en-US" sz="1700" b="1" i="1" dirty="0">
              <a:ea typeface="+mn-lt"/>
              <a:cs typeface="+mn-lt"/>
            </a:endParaRPr>
          </a:p>
          <a:p>
            <a:pPr marL="285750" indent="-285750">
              <a:buFont typeface="Arial"/>
              <a:buChar char="•"/>
            </a:pPr>
            <a:r>
              <a:rPr lang="en-US" sz="1700" b="1" i="1" dirty="0">
                <a:ea typeface="+mn-lt"/>
                <a:cs typeface="+mn-lt"/>
              </a:rPr>
              <a:t>Their feeling about present curriculum</a:t>
            </a:r>
          </a:p>
          <a:p>
            <a:pPr marL="285750" indent="-285750">
              <a:buFont typeface="Arial"/>
              <a:buChar char="•"/>
            </a:pPr>
            <a:endParaRPr lang="en-US" sz="1700" b="1" i="1" dirty="0">
              <a:ea typeface="+mn-lt"/>
              <a:cs typeface="+mn-lt"/>
            </a:endParaRPr>
          </a:p>
          <a:p>
            <a:pPr marL="285750" indent="-285750">
              <a:buFont typeface="Arial"/>
              <a:buChar char="•"/>
            </a:pPr>
            <a:endParaRPr lang="en-US" sz="1700" b="1" i="1" dirty="0">
              <a:ea typeface="+mn-lt"/>
              <a:cs typeface="+mn-lt"/>
            </a:endParaRPr>
          </a:p>
          <a:p>
            <a:pPr marL="285750" indent="-285750">
              <a:buFont typeface="Arial"/>
              <a:buChar char="•"/>
            </a:pPr>
            <a:r>
              <a:rPr lang="en-US" sz="1800" b="1" i="1" dirty="0">
                <a:ea typeface="+mn-lt"/>
                <a:cs typeface="+mn-lt"/>
              </a:rPr>
              <a:t>Their thoughts to make children able to understand or receive the instructions in English</a:t>
            </a:r>
            <a:endParaRPr lang="en-US" b="1" i="1" dirty="0"/>
          </a:p>
          <a:p>
            <a:pPr marL="285750" indent="-285750">
              <a:buFont typeface="Arial"/>
              <a:buChar char="•"/>
            </a:pPr>
            <a:endParaRPr lang="en-US" b="1" i="1" dirty="0">
              <a:ea typeface="+mn-lt"/>
              <a:cs typeface="+mn-lt"/>
            </a:endParaRPr>
          </a:p>
          <a:p>
            <a:endParaRPr lang="en-US" sz="1700" b="1" i="1" dirty="0"/>
          </a:p>
          <a:p>
            <a:pPr marL="285750" indent="-285750">
              <a:buFont typeface="Arial"/>
              <a:buChar char="•"/>
            </a:pPr>
            <a:endParaRPr lang="en-US" b="1" i="1" dirty="0">
              <a:ea typeface="+mn-lt"/>
              <a:cs typeface="+mn-lt"/>
            </a:endParaRPr>
          </a:p>
        </p:txBody>
      </p:sp>
      <p:sp>
        <p:nvSpPr>
          <p:cNvPr id="7" name="TextBox 6">
            <a:extLst>
              <a:ext uri="{FF2B5EF4-FFF2-40B4-BE49-F238E27FC236}">
                <a16:creationId xmlns:a16="http://schemas.microsoft.com/office/drawing/2014/main" id="{70D882B5-BB4A-4D94-A87E-C66B2E182D2B}"/>
              </a:ext>
            </a:extLst>
          </p:cNvPr>
          <p:cNvSpPr txBox="1"/>
          <p:nvPr/>
        </p:nvSpPr>
        <p:spPr>
          <a:xfrm>
            <a:off x="979455" y="254007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i="1" dirty="0">
                <a:solidFill>
                  <a:srgbClr val="FFFF00"/>
                </a:solidFill>
              </a:rPr>
              <a:t>WE NEED TO KNOW</a:t>
            </a:r>
            <a:endParaRPr lang="en-US" b="1" i="1" dirty="0">
              <a:solidFill>
                <a:srgbClr val="FFFF00"/>
              </a:solidFill>
            </a:endParaRPr>
          </a:p>
        </p:txBody>
      </p:sp>
      <p:sp>
        <p:nvSpPr>
          <p:cNvPr id="8" name="TextBox 7">
            <a:extLst>
              <a:ext uri="{FF2B5EF4-FFF2-40B4-BE49-F238E27FC236}">
                <a16:creationId xmlns:a16="http://schemas.microsoft.com/office/drawing/2014/main" id="{2AE19E69-02D9-48B2-A39C-BDD63A1B7941}"/>
              </a:ext>
            </a:extLst>
          </p:cNvPr>
          <p:cNvSpPr txBox="1"/>
          <p:nvPr/>
        </p:nvSpPr>
        <p:spPr>
          <a:xfrm>
            <a:off x="11346745" y="2966300"/>
            <a:ext cx="725091"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b="1" i="1" dirty="0">
              <a:latin typeface="Calibri"/>
            </a:endParaRPr>
          </a:p>
          <a:p>
            <a:r>
              <a:rPr lang="en-IN" b="1" i="1" dirty="0">
                <a:latin typeface="Calibri"/>
                <a:cs typeface="Calibri"/>
              </a:rPr>
              <a:t>20</a:t>
            </a:r>
          </a:p>
          <a:p>
            <a:endParaRPr lang="en-IN" b="1" i="1" dirty="0">
              <a:latin typeface="Calibri"/>
              <a:cs typeface="Calibri"/>
            </a:endParaRPr>
          </a:p>
          <a:p>
            <a:endParaRPr lang="en-IN" b="1" i="1" dirty="0">
              <a:latin typeface="Calibri"/>
              <a:cs typeface="Calibri"/>
            </a:endParaRPr>
          </a:p>
          <a:p>
            <a:endParaRPr lang="en-IN" b="1" i="1" dirty="0">
              <a:latin typeface="Calibri"/>
              <a:cs typeface="Calibri"/>
            </a:endParaRPr>
          </a:p>
          <a:p>
            <a:r>
              <a:rPr lang="en-IN" b="1" i="1" dirty="0">
                <a:latin typeface="Calibri"/>
                <a:cs typeface="Calibri"/>
              </a:rPr>
              <a:t>20</a:t>
            </a:r>
          </a:p>
          <a:p>
            <a:endParaRPr lang="en-IN" b="1" i="1" dirty="0">
              <a:latin typeface="Calibri"/>
              <a:cs typeface="Calibri"/>
            </a:endParaRPr>
          </a:p>
          <a:p>
            <a:endParaRPr lang="en-IN" b="1" i="1" dirty="0">
              <a:latin typeface="Calibri"/>
              <a:cs typeface="Calibri"/>
            </a:endParaRPr>
          </a:p>
          <a:p>
            <a:endParaRPr lang="en-IN" b="1" i="1" dirty="0">
              <a:latin typeface="Calibri"/>
              <a:cs typeface="Calibri"/>
            </a:endParaRPr>
          </a:p>
          <a:p>
            <a:r>
              <a:rPr lang="en-IN" b="1" i="1" dirty="0">
                <a:latin typeface="Calibri"/>
                <a:cs typeface="Calibri"/>
              </a:rPr>
              <a:t>20</a:t>
            </a:r>
          </a:p>
        </p:txBody>
      </p:sp>
      <p:sp>
        <p:nvSpPr>
          <p:cNvPr id="9" name="TextBox 8">
            <a:extLst>
              <a:ext uri="{FF2B5EF4-FFF2-40B4-BE49-F238E27FC236}">
                <a16:creationId xmlns:a16="http://schemas.microsoft.com/office/drawing/2014/main" id="{ABF2C140-DC42-40E9-AF28-1211EFBE8C1F}"/>
              </a:ext>
            </a:extLst>
          </p:cNvPr>
          <p:cNvSpPr txBox="1"/>
          <p:nvPr/>
        </p:nvSpPr>
        <p:spPr>
          <a:xfrm>
            <a:off x="5715098" y="2493906"/>
            <a:ext cx="392191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b="1" i="1" dirty="0">
                <a:solidFill>
                  <a:srgbClr val="FFFF00"/>
                </a:solidFill>
                <a:latin typeface="Calibri"/>
              </a:rPr>
              <a:t>We Should Assign Them To…</a:t>
            </a:r>
          </a:p>
        </p:txBody>
      </p:sp>
      <p:sp>
        <p:nvSpPr>
          <p:cNvPr id="10" name="TextBox 9">
            <a:extLst>
              <a:ext uri="{FF2B5EF4-FFF2-40B4-BE49-F238E27FC236}">
                <a16:creationId xmlns:a16="http://schemas.microsoft.com/office/drawing/2014/main" id="{5D719087-7443-41E2-A84E-D9606F2F3198}"/>
              </a:ext>
            </a:extLst>
          </p:cNvPr>
          <p:cNvSpPr txBox="1"/>
          <p:nvPr/>
        </p:nvSpPr>
        <p:spPr>
          <a:xfrm>
            <a:off x="10706159" y="2434346"/>
            <a:ext cx="1510904" cy="4750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b="1" i="1" dirty="0">
                <a:solidFill>
                  <a:srgbClr val="FFFF00"/>
                </a:solidFill>
                <a:latin typeface="Calibri"/>
              </a:rPr>
              <a:t>Minutes</a:t>
            </a:r>
          </a:p>
        </p:txBody>
      </p:sp>
      <p:graphicFrame>
        <p:nvGraphicFramePr>
          <p:cNvPr id="18" name="TextBox 5">
            <a:extLst>
              <a:ext uri="{FF2B5EF4-FFF2-40B4-BE49-F238E27FC236}">
                <a16:creationId xmlns:a16="http://schemas.microsoft.com/office/drawing/2014/main" id="{3AF83D21-F6DB-4F43-9384-3129CFD6DA8B}"/>
              </a:ext>
            </a:extLst>
          </p:cNvPr>
          <p:cNvGraphicFramePr/>
          <p:nvPr>
            <p:extLst>
              <p:ext uri="{D42A27DB-BD31-4B8C-83A1-F6EECF244321}">
                <p14:modId xmlns:p14="http://schemas.microsoft.com/office/powerpoint/2010/main" val="3135382650"/>
              </p:ext>
            </p:extLst>
          </p:nvPr>
        </p:nvGraphicFramePr>
        <p:xfrm>
          <a:off x="5410200" y="3057710"/>
          <a:ext cx="5451871" cy="2862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366" name="Picture 6" descr="Effective Team Meetings: 10 Steps You Must Take - ThinkThyme">
            <a:extLst>
              <a:ext uri="{FF2B5EF4-FFF2-40B4-BE49-F238E27FC236}">
                <a16:creationId xmlns:a16="http://schemas.microsoft.com/office/drawing/2014/main" id="{71858845-A7B2-4844-A607-55B5E30874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24741" y="274475"/>
            <a:ext cx="3472206" cy="1417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588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0E2EA-F96A-4705-A379-A50DF35080B3}"/>
              </a:ext>
            </a:extLst>
          </p:cNvPr>
          <p:cNvSpPr>
            <a:spLocks noGrp="1"/>
          </p:cNvSpPr>
          <p:nvPr>
            <p:ph type="title"/>
          </p:nvPr>
        </p:nvSpPr>
        <p:spPr>
          <a:xfrm>
            <a:off x="102990" y="484895"/>
            <a:ext cx="10571998" cy="970450"/>
          </a:xfrm>
        </p:spPr>
        <p:txBody>
          <a:bodyPr vert="horz" lIns="91440" tIns="45720" rIns="91440" bIns="45720" rtlCol="0" anchor="b">
            <a:normAutofit/>
          </a:bodyPr>
          <a:lstStyle/>
          <a:p>
            <a:r>
              <a:rPr lang="en-US" i="1" dirty="0"/>
              <a:t>FOCUS GROUP SUMMARY REPORT</a:t>
            </a:r>
          </a:p>
        </p:txBody>
      </p:sp>
      <p:pic>
        <p:nvPicPr>
          <p:cNvPr id="11" name="Graphic 10" descr="Target Audience">
            <a:extLst>
              <a:ext uri="{FF2B5EF4-FFF2-40B4-BE49-F238E27FC236}">
                <a16:creationId xmlns:a16="http://schemas.microsoft.com/office/drawing/2014/main" id="{20FC5E77-180A-4D7C-A24A-2C87A5372C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49732" y="121423"/>
            <a:ext cx="2903455" cy="1843394"/>
          </a:xfrm>
          <a:prstGeom prst="roundRect">
            <a:avLst>
              <a:gd name="adj" fmla="val 3876"/>
            </a:avLst>
          </a:prstGeom>
          <a:ln>
            <a:solidFill>
              <a:schemeClr val="accent1"/>
            </a:solidFill>
          </a:ln>
          <a:effectLst/>
        </p:spPr>
      </p:pic>
      <p:graphicFrame>
        <p:nvGraphicFramePr>
          <p:cNvPr id="13" name="TextBox 6">
            <a:extLst>
              <a:ext uri="{FF2B5EF4-FFF2-40B4-BE49-F238E27FC236}">
                <a16:creationId xmlns:a16="http://schemas.microsoft.com/office/drawing/2014/main" id="{774D24DD-FC75-4EBB-A2FB-8532A19F52A2}"/>
              </a:ext>
            </a:extLst>
          </p:cNvPr>
          <p:cNvGraphicFramePr/>
          <p:nvPr>
            <p:extLst>
              <p:ext uri="{D42A27DB-BD31-4B8C-83A1-F6EECF244321}">
                <p14:modId xmlns:p14="http://schemas.microsoft.com/office/powerpoint/2010/main" val="3131443376"/>
              </p:ext>
            </p:extLst>
          </p:nvPr>
        </p:nvGraphicFramePr>
        <p:xfrm>
          <a:off x="309761" y="1964817"/>
          <a:ext cx="11436036" cy="44436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89846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32F1F-EA9E-49C3-8B7E-439CF103EEF8}"/>
              </a:ext>
            </a:extLst>
          </p:cNvPr>
          <p:cNvSpPr>
            <a:spLocks noGrp="1"/>
          </p:cNvSpPr>
          <p:nvPr>
            <p:ph type="title"/>
          </p:nvPr>
        </p:nvSpPr>
        <p:spPr>
          <a:xfrm>
            <a:off x="121843" y="517813"/>
            <a:ext cx="10571998" cy="970450"/>
          </a:xfrm>
        </p:spPr>
        <p:txBody>
          <a:bodyPr/>
          <a:lstStyle/>
          <a:p>
            <a:r>
              <a:rPr lang="en-US" i="1" dirty="0"/>
              <a:t>FOCUS GROUP SUMMARY REPORT</a:t>
            </a:r>
            <a:endParaRPr lang="en-US" i="1" dirty="0">
              <a:ea typeface="+mj-lt"/>
              <a:cs typeface="+mj-lt"/>
            </a:endParaRPr>
          </a:p>
        </p:txBody>
      </p:sp>
      <p:sp>
        <p:nvSpPr>
          <p:cNvPr id="3" name="Content Placeholder 2">
            <a:extLst>
              <a:ext uri="{FF2B5EF4-FFF2-40B4-BE49-F238E27FC236}">
                <a16:creationId xmlns:a16="http://schemas.microsoft.com/office/drawing/2014/main" id="{91F3882B-4A4B-4AD3-B142-2E20E42DE2E8}"/>
              </a:ext>
            </a:extLst>
          </p:cNvPr>
          <p:cNvSpPr>
            <a:spLocks noGrp="1"/>
          </p:cNvSpPr>
          <p:nvPr>
            <p:ph idx="1"/>
          </p:nvPr>
        </p:nvSpPr>
        <p:spPr>
          <a:xfrm>
            <a:off x="925087" y="2648932"/>
            <a:ext cx="4983175" cy="4001214"/>
          </a:xfrm>
        </p:spPr>
        <p:txBody>
          <a:bodyPr>
            <a:normAutofit/>
          </a:bodyPr>
          <a:lstStyle/>
          <a:p>
            <a:pPr marL="0" indent="0">
              <a:buNone/>
            </a:pPr>
            <a:endParaRPr lang="en-US" b="1" i="1" dirty="0">
              <a:ea typeface="+mn-lt"/>
              <a:cs typeface="+mn-lt"/>
            </a:endParaRPr>
          </a:p>
          <a:p>
            <a:pPr algn="just"/>
            <a:r>
              <a:rPr lang="en-US" b="1" i="1" dirty="0">
                <a:ea typeface="+mn-lt"/>
                <a:cs typeface="+mn-lt"/>
              </a:rPr>
              <a:t>Parents want their children to be </a:t>
            </a:r>
            <a:r>
              <a:rPr lang="en-US" b="1" i="1" dirty="0">
                <a:solidFill>
                  <a:srgbClr val="00B0F0"/>
                </a:solidFill>
                <a:ea typeface="+mn-lt"/>
                <a:cs typeface="+mn-lt"/>
              </a:rPr>
              <a:t>proactive</a:t>
            </a:r>
            <a:r>
              <a:rPr lang="en-US" b="1" i="1" dirty="0">
                <a:ea typeface="+mn-lt"/>
                <a:cs typeface="+mn-lt"/>
              </a:rPr>
              <a:t> in all activities</a:t>
            </a:r>
            <a:endParaRPr lang="en-US" b="1" i="1" dirty="0"/>
          </a:p>
          <a:p>
            <a:pPr algn="just"/>
            <a:r>
              <a:rPr lang="en-US" b="1" i="1" dirty="0">
                <a:ea typeface="+mn-lt"/>
                <a:cs typeface="+mn-lt"/>
              </a:rPr>
              <a:t>Children like to watch </a:t>
            </a:r>
            <a:r>
              <a:rPr lang="en-US" b="1" i="1" dirty="0">
                <a:solidFill>
                  <a:srgbClr val="00B0F0"/>
                </a:solidFill>
                <a:ea typeface="+mn-lt"/>
                <a:cs typeface="+mn-lt"/>
              </a:rPr>
              <a:t>Cartoons/ Entertainment</a:t>
            </a:r>
            <a:r>
              <a:rPr lang="en-US" b="1" i="1" dirty="0">
                <a:solidFill>
                  <a:srgbClr val="FFC000"/>
                </a:solidFill>
                <a:ea typeface="+mn-lt"/>
                <a:cs typeface="+mn-lt"/>
              </a:rPr>
              <a:t> </a:t>
            </a:r>
            <a:r>
              <a:rPr lang="en-US" b="1" i="1" dirty="0">
                <a:ea typeface="+mn-lt"/>
                <a:cs typeface="+mn-lt"/>
              </a:rPr>
              <a:t>shows</a:t>
            </a:r>
            <a:endParaRPr lang="en-US" b="1" i="1" dirty="0"/>
          </a:p>
          <a:p>
            <a:pPr algn="just"/>
            <a:r>
              <a:rPr lang="en-US" b="1" i="1" dirty="0">
                <a:ea typeface="+mn-lt"/>
                <a:cs typeface="+mn-lt"/>
              </a:rPr>
              <a:t>Parents feel that the </a:t>
            </a:r>
            <a:r>
              <a:rPr lang="en-US" b="1" i="1" dirty="0">
                <a:solidFill>
                  <a:srgbClr val="00B0F0"/>
                </a:solidFill>
                <a:ea typeface="+mn-lt"/>
                <a:cs typeface="+mn-lt"/>
              </a:rPr>
              <a:t>present curriculum </a:t>
            </a:r>
            <a:r>
              <a:rPr lang="en-US" b="1" i="1" dirty="0">
                <a:ea typeface="+mn-lt"/>
                <a:cs typeface="+mn-lt"/>
              </a:rPr>
              <a:t>isn't better.</a:t>
            </a:r>
            <a:endParaRPr lang="en-US" b="1" i="1" dirty="0"/>
          </a:p>
          <a:p>
            <a:endParaRPr lang="en-US" b="1" i="1" dirty="0"/>
          </a:p>
        </p:txBody>
      </p:sp>
      <p:sp>
        <p:nvSpPr>
          <p:cNvPr id="4" name="TextBox 3">
            <a:extLst>
              <a:ext uri="{FF2B5EF4-FFF2-40B4-BE49-F238E27FC236}">
                <a16:creationId xmlns:a16="http://schemas.microsoft.com/office/drawing/2014/main" id="{8B559136-A521-4657-B4BE-F27F464F6566}"/>
              </a:ext>
            </a:extLst>
          </p:cNvPr>
          <p:cNvSpPr txBox="1"/>
          <p:nvPr/>
        </p:nvSpPr>
        <p:spPr>
          <a:xfrm>
            <a:off x="6271784" y="2848751"/>
            <a:ext cx="5618558"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700" b="1" i="1" dirty="0">
                <a:solidFill>
                  <a:srgbClr val="FFFF00"/>
                </a:solidFill>
              </a:rPr>
              <a:t>          EXACT WORDS SPOKEN BY PANELISTS</a:t>
            </a:r>
            <a:endParaRPr lang="en-US" b="1" i="1" dirty="0">
              <a:solidFill>
                <a:srgbClr val="FFFF00"/>
              </a:solidFill>
            </a:endParaRPr>
          </a:p>
          <a:p>
            <a:endParaRPr lang="en-GB" sz="1700" b="1" i="1" dirty="0"/>
          </a:p>
          <a:p>
            <a:endParaRPr lang="en-GB" sz="1700" b="1" i="1" dirty="0"/>
          </a:p>
          <a:p>
            <a:pPr marL="285750" indent="-285750" algn="just">
              <a:buFont typeface="Wingdings" panose="05000000000000000000" pitchFamily="2" charset="2"/>
              <a:buChar char="Ø"/>
            </a:pPr>
            <a:r>
              <a:rPr lang="en-GB" sz="1700" b="1" i="1" dirty="0"/>
              <a:t>“I Wish My Child Could Be More Active Than She’s Now”.</a:t>
            </a:r>
            <a:endParaRPr lang="en-GB" b="1" i="1" dirty="0"/>
          </a:p>
          <a:p>
            <a:pPr marL="285750" indent="-285750" algn="just">
              <a:buFont typeface="Wingdings" panose="05000000000000000000" pitchFamily="2" charset="2"/>
              <a:buChar char="Ø"/>
            </a:pPr>
            <a:endParaRPr lang="en-GB" sz="1700" b="1" i="1" dirty="0"/>
          </a:p>
          <a:p>
            <a:pPr marL="285750" indent="-285750" algn="just">
              <a:buFont typeface="Wingdings" panose="05000000000000000000" pitchFamily="2" charset="2"/>
              <a:buChar char="Ø"/>
            </a:pPr>
            <a:r>
              <a:rPr lang="en-GB" sz="1700" b="1" i="1" dirty="0"/>
              <a:t>“He Spends more time watching Cartoons/ Entertaining Shows”.</a:t>
            </a:r>
            <a:endParaRPr lang="en-GB" b="1" i="1" dirty="0"/>
          </a:p>
          <a:p>
            <a:pPr marL="285750" indent="-285750" algn="just">
              <a:buFont typeface="Wingdings" panose="05000000000000000000" pitchFamily="2" charset="2"/>
              <a:buChar char="Ø"/>
            </a:pPr>
            <a:endParaRPr lang="en-GB" sz="1700" b="1" i="1" dirty="0"/>
          </a:p>
          <a:p>
            <a:pPr marL="285750" indent="-285750" algn="just">
              <a:buFont typeface="Wingdings" panose="05000000000000000000" pitchFamily="2" charset="2"/>
              <a:buChar char="Ø"/>
            </a:pPr>
            <a:r>
              <a:rPr lang="en-GB" sz="1700" b="1" i="1" dirty="0"/>
              <a:t>“I’m Worried That My Kid will be able to apply the things what he has learnt.”</a:t>
            </a:r>
            <a:endParaRPr lang="en-GB" b="1" i="1" dirty="0"/>
          </a:p>
          <a:p>
            <a:endParaRPr lang="en-GB" sz="1700" b="1" i="1" dirty="0"/>
          </a:p>
        </p:txBody>
      </p:sp>
      <p:sp>
        <p:nvSpPr>
          <p:cNvPr id="5" name="TextBox 4">
            <a:extLst>
              <a:ext uri="{FF2B5EF4-FFF2-40B4-BE49-F238E27FC236}">
                <a16:creationId xmlns:a16="http://schemas.microsoft.com/office/drawing/2014/main" id="{0F47D7E2-A9B2-4E43-8794-6A9C219F5CBB}"/>
              </a:ext>
            </a:extLst>
          </p:cNvPr>
          <p:cNvSpPr txBox="1"/>
          <p:nvPr/>
        </p:nvSpPr>
        <p:spPr>
          <a:xfrm>
            <a:off x="807244" y="2838396"/>
            <a:ext cx="47374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dirty="0">
                <a:solidFill>
                  <a:srgbClr val="FFFF00"/>
                </a:solidFill>
              </a:rPr>
              <a:t>INSIGHTS GAINED FROM FOCUS GROUPS </a:t>
            </a:r>
            <a:r>
              <a:rPr lang="en-US" b="1" i="1" dirty="0"/>
              <a:t>​</a:t>
            </a:r>
          </a:p>
        </p:txBody>
      </p:sp>
      <p:pic>
        <p:nvPicPr>
          <p:cNvPr id="10244" name="Picture 4" descr="3D Small People - Questionnaire Illustration 19284520 - Megapixl">
            <a:extLst>
              <a:ext uri="{FF2B5EF4-FFF2-40B4-BE49-F238E27FC236}">
                <a16:creationId xmlns:a16="http://schemas.microsoft.com/office/drawing/2014/main" id="{82EAFEEC-293F-4FFB-B8D6-E1A1CC6DC3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89" t="4114" r="16220" b="8794"/>
          <a:stretch/>
        </p:blipFill>
        <p:spPr bwMode="auto">
          <a:xfrm>
            <a:off x="9235395" y="358792"/>
            <a:ext cx="2834762" cy="1444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110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974C5CDB-119C-4669-882B-F5E375BC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544EAAE-F2F9-46C9-9E98-E694ABD02E9B}"/>
              </a:ext>
            </a:extLst>
          </p:cNvPr>
          <p:cNvSpPr>
            <a:spLocks noGrp="1"/>
          </p:cNvSpPr>
          <p:nvPr>
            <p:ph type="title"/>
          </p:nvPr>
        </p:nvSpPr>
        <p:spPr>
          <a:xfrm>
            <a:off x="146517" y="965839"/>
            <a:ext cx="4357624" cy="1861824"/>
          </a:xfrm>
        </p:spPr>
        <p:txBody>
          <a:bodyPr vert="horz" lIns="91440" tIns="45720" rIns="91440" bIns="45720" rtlCol="0" anchor="b">
            <a:normAutofit/>
          </a:bodyPr>
          <a:lstStyle/>
          <a:p>
            <a:pPr algn="ctr"/>
            <a:r>
              <a:rPr lang="en-US" sz="3800" i="1" dirty="0"/>
              <a:t>Group Participation Report</a:t>
            </a:r>
          </a:p>
        </p:txBody>
      </p:sp>
      <p:sp>
        <p:nvSpPr>
          <p:cNvPr id="11" name="Rectangle 10">
            <a:extLst>
              <a:ext uri="{FF2B5EF4-FFF2-40B4-BE49-F238E27FC236}">
                <a16:creationId xmlns:a16="http://schemas.microsoft.com/office/drawing/2014/main" id="{7D15FE79-D510-476E-8DA8-A0C91F7E0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4">
            <a:extLst>
              <a:ext uri="{FF2B5EF4-FFF2-40B4-BE49-F238E27FC236}">
                <a16:creationId xmlns:a16="http://schemas.microsoft.com/office/drawing/2014/main" id="{C9F319E5-675A-4BDE-848C-0976D225E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238ADB8C-BF11-4C84-9681-0533D085C243}"/>
              </a:ext>
            </a:extLst>
          </p:cNvPr>
          <p:cNvPicPr>
            <a:picLocks noGrp="1" noChangeAspect="1"/>
          </p:cNvPicPr>
          <p:nvPr>
            <p:ph idx="1"/>
          </p:nvPr>
        </p:nvPicPr>
        <p:blipFill>
          <a:blip r:embed="rId2"/>
          <a:srcRect/>
          <a:stretch/>
        </p:blipFill>
        <p:spPr>
          <a:xfrm>
            <a:off x="5290386" y="954116"/>
            <a:ext cx="6188252" cy="4945244"/>
          </a:xfrm>
          <a:prstGeom prst="rect">
            <a:avLst/>
          </a:prstGeom>
          <a:solidFill>
            <a:srgbClr val="FFFF00"/>
          </a:solidFill>
          <a:ln>
            <a:solidFill>
              <a:schemeClr val="bg1"/>
            </a:solidFill>
          </a:ln>
        </p:spPr>
      </p:pic>
      <p:pic>
        <p:nvPicPr>
          <p:cNvPr id="11268" name="Picture 4" descr="Page 1 Group Of People Cartoon search and download for Vector  Illustrations, Stock Images | Macrovector">
            <a:extLst>
              <a:ext uri="{FF2B5EF4-FFF2-40B4-BE49-F238E27FC236}">
                <a16:creationId xmlns:a16="http://schemas.microsoft.com/office/drawing/2014/main" id="{81DF3296-463F-44B3-B4F2-B98CB14D5C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178" y="3796676"/>
            <a:ext cx="4138367" cy="2066300"/>
          </a:xfrm>
          <a:prstGeom prst="rect">
            <a:avLst/>
          </a:prstGeom>
          <a:noFill/>
          <a:ln>
            <a:solidFill>
              <a:schemeClr val="accent3">
                <a:lumMod val="60000"/>
                <a:lumOff val="4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538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E5AEB-5788-4261-A1C3-95B840377144}"/>
              </a:ext>
            </a:extLst>
          </p:cNvPr>
          <p:cNvSpPr>
            <a:spLocks noGrp="1"/>
          </p:cNvSpPr>
          <p:nvPr>
            <p:ph type="title"/>
          </p:nvPr>
        </p:nvSpPr>
        <p:spPr>
          <a:xfrm>
            <a:off x="0" y="437761"/>
            <a:ext cx="10571998" cy="970450"/>
          </a:xfrm>
        </p:spPr>
        <p:txBody>
          <a:bodyPr>
            <a:normAutofit/>
          </a:bodyPr>
          <a:lstStyle/>
          <a:p>
            <a:r>
              <a:rPr lang="en-IN" i="1" dirty="0"/>
              <a:t>Submitted Together with this Report</a:t>
            </a:r>
          </a:p>
        </p:txBody>
      </p:sp>
      <p:graphicFrame>
        <p:nvGraphicFramePr>
          <p:cNvPr id="5" name="Content Placeholder 2">
            <a:extLst>
              <a:ext uri="{FF2B5EF4-FFF2-40B4-BE49-F238E27FC236}">
                <a16:creationId xmlns:a16="http://schemas.microsoft.com/office/drawing/2014/main" id="{C63C6943-017A-4F28-BF9D-FB36D8008C41}"/>
              </a:ext>
            </a:extLst>
          </p:cNvPr>
          <p:cNvGraphicFramePr>
            <a:graphicFrameLocks noGrp="1"/>
          </p:cNvGraphicFramePr>
          <p:nvPr>
            <p:ph idx="1"/>
            <p:extLst>
              <p:ext uri="{D42A27DB-BD31-4B8C-83A1-F6EECF244321}">
                <p14:modId xmlns:p14="http://schemas.microsoft.com/office/powerpoint/2010/main" val="2686038904"/>
              </p:ext>
            </p:extLst>
          </p:nvPr>
        </p:nvGraphicFramePr>
        <p:xfrm>
          <a:off x="819150" y="2548647"/>
          <a:ext cx="10553700" cy="3310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Business writing services - B2B Business Writing Services">
            <a:extLst>
              <a:ext uri="{FF2B5EF4-FFF2-40B4-BE49-F238E27FC236}">
                <a16:creationId xmlns:a16="http://schemas.microsoft.com/office/drawing/2014/main" id="{123B3263-D5CE-4751-AD27-78B97223FEF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82111" y="201522"/>
            <a:ext cx="1921821" cy="1594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4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7" name="Freeform 6">
            <a:extLst>
              <a:ext uri="{FF2B5EF4-FFF2-40B4-BE49-F238E27FC236}">
                <a16:creationId xmlns:a16="http://schemas.microsoft.com/office/drawing/2014/main" id="{91CF38AD-64FF-4090-AFB9-CD5E95EF5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79" name="Rounded Rectangle 16">
            <a:extLst>
              <a:ext uri="{FF2B5EF4-FFF2-40B4-BE49-F238E27FC236}">
                <a16:creationId xmlns:a16="http://schemas.microsoft.com/office/drawing/2014/main" id="{F7CD4E7A-28FF-4B3A-AE8F-516DD703B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505" y="643464"/>
            <a:ext cx="9349216" cy="3599352"/>
          </a:xfrm>
          <a:prstGeom prst="roundRect">
            <a:avLst>
              <a:gd name="adj" fmla="val 4219"/>
            </a:avLst>
          </a:prstGeom>
          <a:solidFill>
            <a:schemeClr val="tx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CC126978-F7D3-42B2-BE12-5C1AD0A789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0" y="4525094"/>
            <a:ext cx="12203151" cy="2344057"/>
            <a:chOff x="0" y="4525094"/>
            <a:chExt cx="12203151" cy="2344057"/>
          </a:xfrm>
        </p:grpSpPr>
        <p:sp>
          <p:nvSpPr>
            <p:cNvPr id="82" name="Freeform 9">
              <a:extLst>
                <a:ext uri="{FF2B5EF4-FFF2-40B4-BE49-F238E27FC236}">
                  <a16:creationId xmlns:a16="http://schemas.microsoft.com/office/drawing/2014/main" id="{CC5E9854-D35B-45D7-9263-9E859C2B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Isosceles Triangle 82">
              <a:extLst>
                <a:ext uri="{FF2B5EF4-FFF2-40B4-BE49-F238E27FC236}">
                  <a16:creationId xmlns:a16="http://schemas.microsoft.com/office/drawing/2014/main" id="{21D8C18E-DE62-4684-ABA4-74278ACDC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a:extLst>
                <a:ext uri="{FF2B5EF4-FFF2-40B4-BE49-F238E27FC236}">
                  <a16:creationId xmlns:a16="http://schemas.microsoft.com/office/drawing/2014/main" id="{0FF2D836-A5DA-4135-9E2C-1EE6F49D6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AFB2B8E-6885-4290-B235-1AFAA60AE27D}"/>
              </a:ext>
            </a:extLst>
          </p:cNvPr>
          <p:cNvSpPr>
            <a:spLocks noGrp="1"/>
          </p:cNvSpPr>
          <p:nvPr>
            <p:ph type="title"/>
          </p:nvPr>
        </p:nvSpPr>
        <p:spPr>
          <a:xfrm>
            <a:off x="810001" y="4817533"/>
            <a:ext cx="10572000" cy="779529"/>
          </a:xfrm>
        </p:spPr>
        <p:txBody>
          <a:bodyPr vert="horz" lIns="91440" tIns="45720" rIns="91440" bIns="45720" rtlCol="0" anchor="b">
            <a:normAutofit/>
          </a:bodyPr>
          <a:lstStyle/>
          <a:p>
            <a:pPr>
              <a:lnSpc>
                <a:spcPct val="90000"/>
              </a:lnSpc>
            </a:pPr>
            <a:r>
              <a:rPr lang="en-US" sz="2500" dirty="0"/>
              <a:t>                                            </a:t>
            </a:r>
            <a:r>
              <a:rPr lang="en-US" sz="2500" dirty="0">
                <a:solidFill>
                  <a:srgbClr val="FFFF00"/>
                </a:solidFill>
              </a:rPr>
              <a:t>FROM-BATCH-12</a:t>
            </a:r>
            <a:br>
              <a:rPr lang="en-US" sz="2500" dirty="0">
                <a:solidFill>
                  <a:srgbClr val="FFFF00"/>
                </a:solidFill>
              </a:rPr>
            </a:br>
            <a:r>
              <a:rPr lang="en-US" sz="2500" dirty="0">
                <a:solidFill>
                  <a:srgbClr val="FFFF00"/>
                </a:solidFill>
              </a:rPr>
              <a:t>                                                    </a:t>
            </a:r>
            <a:r>
              <a:rPr lang="en-US" sz="2500" dirty="0">
                <a:solidFill>
                  <a:srgbClr val="00B0F0"/>
                </a:solidFill>
              </a:rPr>
              <a:t>PROJECT-D</a:t>
            </a:r>
          </a:p>
        </p:txBody>
      </p:sp>
      <p:pic>
        <p:nvPicPr>
          <p:cNvPr id="6" name="Graphic 5" descr="Smiling Face with No Fill">
            <a:extLst>
              <a:ext uri="{FF2B5EF4-FFF2-40B4-BE49-F238E27FC236}">
                <a16:creationId xmlns:a16="http://schemas.microsoft.com/office/drawing/2014/main" id="{601E684E-E8E2-4BA3-A0B6-0E920EE74F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7249" y="895961"/>
            <a:ext cx="3092656" cy="3092656"/>
          </a:xfrm>
          <a:prstGeom prst="rect">
            <a:avLst/>
          </a:prstGeom>
        </p:spPr>
      </p:pic>
      <p:pic>
        <p:nvPicPr>
          <p:cNvPr id="1026" name="Picture 2" descr="Cartoon Thank You Stock Illustrations – 4,340 Cartoon Thank You Stock  Illustrations, Vectors &amp; Clipart - Dreamstime">
            <a:extLst>
              <a:ext uri="{FF2B5EF4-FFF2-40B4-BE49-F238E27FC236}">
                <a16:creationId xmlns:a16="http://schemas.microsoft.com/office/drawing/2014/main" id="{126EAD71-E98D-4E88-9978-B23FCAF3028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01291" y="897385"/>
            <a:ext cx="3861973" cy="3092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647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CACC-D20C-4152-878C-6FF0612A893E}"/>
              </a:ext>
            </a:extLst>
          </p:cNvPr>
          <p:cNvSpPr>
            <a:spLocks noGrp="1"/>
          </p:cNvSpPr>
          <p:nvPr>
            <p:ph type="title"/>
          </p:nvPr>
        </p:nvSpPr>
        <p:spPr>
          <a:xfrm>
            <a:off x="201384" y="455736"/>
            <a:ext cx="10571998" cy="970450"/>
          </a:xfrm>
        </p:spPr>
        <p:txBody>
          <a:bodyPr/>
          <a:lstStyle/>
          <a:p>
            <a:r>
              <a:rPr lang="en-IN" i="1" dirty="0"/>
              <a:t>1. Our Most Important Learnings</a:t>
            </a:r>
          </a:p>
        </p:txBody>
      </p:sp>
      <p:sp>
        <p:nvSpPr>
          <p:cNvPr id="3" name="Content Placeholder 2">
            <a:extLst>
              <a:ext uri="{FF2B5EF4-FFF2-40B4-BE49-F238E27FC236}">
                <a16:creationId xmlns:a16="http://schemas.microsoft.com/office/drawing/2014/main" id="{90C48C04-F68C-4E55-9EC6-F344115915B3}"/>
              </a:ext>
            </a:extLst>
          </p:cNvPr>
          <p:cNvSpPr>
            <a:spLocks noGrp="1"/>
          </p:cNvSpPr>
          <p:nvPr>
            <p:ph idx="1"/>
          </p:nvPr>
        </p:nvSpPr>
        <p:spPr/>
        <p:txBody>
          <a:bodyPr>
            <a:normAutofit/>
          </a:bodyPr>
          <a:lstStyle/>
          <a:p>
            <a:pPr algn="just"/>
            <a:r>
              <a:rPr lang="en-IN" b="1" i="1" dirty="0">
                <a:ea typeface="+mn-lt"/>
                <a:cs typeface="+mn-lt"/>
              </a:rPr>
              <a:t>Children are interested in using </a:t>
            </a:r>
            <a:r>
              <a:rPr lang="en-IN" b="1" i="1" dirty="0">
                <a:solidFill>
                  <a:srgbClr val="FFFF00"/>
                </a:solidFill>
                <a:ea typeface="+mn-lt"/>
                <a:cs typeface="+mn-lt"/>
              </a:rPr>
              <a:t>Gadgets</a:t>
            </a:r>
            <a:r>
              <a:rPr lang="en-IN" b="1" i="1" dirty="0">
                <a:ea typeface="+mn-lt"/>
                <a:cs typeface="+mn-lt"/>
              </a:rPr>
              <a:t> and </a:t>
            </a:r>
            <a:r>
              <a:rPr lang="en-IN" b="1" i="1" dirty="0">
                <a:solidFill>
                  <a:srgbClr val="FFFF00"/>
                </a:solidFill>
                <a:ea typeface="+mn-lt"/>
                <a:cs typeface="+mn-lt"/>
              </a:rPr>
              <a:t>watching media</a:t>
            </a:r>
            <a:r>
              <a:rPr lang="en-IN" i="1" dirty="0">
                <a:ea typeface="+mn-lt"/>
                <a:cs typeface="+mn-lt"/>
              </a:rPr>
              <a:t>.</a:t>
            </a:r>
            <a:endParaRPr lang="en-US" i="1" dirty="0">
              <a:ea typeface="+mn-lt"/>
              <a:cs typeface="+mn-lt"/>
            </a:endParaRPr>
          </a:p>
          <a:p>
            <a:pPr lvl="1" algn="just"/>
            <a:r>
              <a:rPr lang="en-IN" i="1" dirty="0">
                <a:ea typeface="+mn-lt"/>
                <a:cs typeface="+mn-lt"/>
              </a:rPr>
              <a:t>This is gained from interviews. Most of the children now-a-days are attracted towards using the gadgets and watching the movies, cartoons etc. Moreover, the kids who are using the gadgets and watching the shows are learning English much faster than others. So, we can use these to our solution.</a:t>
            </a:r>
          </a:p>
          <a:p>
            <a:pPr algn="just"/>
            <a:r>
              <a:rPr lang="en-IN" b="1" i="1" dirty="0">
                <a:ea typeface="+mn-lt"/>
                <a:cs typeface="+mn-lt"/>
              </a:rPr>
              <a:t>Children's </a:t>
            </a:r>
            <a:r>
              <a:rPr lang="en-IN" b="1" i="1" dirty="0">
                <a:solidFill>
                  <a:srgbClr val="FFFF00"/>
                </a:solidFill>
                <a:ea typeface="+mn-lt"/>
                <a:cs typeface="+mn-lt"/>
              </a:rPr>
              <a:t>surrounding</a:t>
            </a:r>
            <a:r>
              <a:rPr lang="en-IN" b="1" i="1" dirty="0">
                <a:ea typeface="+mn-lt"/>
                <a:cs typeface="+mn-lt"/>
              </a:rPr>
              <a:t> has a great impact on them</a:t>
            </a:r>
            <a:r>
              <a:rPr lang="en-IN" i="1" dirty="0">
                <a:ea typeface="+mn-lt"/>
                <a:cs typeface="+mn-lt"/>
              </a:rPr>
              <a:t>.</a:t>
            </a:r>
          </a:p>
          <a:p>
            <a:pPr lvl="1" algn="just"/>
            <a:r>
              <a:rPr lang="en-IN" i="1" dirty="0">
                <a:ea typeface="+mn-lt"/>
                <a:cs typeface="+mn-lt"/>
              </a:rPr>
              <a:t>This is gained from interviews. This tells us that most the students acquire the habits from the surroundings they live in.</a:t>
            </a:r>
          </a:p>
          <a:p>
            <a:pPr algn="just"/>
            <a:r>
              <a:rPr lang="en-IN" b="1" i="1" dirty="0">
                <a:ea typeface="+mn-lt"/>
                <a:cs typeface="+mn-lt"/>
              </a:rPr>
              <a:t>Children loves to </a:t>
            </a:r>
            <a:r>
              <a:rPr lang="en-IN" b="1" i="1" dirty="0">
                <a:solidFill>
                  <a:srgbClr val="FFFF00"/>
                </a:solidFill>
                <a:ea typeface="+mn-lt"/>
                <a:cs typeface="+mn-lt"/>
              </a:rPr>
              <a:t>play games </a:t>
            </a:r>
            <a:r>
              <a:rPr lang="en-IN" b="1" i="1" dirty="0">
                <a:ea typeface="+mn-lt"/>
                <a:cs typeface="+mn-lt"/>
              </a:rPr>
              <a:t>because they enjoy them more!</a:t>
            </a:r>
            <a:endParaRPr lang="en-IN" b="1" i="1" dirty="0"/>
          </a:p>
          <a:p>
            <a:pPr lvl="1" algn="just"/>
            <a:r>
              <a:rPr lang="en-IN" i="1" dirty="0">
                <a:ea typeface="+mn-lt"/>
                <a:cs typeface="+mn-lt"/>
              </a:rPr>
              <a:t>This is gained from interviews. This tells us that our solution must make children to enjoy so that they love it and at the same time they will understand and able to receive instructions in English.</a:t>
            </a:r>
          </a:p>
        </p:txBody>
      </p:sp>
      <p:pic>
        <p:nvPicPr>
          <p:cNvPr id="2050" name="Picture 2" descr="Colorful Arrows Showing To Center With A Word IMPORTANT Stock Photo,  Picture And Royalty Free Image. Image 57543879.">
            <a:extLst>
              <a:ext uri="{FF2B5EF4-FFF2-40B4-BE49-F238E27FC236}">
                <a16:creationId xmlns:a16="http://schemas.microsoft.com/office/drawing/2014/main" id="{80E2C29D-ADB0-4A74-B13C-A9775FC36A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0383" y="455736"/>
            <a:ext cx="2285999" cy="1086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972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D3684-ABEB-4C8E-BBD9-8777909EF080}"/>
              </a:ext>
            </a:extLst>
          </p:cNvPr>
          <p:cNvSpPr>
            <a:spLocks noGrp="1"/>
          </p:cNvSpPr>
          <p:nvPr>
            <p:ph type="title"/>
          </p:nvPr>
        </p:nvSpPr>
        <p:spPr>
          <a:xfrm>
            <a:off x="273378" y="437898"/>
            <a:ext cx="10571998" cy="970450"/>
          </a:xfrm>
        </p:spPr>
        <p:txBody>
          <a:bodyPr>
            <a:normAutofit/>
          </a:bodyPr>
          <a:lstStyle/>
          <a:p>
            <a:r>
              <a:rPr lang="en-IN" i="1" dirty="0"/>
              <a:t>2. Other Things We Learned</a:t>
            </a:r>
          </a:p>
        </p:txBody>
      </p:sp>
      <p:graphicFrame>
        <p:nvGraphicFramePr>
          <p:cNvPr id="5" name="Content Placeholder 2">
            <a:extLst>
              <a:ext uri="{FF2B5EF4-FFF2-40B4-BE49-F238E27FC236}">
                <a16:creationId xmlns:a16="http://schemas.microsoft.com/office/drawing/2014/main" id="{2DFC56D9-6803-4A12-A4E8-8199CAE510C2}"/>
              </a:ext>
            </a:extLst>
          </p:cNvPr>
          <p:cNvGraphicFramePr>
            <a:graphicFrameLocks noGrp="1"/>
          </p:cNvGraphicFramePr>
          <p:nvPr>
            <p:ph idx="1"/>
            <p:extLst>
              <p:ext uri="{D42A27DB-BD31-4B8C-83A1-F6EECF244321}">
                <p14:modId xmlns:p14="http://schemas.microsoft.com/office/powerpoint/2010/main" val="1160787904"/>
              </p:ext>
            </p:extLst>
          </p:nvPr>
        </p:nvGraphicFramePr>
        <p:xfrm>
          <a:off x="819150" y="2548647"/>
          <a:ext cx="10553700" cy="3310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100" name="Picture 4" descr="ब्रिटेन के विश्वविद्यालयों में होगी अब इमोजी की पढ़ाई | Uk universities  will now study emoji - Shortpedia News App">
            <a:extLst>
              <a:ext uri="{FF2B5EF4-FFF2-40B4-BE49-F238E27FC236}">
                <a16:creationId xmlns:a16="http://schemas.microsoft.com/office/drawing/2014/main" id="{6E229491-07C4-4AB6-A04A-3316334F32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25710" y="168173"/>
            <a:ext cx="2996119" cy="1660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167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F9FDB-3DD5-4750-B967-C33D89051C1D}"/>
              </a:ext>
            </a:extLst>
          </p:cNvPr>
          <p:cNvSpPr>
            <a:spLocks noGrp="1"/>
          </p:cNvSpPr>
          <p:nvPr>
            <p:ph type="title"/>
          </p:nvPr>
        </p:nvSpPr>
        <p:spPr>
          <a:xfrm>
            <a:off x="810000" y="447188"/>
            <a:ext cx="10571998" cy="970450"/>
          </a:xfrm>
        </p:spPr>
        <p:txBody>
          <a:bodyPr>
            <a:normAutofit/>
          </a:bodyPr>
          <a:lstStyle/>
          <a:p>
            <a:r>
              <a:rPr lang="en-IN" i="1"/>
              <a:t>3. Things we Saw and Heard</a:t>
            </a:r>
          </a:p>
        </p:txBody>
      </p:sp>
      <p:sp>
        <p:nvSpPr>
          <p:cNvPr id="73" name="Rounded Rectangle 10">
            <a:extLst>
              <a:ext uri="{FF2B5EF4-FFF2-40B4-BE49-F238E27FC236}">
                <a16:creationId xmlns:a16="http://schemas.microsoft.com/office/drawing/2014/main" id="{1ECAB015-7575-4223-8781-E7A35A920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000" y="2319866"/>
            <a:ext cx="3163646" cy="3882255"/>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Emoji Request - ListeningEmoji">
            <a:extLst>
              <a:ext uri="{FF2B5EF4-FFF2-40B4-BE49-F238E27FC236}">
                <a16:creationId xmlns:a16="http://schemas.microsoft.com/office/drawing/2014/main" id="{9BF6D8DC-059F-424F-B3CB-A886CF30F99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29487" y="2484456"/>
            <a:ext cx="1869008" cy="1869008"/>
          </a:xfrm>
          <a:prstGeom prst="roundRect">
            <a:avLst>
              <a:gd name="adj" fmla="val 3876"/>
            </a:avLst>
          </a:prstGeom>
          <a:noFill/>
          <a:ln>
            <a:noFill/>
          </a:ln>
          <a:effectLst/>
          <a:extLst>
            <a:ext uri="{909E8E84-426E-40DD-AFC4-6F175D3DCCD1}">
              <a14:hiddenFill xmlns:a14="http://schemas.microsoft.com/office/drawing/2010/main">
                <a:solidFill>
                  <a:srgbClr val="FFFFFF"/>
                </a:solidFill>
              </a14:hiddenFill>
            </a:ext>
          </a:extLst>
        </p:spPr>
      </p:pic>
      <p:pic>
        <p:nvPicPr>
          <p:cNvPr id="3074" name="Picture 2" descr="Magnifying glass emoticon. Emoticon holding a magnifying glass , #AD,  #emoticon, #glass, #Magnifying, #magnifying, #holding #a… | Emoticons  emojis, Emoticon, Smiley">
            <a:extLst>
              <a:ext uri="{FF2B5EF4-FFF2-40B4-BE49-F238E27FC236}">
                <a16:creationId xmlns:a16="http://schemas.microsoft.com/office/drawing/2014/main" id="{2C1C09DB-C451-48E0-98A7-8C41D2AC1F3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05570" y="4353464"/>
            <a:ext cx="1952251" cy="1693578"/>
          </a:xfrm>
          <a:prstGeom prst="roundRect">
            <a:avLst>
              <a:gd name="adj" fmla="val 3876"/>
            </a:avLst>
          </a:prstGeom>
          <a:noFill/>
          <a:ln>
            <a:noFill/>
          </a:ln>
          <a:effectLst/>
          <a:extLst>
            <a:ext uri="{909E8E84-426E-40DD-AFC4-6F175D3DCCD1}">
              <a14:hiddenFill xmlns:a14="http://schemas.microsoft.com/office/drawing/2010/main">
                <a:solidFill>
                  <a:srgbClr val="FFFFFF"/>
                </a:solidFill>
              </a14:hiddenFill>
            </a:ext>
          </a:extLst>
        </p:spPr>
      </p:pic>
      <p:graphicFrame>
        <p:nvGraphicFramePr>
          <p:cNvPr id="5" name="Content Placeholder 2">
            <a:extLst>
              <a:ext uri="{FF2B5EF4-FFF2-40B4-BE49-F238E27FC236}">
                <a16:creationId xmlns:a16="http://schemas.microsoft.com/office/drawing/2014/main" id="{BA9AACC3-A7BE-4B38-ABE6-6992F07FF4CA}"/>
              </a:ext>
            </a:extLst>
          </p:cNvPr>
          <p:cNvGraphicFramePr>
            <a:graphicFrameLocks noGrp="1"/>
          </p:cNvGraphicFramePr>
          <p:nvPr>
            <p:ph idx="1"/>
            <p:extLst>
              <p:ext uri="{D42A27DB-BD31-4B8C-83A1-F6EECF244321}">
                <p14:modId xmlns:p14="http://schemas.microsoft.com/office/powerpoint/2010/main" val="2083926466"/>
              </p:ext>
            </p:extLst>
          </p:nvPr>
        </p:nvGraphicFramePr>
        <p:xfrm>
          <a:off x="4330699" y="2413000"/>
          <a:ext cx="7052733" cy="3632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23283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5" name="Freeform 6">
            <a:extLst>
              <a:ext uri="{FF2B5EF4-FFF2-40B4-BE49-F238E27FC236}">
                <a16:creationId xmlns:a16="http://schemas.microsoft.com/office/drawing/2014/main" id="{BFDA6284-4E06-4F93-9624-A49FE810F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7" name="Rounded Rectangle 16">
            <a:extLst>
              <a:ext uri="{FF2B5EF4-FFF2-40B4-BE49-F238E27FC236}">
                <a16:creationId xmlns:a16="http://schemas.microsoft.com/office/drawing/2014/main" id="{D4C5F27B-34B0-40F5-A5AB-78516A12C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002" y="564808"/>
            <a:ext cx="8884604" cy="3599352"/>
          </a:xfrm>
          <a:prstGeom prst="roundRect">
            <a:avLst>
              <a:gd name="adj" fmla="val 3513"/>
            </a:avLst>
          </a:prstGeom>
          <a:solidFill>
            <a:schemeClr val="tx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18">
            <a:extLst>
              <a:ext uri="{FF2B5EF4-FFF2-40B4-BE49-F238E27FC236}">
                <a16:creationId xmlns:a16="http://schemas.microsoft.com/office/drawing/2014/main" id="{9F5815CC-9CBC-4EA6-A2EA-101E1C4D6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7F373A6-0DE6-4B27-B3A1-9F5ED8AAB48D}"/>
              </a:ext>
            </a:extLst>
          </p:cNvPr>
          <p:cNvSpPr txBox="1"/>
          <p:nvPr/>
        </p:nvSpPr>
        <p:spPr>
          <a:xfrm>
            <a:off x="3091288" y="4912018"/>
            <a:ext cx="10572000" cy="77952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spcBef>
                <a:spcPct val="0"/>
              </a:spcBef>
              <a:spcAft>
                <a:spcPts val="600"/>
              </a:spcAft>
            </a:pPr>
            <a:r>
              <a:rPr lang="en-US" sz="4000" b="1" i="1" dirty="0">
                <a:solidFill>
                  <a:srgbClr val="FEFEFE"/>
                </a:solidFill>
                <a:latin typeface="+mj-lt"/>
                <a:ea typeface="+mj-ea"/>
                <a:cs typeface="+mj-cs"/>
              </a:rPr>
              <a:t>INTERVIEW PROTOCOL</a:t>
            </a:r>
          </a:p>
        </p:txBody>
      </p:sp>
      <p:pic>
        <p:nvPicPr>
          <p:cNvPr id="5122" name="Picture 2" descr="An Error Occurred - Job Interview Images Cartoons | Transparent PNG  Download #905111 - Vippng">
            <a:extLst>
              <a:ext uri="{FF2B5EF4-FFF2-40B4-BE49-F238E27FC236}">
                <a16:creationId xmlns:a16="http://schemas.microsoft.com/office/drawing/2014/main" id="{1D7D140A-177A-4C46-BA42-67ED1655F4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38626"/>
          <a:stretch/>
        </p:blipFill>
        <p:spPr bwMode="auto">
          <a:xfrm>
            <a:off x="810001" y="610883"/>
            <a:ext cx="8459651" cy="2945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482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92083-F581-47F0-941B-2541E40A7669}"/>
              </a:ext>
            </a:extLst>
          </p:cNvPr>
          <p:cNvSpPr>
            <a:spLocks noGrp="1"/>
          </p:cNvSpPr>
          <p:nvPr>
            <p:ph type="title"/>
          </p:nvPr>
        </p:nvSpPr>
        <p:spPr>
          <a:xfrm>
            <a:off x="815953" y="215016"/>
            <a:ext cx="10571998" cy="970450"/>
          </a:xfrm>
        </p:spPr>
        <p:txBody>
          <a:bodyPr/>
          <a:lstStyle/>
          <a:p>
            <a:r>
              <a:rPr lang="en-US" sz="4400" i="1" dirty="0">
                <a:ea typeface="+mj-lt"/>
                <a:cs typeface="+mj-lt"/>
              </a:rPr>
              <a:t>INTERVIEW PROTOCOL</a:t>
            </a:r>
            <a:endParaRPr lang="en-US" sz="4400" i="1"/>
          </a:p>
        </p:txBody>
      </p:sp>
      <p:sp>
        <p:nvSpPr>
          <p:cNvPr id="3" name="Content Placeholder 2">
            <a:extLst>
              <a:ext uri="{FF2B5EF4-FFF2-40B4-BE49-F238E27FC236}">
                <a16:creationId xmlns:a16="http://schemas.microsoft.com/office/drawing/2014/main" id="{C25E2101-AA61-4E50-BA6D-B88934E229F4}"/>
              </a:ext>
            </a:extLst>
          </p:cNvPr>
          <p:cNvSpPr>
            <a:spLocks noGrp="1"/>
          </p:cNvSpPr>
          <p:nvPr>
            <p:ph idx="1"/>
          </p:nvPr>
        </p:nvSpPr>
        <p:spPr>
          <a:xfrm>
            <a:off x="661930" y="3325416"/>
            <a:ext cx="5292012" cy="3172168"/>
          </a:xfrm>
        </p:spPr>
        <p:txBody>
          <a:bodyPr/>
          <a:lstStyle/>
          <a:p>
            <a:r>
              <a:rPr lang="en-US" b="1" i="1" dirty="0">
                <a:ea typeface="+mn-lt"/>
                <a:cs typeface="+mn-lt"/>
              </a:rPr>
              <a:t>Their feelings about their abilities</a:t>
            </a:r>
            <a:endParaRPr lang="en-US" b="1" i="1" dirty="0"/>
          </a:p>
          <a:p>
            <a:endParaRPr lang="en-US" b="1" i="1" dirty="0">
              <a:ea typeface="+mn-lt"/>
              <a:cs typeface="+mn-lt"/>
            </a:endParaRPr>
          </a:p>
          <a:p>
            <a:r>
              <a:rPr lang="en-US" b="1" i="1" dirty="0">
                <a:ea typeface="+mn-lt"/>
                <a:cs typeface="+mn-lt"/>
              </a:rPr>
              <a:t>Their leisure hours</a:t>
            </a:r>
            <a:endParaRPr lang="en-US" b="1" i="1" dirty="0"/>
          </a:p>
          <a:p>
            <a:endParaRPr lang="en-US" b="1" i="1" dirty="0">
              <a:ea typeface="+mn-lt"/>
              <a:cs typeface="+mn-lt"/>
            </a:endParaRPr>
          </a:p>
          <a:p>
            <a:r>
              <a:rPr lang="en-US" b="1" i="1" dirty="0">
                <a:ea typeface="+mn-lt"/>
                <a:cs typeface="+mn-lt"/>
              </a:rPr>
              <a:t>Parents of preschool students in AP</a:t>
            </a:r>
          </a:p>
          <a:p>
            <a:endParaRPr lang="en-US" b="1" i="1" dirty="0"/>
          </a:p>
          <a:p>
            <a:r>
              <a:rPr lang="en-US" b="1" i="1" dirty="0">
                <a:ea typeface="+mn-lt"/>
                <a:cs typeface="+mn-lt"/>
              </a:rPr>
              <a:t>Their feelings about interests</a:t>
            </a:r>
            <a:endParaRPr lang="en-US" b="1" i="1" dirty="0"/>
          </a:p>
          <a:p>
            <a:endParaRPr lang="en-US" b="1" i="1" dirty="0"/>
          </a:p>
        </p:txBody>
      </p:sp>
      <p:sp>
        <p:nvSpPr>
          <p:cNvPr id="6" name="TextBox 5">
            <a:extLst>
              <a:ext uri="{FF2B5EF4-FFF2-40B4-BE49-F238E27FC236}">
                <a16:creationId xmlns:a16="http://schemas.microsoft.com/office/drawing/2014/main" id="{1D46576C-2CCE-4ABE-B7BE-C30D101C8E82}"/>
              </a:ext>
            </a:extLst>
          </p:cNvPr>
          <p:cNvSpPr txBox="1"/>
          <p:nvPr/>
        </p:nvSpPr>
        <p:spPr>
          <a:xfrm>
            <a:off x="813197" y="1313260"/>
            <a:ext cx="330874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b="1" i="1" dirty="0">
                <a:solidFill>
                  <a:srgbClr val="FFC000"/>
                </a:solidFill>
              </a:rPr>
              <a:t>Target Group: Parents</a:t>
            </a:r>
          </a:p>
        </p:txBody>
      </p:sp>
      <p:sp>
        <p:nvSpPr>
          <p:cNvPr id="9" name="TextBox 8">
            <a:extLst>
              <a:ext uri="{FF2B5EF4-FFF2-40B4-BE49-F238E27FC236}">
                <a16:creationId xmlns:a16="http://schemas.microsoft.com/office/drawing/2014/main" id="{C9968EA0-B9CD-453A-8C13-23230331E0CA}"/>
              </a:ext>
            </a:extLst>
          </p:cNvPr>
          <p:cNvSpPr txBox="1"/>
          <p:nvPr/>
        </p:nvSpPr>
        <p:spPr>
          <a:xfrm>
            <a:off x="1291841" y="2572971"/>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b="1" i="1" dirty="0">
                <a:solidFill>
                  <a:srgbClr val="FFFF00"/>
                </a:solidFill>
              </a:rPr>
              <a:t>We need to know </a:t>
            </a:r>
          </a:p>
        </p:txBody>
      </p:sp>
      <p:sp>
        <p:nvSpPr>
          <p:cNvPr id="10" name="TextBox 9">
            <a:extLst>
              <a:ext uri="{FF2B5EF4-FFF2-40B4-BE49-F238E27FC236}">
                <a16:creationId xmlns:a16="http://schemas.microsoft.com/office/drawing/2014/main" id="{2746104A-52A5-417D-8CCE-D48C229EB16E}"/>
              </a:ext>
            </a:extLst>
          </p:cNvPr>
          <p:cNvSpPr txBox="1"/>
          <p:nvPr/>
        </p:nvSpPr>
        <p:spPr>
          <a:xfrm>
            <a:off x="7374135" y="2572971"/>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b="1" i="1" dirty="0">
                <a:solidFill>
                  <a:srgbClr val="FFFF00"/>
                </a:solidFill>
              </a:rPr>
              <a:t>We should ask them</a:t>
            </a:r>
          </a:p>
        </p:txBody>
      </p:sp>
      <p:graphicFrame>
        <p:nvGraphicFramePr>
          <p:cNvPr id="12" name="Content Placeholder 2">
            <a:extLst>
              <a:ext uri="{FF2B5EF4-FFF2-40B4-BE49-F238E27FC236}">
                <a16:creationId xmlns:a16="http://schemas.microsoft.com/office/drawing/2014/main" id="{8043CD8D-463D-42AA-BDBF-702C48D3395F}"/>
              </a:ext>
            </a:extLst>
          </p:cNvPr>
          <p:cNvGraphicFramePr/>
          <p:nvPr>
            <p:extLst>
              <p:ext uri="{D42A27DB-BD31-4B8C-83A1-F6EECF244321}">
                <p14:modId xmlns:p14="http://schemas.microsoft.com/office/powerpoint/2010/main" val="3481340414"/>
              </p:ext>
            </p:extLst>
          </p:nvPr>
        </p:nvGraphicFramePr>
        <p:xfrm>
          <a:off x="6102706" y="3237890"/>
          <a:ext cx="5286059" cy="3172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146" name="Picture 2" descr="Parent and child smiling face to face meeting - Stock Illustration  [12637463] - PIXTA">
            <a:extLst>
              <a:ext uri="{FF2B5EF4-FFF2-40B4-BE49-F238E27FC236}">
                <a16:creationId xmlns:a16="http://schemas.microsoft.com/office/drawing/2014/main" id="{40E92599-9A68-4750-867A-37E95206085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9713"/>
          <a:stretch/>
        </p:blipFill>
        <p:spPr bwMode="auto">
          <a:xfrm>
            <a:off x="9257121" y="447942"/>
            <a:ext cx="2505718" cy="1265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481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89C080B0-2159-4367-8D6C-4BBFDC6AFA67}"/>
              </a:ext>
            </a:extLst>
          </p:cNvPr>
          <p:cNvSpPr>
            <a:spLocks noGrp="1"/>
          </p:cNvSpPr>
          <p:nvPr>
            <p:ph type="title"/>
          </p:nvPr>
        </p:nvSpPr>
        <p:spPr>
          <a:xfrm>
            <a:off x="815953" y="215016"/>
            <a:ext cx="10571998" cy="970450"/>
          </a:xfrm>
        </p:spPr>
        <p:txBody>
          <a:bodyPr/>
          <a:lstStyle/>
          <a:p>
            <a:r>
              <a:rPr lang="en-US" sz="4400" i="1" dirty="0">
                <a:ea typeface="+mj-lt"/>
                <a:cs typeface="+mj-lt"/>
              </a:rPr>
              <a:t>INTERVIEW PROTOCOL</a:t>
            </a:r>
            <a:endParaRPr lang="en-US" sz="4400" i="1"/>
          </a:p>
        </p:txBody>
      </p:sp>
      <p:sp>
        <p:nvSpPr>
          <p:cNvPr id="19" name="Content Placeholder 2">
            <a:extLst>
              <a:ext uri="{FF2B5EF4-FFF2-40B4-BE49-F238E27FC236}">
                <a16:creationId xmlns:a16="http://schemas.microsoft.com/office/drawing/2014/main" id="{5BB8AE12-1F31-4AF0-80B2-28A3BAB913E1}"/>
              </a:ext>
            </a:extLst>
          </p:cNvPr>
          <p:cNvSpPr>
            <a:spLocks noGrp="1"/>
          </p:cNvSpPr>
          <p:nvPr>
            <p:ph idx="1"/>
          </p:nvPr>
        </p:nvSpPr>
        <p:spPr>
          <a:xfrm>
            <a:off x="818712" y="3210505"/>
            <a:ext cx="5286059" cy="2939996"/>
          </a:xfrm>
        </p:spPr>
        <p:txBody>
          <a:bodyPr>
            <a:normAutofit fontScale="92500" lnSpcReduction="10000"/>
          </a:bodyPr>
          <a:lstStyle/>
          <a:p>
            <a:pPr marL="0" indent="0">
              <a:buNone/>
            </a:pPr>
            <a:endParaRPr lang="en-US" b="1" i="1" dirty="0"/>
          </a:p>
          <a:p>
            <a:r>
              <a:rPr lang="en-US" b="1" i="1" dirty="0">
                <a:ea typeface="+mn-lt"/>
                <a:cs typeface="+mn-lt"/>
              </a:rPr>
              <a:t>Their entertainment choices.</a:t>
            </a:r>
            <a:endParaRPr lang="en-US" b="1" i="1" dirty="0"/>
          </a:p>
          <a:p>
            <a:endParaRPr lang="en-US" b="1" i="1" dirty="0">
              <a:ea typeface="+mn-lt"/>
              <a:cs typeface="+mn-lt"/>
            </a:endParaRPr>
          </a:p>
          <a:p>
            <a:r>
              <a:rPr lang="en-US" b="1" i="1" dirty="0">
                <a:ea typeface="+mn-lt"/>
                <a:cs typeface="+mn-lt"/>
              </a:rPr>
              <a:t>Their learning habits</a:t>
            </a:r>
          </a:p>
          <a:p>
            <a:endParaRPr lang="en-US" b="1" i="1" dirty="0">
              <a:ea typeface="+mn-lt"/>
              <a:cs typeface="+mn-lt"/>
            </a:endParaRPr>
          </a:p>
          <a:p>
            <a:r>
              <a:rPr lang="en-US" b="1" i="1" dirty="0">
                <a:ea typeface="+mn-lt"/>
                <a:cs typeface="+mn-lt"/>
              </a:rPr>
              <a:t>Their idle hour activities</a:t>
            </a:r>
            <a:endParaRPr lang="en-US" b="1" i="1"/>
          </a:p>
          <a:p>
            <a:endParaRPr lang="en-US" b="1" i="1" dirty="0">
              <a:ea typeface="+mn-lt"/>
              <a:cs typeface="+mn-lt"/>
            </a:endParaRPr>
          </a:p>
          <a:p>
            <a:r>
              <a:rPr lang="en-US" b="1" i="1" dirty="0">
                <a:ea typeface="+mn-lt"/>
                <a:cs typeface="+mn-lt"/>
              </a:rPr>
              <a:t>Their exposure to Entertaiment shows</a:t>
            </a:r>
          </a:p>
          <a:p>
            <a:endParaRPr lang="en-US" b="1" i="1" dirty="0">
              <a:ea typeface="+mn-lt"/>
              <a:cs typeface="+mn-lt"/>
            </a:endParaRPr>
          </a:p>
        </p:txBody>
      </p:sp>
      <p:sp>
        <p:nvSpPr>
          <p:cNvPr id="21" name="TextBox 20">
            <a:extLst>
              <a:ext uri="{FF2B5EF4-FFF2-40B4-BE49-F238E27FC236}">
                <a16:creationId xmlns:a16="http://schemas.microsoft.com/office/drawing/2014/main" id="{7AA8FBE9-1CB7-48D9-A24B-276775B28181}"/>
              </a:ext>
            </a:extLst>
          </p:cNvPr>
          <p:cNvSpPr txBox="1"/>
          <p:nvPr/>
        </p:nvSpPr>
        <p:spPr>
          <a:xfrm>
            <a:off x="956072" y="1313260"/>
            <a:ext cx="393382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b="1" i="1" dirty="0">
                <a:solidFill>
                  <a:srgbClr val="FFC000"/>
                </a:solidFill>
              </a:rPr>
              <a:t>Target Group: </a:t>
            </a:r>
            <a:r>
              <a:rPr lang="en-IN" sz="2000" b="1" i="1" dirty="0">
                <a:solidFill>
                  <a:srgbClr val="FFC000"/>
                </a:solidFill>
                <a:ea typeface="+mn-lt"/>
                <a:cs typeface="+mn-lt"/>
              </a:rPr>
              <a:t>pre-schoolers</a:t>
            </a:r>
            <a:endParaRPr lang="en-IN" sz="2000" b="1" i="1" dirty="0">
              <a:solidFill>
                <a:srgbClr val="FFC000"/>
              </a:solidFill>
            </a:endParaRPr>
          </a:p>
        </p:txBody>
      </p:sp>
      <p:sp>
        <p:nvSpPr>
          <p:cNvPr id="23" name="Content Placeholder 2">
            <a:extLst>
              <a:ext uri="{FF2B5EF4-FFF2-40B4-BE49-F238E27FC236}">
                <a16:creationId xmlns:a16="http://schemas.microsoft.com/office/drawing/2014/main" id="{A4F70960-C531-463B-BDD4-32057B82D5A6}"/>
              </a:ext>
            </a:extLst>
          </p:cNvPr>
          <p:cNvSpPr txBox="1">
            <a:spLocks/>
          </p:cNvSpPr>
          <p:nvPr/>
        </p:nvSpPr>
        <p:spPr>
          <a:xfrm>
            <a:off x="6388456" y="3106922"/>
            <a:ext cx="5286059" cy="3195978"/>
          </a:xfrm>
          <a:prstGeom prst="rect">
            <a:avLst/>
          </a:prstGeom>
          <a:effectLst>
            <a:outerShdw blurRad="50800" dir="14400000">
              <a:srgbClr val="000000">
                <a:alpha val="40000"/>
              </a:srgbClr>
            </a:outerShdw>
          </a:effectLst>
        </p:spPr>
        <p:txBody>
          <a:bodyPr vert="horz" lIns="91440" tIns="45720" rIns="91440" bIns="45720" rtlCol="0" anchor="ctr">
            <a:normAutofit fontScale="92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en-US" b="1" i="1" dirty="0">
              <a:ea typeface="+mn-lt"/>
              <a:cs typeface="+mn-lt"/>
            </a:endParaRPr>
          </a:p>
          <a:p>
            <a:pPr>
              <a:buFont typeface="Wingdings 2"/>
              <a:buChar char=""/>
            </a:pPr>
            <a:r>
              <a:rPr lang="en-US" b="1" i="1" dirty="0">
                <a:ea typeface="+mn-lt"/>
                <a:cs typeface="+mn-lt"/>
              </a:rPr>
              <a:t>What do you like to do when you play?</a:t>
            </a:r>
          </a:p>
          <a:p>
            <a:pPr>
              <a:buFont typeface="Wingdings 2"/>
              <a:buChar char=""/>
            </a:pPr>
            <a:endParaRPr lang="en-US" b="1" i="1" dirty="0">
              <a:ea typeface="+mn-lt"/>
              <a:cs typeface="+mn-lt"/>
            </a:endParaRPr>
          </a:p>
          <a:p>
            <a:pPr>
              <a:buFont typeface="Wingdings 2"/>
              <a:buChar char=""/>
            </a:pPr>
            <a:r>
              <a:rPr lang="en-US" b="1" i="1" dirty="0">
                <a:ea typeface="+mn-lt"/>
                <a:cs typeface="+mn-lt"/>
              </a:rPr>
              <a:t>How did you learn about activities </a:t>
            </a:r>
            <a:endParaRPr lang="en-US" b="1" i="1" dirty="0"/>
          </a:p>
          <a:p>
            <a:pPr>
              <a:buFont typeface="Wingdings 2"/>
              <a:buChar char=""/>
            </a:pPr>
            <a:endParaRPr lang="en-US" b="1" i="1" dirty="0">
              <a:ea typeface="+mn-lt"/>
              <a:cs typeface="+mn-lt"/>
            </a:endParaRPr>
          </a:p>
          <a:p>
            <a:pPr>
              <a:buFont typeface="Wingdings 2"/>
              <a:buChar char=""/>
            </a:pPr>
            <a:r>
              <a:rPr lang="en-US" b="1" i="1" dirty="0">
                <a:ea typeface="+mn-lt"/>
                <a:cs typeface="+mn-lt"/>
              </a:rPr>
              <a:t>What are your favorite, movies , shows and songs?</a:t>
            </a:r>
            <a:endParaRPr lang="en-US" b="1" i="1"/>
          </a:p>
          <a:p>
            <a:pPr>
              <a:buFont typeface="Wingdings 2"/>
              <a:buChar char=""/>
            </a:pPr>
            <a:endParaRPr lang="en-US" b="1" i="1" dirty="0">
              <a:ea typeface="+mn-lt"/>
              <a:cs typeface="+mn-lt"/>
            </a:endParaRPr>
          </a:p>
          <a:p>
            <a:pPr>
              <a:buFont typeface="Wingdings 2"/>
              <a:buChar char=""/>
            </a:pPr>
            <a:r>
              <a:rPr lang="en-US" b="1" i="1" dirty="0">
                <a:ea typeface="+mn-lt"/>
                <a:cs typeface="+mn-lt"/>
              </a:rPr>
              <a:t>What do you like to watch cartoon shows or any other media ?</a:t>
            </a:r>
            <a:endParaRPr lang="en-US" b="1" i="1"/>
          </a:p>
          <a:p>
            <a:pPr marL="0" indent="0">
              <a:buNone/>
            </a:pPr>
            <a:endParaRPr lang="en-US" b="1" i="1" dirty="0">
              <a:ea typeface="+mn-lt"/>
              <a:cs typeface="+mn-lt"/>
            </a:endParaRPr>
          </a:p>
        </p:txBody>
      </p:sp>
      <p:sp>
        <p:nvSpPr>
          <p:cNvPr id="25" name="TextBox 24">
            <a:extLst>
              <a:ext uri="{FF2B5EF4-FFF2-40B4-BE49-F238E27FC236}">
                <a16:creationId xmlns:a16="http://schemas.microsoft.com/office/drawing/2014/main" id="{300D187A-A4AD-40E4-9D1E-F80A3A951305}"/>
              </a:ext>
            </a:extLst>
          </p:cNvPr>
          <p:cNvSpPr txBox="1"/>
          <p:nvPr/>
        </p:nvSpPr>
        <p:spPr>
          <a:xfrm>
            <a:off x="1261920" y="2634916"/>
            <a:ext cx="310268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b="1" i="1" dirty="0">
                <a:solidFill>
                  <a:srgbClr val="FFFF00"/>
                </a:solidFill>
              </a:rPr>
              <a:t>We need to know </a:t>
            </a:r>
          </a:p>
        </p:txBody>
      </p:sp>
      <p:sp>
        <p:nvSpPr>
          <p:cNvPr id="27" name="TextBox 26">
            <a:extLst>
              <a:ext uri="{FF2B5EF4-FFF2-40B4-BE49-F238E27FC236}">
                <a16:creationId xmlns:a16="http://schemas.microsoft.com/office/drawing/2014/main" id="{64D7D80C-9EBB-4EA3-BFD9-CD23DBD4FD75}"/>
              </a:ext>
            </a:extLst>
          </p:cNvPr>
          <p:cNvSpPr txBox="1"/>
          <p:nvPr/>
        </p:nvSpPr>
        <p:spPr>
          <a:xfrm>
            <a:off x="7459516" y="2634916"/>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b="1" i="1" dirty="0">
                <a:solidFill>
                  <a:srgbClr val="FFFF00"/>
                </a:solidFill>
              </a:rPr>
              <a:t>We should ask them</a:t>
            </a:r>
          </a:p>
        </p:txBody>
      </p:sp>
      <p:pic>
        <p:nvPicPr>
          <p:cNvPr id="7170" name="Picture 2" descr="Cartoon hand-painted journalist interviewing children png image_picture  free download 611419441_lovepik.com">
            <a:extLst>
              <a:ext uri="{FF2B5EF4-FFF2-40B4-BE49-F238E27FC236}">
                <a16:creationId xmlns:a16="http://schemas.microsoft.com/office/drawing/2014/main" id="{649F4F6F-42E9-4060-A093-00DD6B4AAB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47472"/>
            <a:ext cx="2252559" cy="1265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684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8DAA36F-137D-46C1-9D02-23C7A9211D0D}"/>
              </a:ext>
            </a:extLst>
          </p:cNvPr>
          <p:cNvSpPr>
            <a:spLocks noGrp="1"/>
          </p:cNvSpPr>
          <p:nvPr>
            <p:ph type="title"/>
          </p:nvPr>
        </p:nvSpPr>
        <p:spPr>
          <a:xfrm>
            <a:off x="815953" y="215016"/>
            <a:ext cx="10571998" cy="970450"/>
          </a:xfrm>
        </p:spPr>
        <p:txBody>
          <a:bodyPr/>
          <a:lstStyle/>
          <a:p>
            <a:r>
              <a:rPr lang="en-US" sz="4400" i="1" dirty="0">
                <a:ea typeface="+mj-lt"/>
                <a:cs typeface="+mj-lt"/>
              </a:rPr>
              <a:t>INTERVIEW PROTOCOL</a:t>
            </a:r>
            <a:endParaRPr lang="en-US" sz="4400" i="1"/>
          </a:p>
        </p:txBody>
      </p:sp>
      <p:sp>
        <p:nvSpPr>
          <p:cNvPr id="19" name="Content Placeholder 2">
            <a:extLst>
              <a:ext uri="{FF2B5EF4-FFF2-40B4-BE49-F238E27FC236}">
                <a16:creationId xmlns:a16="http://schemas.microsoft.com/office/drawing/2014/main" id="{E29EAE9C-24BF-4B04-B3C6-5BF1D3AA5B4F}"/>
              </a:ext>
            </a:extLst>
          </p:cNvPr>
          <p:cNvSpPr>
            <a:spLocks noGrp="1"/>
          </p:cNvSpPr>
          <p:nvPr>
            <p:ph idx="1"/>
          </p:nvPr>
        </p:nvSpPr>
        <p:spPr>
          <a:xfrm>
            <a:off x="812759" y="2775928"/>
            <a:ext cx="5292012" cy="3642464"/>
          </a:xfrm>
        </p:spPr>
        <p:txBody>
          <a:bodyPr>
            <a:normAutofit/>
          </a:bodyPr>
          <a:lstStyle/>
          <a:p>
            <a:pPr marL="0" indent="0">
              <a:buNone/>
            </a:pPr>
            <a:endParaRPr lang="en-US" b="1" i="1" dirty="0">
              <a:ea typeface="+mn-lt"/>
              <a:cs typeface="+mn-lt"/>
            </a:endParaRPr>
          </a:p>
          <a:p>
            <a:r>
              <a:rPr lang="en-US" b="1" i="1" dirty="0">
                <a:ea typeface="+mn-lt"/>
                <a:cs typeface="+mn-lt"/>
              </a:rPr>
              <a:t>Their feeling about children's abilities</a:t>
            </a:r>
          </a:p>
          <a:p>
            <a:endParaRPr lang="en-US" b="1" i="1" dirty="0">
              <a:ea typeface="+mn-lt"/>
              <a:cs typeface="+mn-lt"/>
            </a:endParaRPr>
          </a:p>
          <a:p>
            <a:r>
              <a:rPr lang="en-US" b="1" i="1" dirty="0">
                <a:ea typeface="+mn-lt"/>
                <a:cs typeface="+mn-lt"/>
              </a:rPr>
              <a:t>Their Performance</a:t>
            </a:r>
            <a:endParaRPr lang="en-US" b="1" i="1" dirty="0"/>
          </a:p>
          <a:p>
            <a:endParaRPr lang="en-US" b="1" i="1" dirty="0">
              <a:ea typeface="+mn-lt"/>
              <a:cs typeface="+mn-lt"/>
            </a:endParaRPr>
          </a:p>
          <a:p>
            <a:r>
              <a:rPr lang="en-US" b="1" i="1" dirty="0">
                <a:ea typeface="+mn-lt"/>
                <a:cs typeface="+mn-lt"/>
              </a:rPr>
              <a:t>Their encouragement towards children</a:t>
            </a:r>
          </a:p>
          <a:p>
            <a:endParaRPr lang="en-US" b="1" i="1" dirty="0"/>
          </a:p>
          <a:p>
            <a:r>
              <a:rPr lang="en-US" b="1" i="1" dirty="0">
                <a:ea typeface="+mn-lt"/>
                <a:cs typeface="+mn-lt"/>
              </a:rPr>
              <a:t>Their Interaction with the children</a:t>
            </a:r>
            <a:endParaRPr lang="en-US" b="1" i="1" dirty="0"/>
          </a:p>
        </p:txBody>
      </p:sp>
      <p:sp>
        <p:nvSpPr>
          <p:cNvPr id="21" name="TextBox 20">
            <a:extLst>
              <a:ext uri="{FF2B5EF4-FFF2-40B4-BE49-F238E27FC236}">
                <a16:creationId xmlns:a16="http://schemas.microsoft.com/office/drawing/2014/main" id="{06698203-EC5D-4CA7-883D-0E342B343C82}"/>
              </a:ext>
            </a:extLst>
          </p:cNvPr>
          <p:cNvSpPr txBox="1"/>
          <p:nvPr/>
        </p:nvSpPr>
        <p:spPr>
          <a:xfrm>
            <a:off x="813197" y="1313260"/>
            <a:ext cx="330874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b="1" i="1" dirty="0">
                <a:solidFill>
                  <a:srgbClr val="FFC000"/>
                </a:solidFill>
              </a:rPr>
              <a:t>Target Group: Teachers</a:t>
            </a:r>
          </a:p>
        </p:txBody>
      </p:sp>
      <p:sp>
        <p:nvSpPr>
          <p:cNvPr id="25" name="TextBox 24">
            <a:extLst>
              <a:ext uri="{FF2B5EF4-FFF2-40B4-BE49-F238E27FC236}">
                <a16:creationId xmlns:a16="http://schemas.microsoft.com/office/drawing/2014/main" id="{A319EFEA-BE05-437B-B121-C84834BFC63B}"/>
              </a:ext>
            </a:extLst>
          </p:cNvPr>
          <p:cNvSpPr txBox="1"/>
          <p:nvPr/>
        </p:nvSpPr>
        <p:spPr>
          <a:xfrm>
            <a:off x="1188146" y="2677106"/>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b="1" i="1" dirty="0">
                <a:solidFill>
                  <a:srgbClr val="FFFF00"/>
                </a:solidFill>
              </a:rPr>
              <a:t>We need to know </a:t>
            </a:r>
          </a:p>
        </p:txBody>
      </p:sp>
      <p:sp>
        <p:nvSpPr>
          <p:cNvPr id="27" name="TextBox 26">
            <a:extLst>
              <a:ext uri="{FF2B5EF4-FFF2-40B4-BE49-F238E27FC236}">
                <a16:creationId xmlns:a16="http://schemas.microsoft.com/office/drawing/2014/main" id="{B031B638-249B-4B6C-9CC5-E87EBC629E67}"/>
              </a:ext>
            </a:extLst>
          </p:cNvPr>
          <p:cNvSpPr txBox="1"/>
          <p:nvPr/>
        </p:nvSpPr>
        <p:spPr>
          <a:xfrm>
            <a:off x="7208536" y="2677106"/>
            <a:ext cx="327883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b="1" i="1" dirty="0">
                <a:solidFill>
                  <a:srgbClr val="FFFF00"/>
                </a:solidFill>
              </a:rPr>
              <a:t>We should ask them</a:t>
            </a:r>
          </a:p>
        </p:txBody>
      </p:sp>
      <p:graphicFrame>
        <p:nvGraphicFramePr>
          <p:cNvPr id="29" name="Content Placeholder 2">
            <a:extLst>
              <a:ext uri="{FF2B5EF4-FFF2-40B4-BE49-F238E27FC236}">
                <a16:creationId xmlns:a16="http://schemas.microsoft.com/office/drawing/2014/main" id="{3881C67C-D955-4C8F-A803-73AB91B4BD1C}"/>
              </a:ext>
            </a:extLst>
          </p:cNvPr>
          <p:cNvGraphicFramePr/>
          <p:nvPr>
            <p:extLst>
              <p:ext uri="{D42A27DB-BD31-4B8C-83A1-F6EECF244321}">
                <p14:modId xmlns:p14="http://schemas.microsoft.com/office/powerpoint/2010/main" val="3380728196"/>
              </p:ext>
            </p:extLst>
          </p:nvPr>
        </p:nvGraphicFramePr>
        <p:xfrm>
          <a:off x="6096753" y="3360145"/>
          <a:ext cx="5286059" cy="31570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194" name="Picture 2" descr="Interview with the world's best teacher… – CreativeSan">
            <a:extLst>
              <a:ext uri="{FF2B5EF4-FFF2-40B4-BE49-F238E27FC236}">
                <a16:creationId xmlns:a16="http://schemas.microsoft.com/office/drawing/2014/main" id="{51029516-ED90-480B-B816-80E7B8132D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84817" y="175916"/>
            <a:ext cx="2605106" cy="1593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6210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otalTime>16</TotalTime>
  <Words>1728</Words>
  <Application>Microsoft Office PowerPoint</Application>
  <PresentationFormat>Widescreen</PresentationFormat>
  <Paragraphs>176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Lato</vt:lpstr>
      <vt:lpstr>Wingdings</vt:lpstr>
      <vt:lpstr>Wingdings 2</vt:lpstr>
      <vt:lpstr>Quotable</vt:lpstr>
      <vt:lpstr>KLU Design Thinking for Innovation,   Phase 2 Work In Progress Submission 1</vt:lpstr>
      <vt:lpstr>Submitted Together with this Report</vt:lpstr>
      <vt:lpstr>1. Our Most Important Learnings</vt:lpstr>
      <vt:lpstr>2. Other Things We Learned</vt:lpstr>
      <vt:lpstr>3. Things we Saw and Heard</vt:lpstr>
      <vt:lpstr>PowerPoint Presentation</vt:lpstr>
      <vt:lpstr>INTERVIEW PROTOCOL</vt:lpstr>
      <vt:lpstr>INTERVIEW PROTOCOL</vt:lpstr>
      <vt:lpstr>INTERVIEW PROTOCOL</vt:lpstr>
      <vt:lpstr>PowerPoint Presentation</vt:lpstr>
      <vt:lpstr>INTERVIEW REPORT</vt:lpstr>
      <vt:lpstr>INTERVIEW REPORT</vt:lpstr>
      <vt:lpstr>INTERVIEW REPORT</vt:lpstr>
      <vt:lpstr> INTERVIEW REPORT  Target Group: Parents Date: 26-01-2021   </vt:lpstr>
      <vt:lpstr>PowerPoint Presentation</vt:lpstr>
      <vt:lpstr>PowerPoint Presentation</vt:lpstr>
      <vt:lpstr>FOCUS GROUP SUMMARY REPORT</vt:lpstr>
      <vt:lpstr>FOCUS GROUP SUMMARY REPORT</vt:lpstr>
      <vt:lpstr>Group Participation Report</vt:lpstr>
      <vt:lpstr>                                            FROM-BATCH-12                                                     PROJECT-D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KLU Design Thinking for Innovation,   Phase 2 Work In Progress Submission 1</dc:title>
  <dc:creator>D NAGA YASASREE</dc:creator>
  <cp:lastModifiedBy>D NAGA YASASREE</cp:lastModifiedBy>
  <cp:revision>7</cp:revision>
  <dcterms:created xsi:type="dcterms:W3CDTF">2021-02-02T16:01:51Z</dcterms:created>
  <dcterms:modified xsi:type="dcterms:W3CDTF">2021-02-02T16:18:09Z</dcterms:modified>
</cp:coreProperties>
</file>