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sldIdLst>
    <p:sldId id="298" r:id="rId2"/>
    <p:sldId id="299" r:id="rId3"/>
    <p:sldId id="275" r:id="rId4"/>
    <p:sldId id="286" r:id="rId5"/>
    <p:sldId id="287" r:id="rId6"/>
    <p:sldId id="288" r:id="rId7"/>
    <p:sldId id="289" r:id="rId8"/>
    <p:sldId id="29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11412-9DA0-4C26-AD3E-2D8E08EA2D5C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63B5B-6F69-4FB7-8980-3D22B13D3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152400"/>
            <a:ext cx="4648200" cy="8382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Genetic Algorithm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Nature has always been a great source of inspiration to all mankind. Genetic Algorithms (GAs) are search based algorithms based on the concepts of natural selection and genetics. GAs are a subset of a much larger branch of computation known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Evolutionary Computation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Basic Terminology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Population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− It is a subset of all the possible (encoded) solutions to the given problem. The population for a GA is analogous to the population for human beings except that instead of human beings, we have Candidate Solutions representing human beings.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Chromosomes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− A chromosome is one such solution to the given problem.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− A gene is one element position of a chromosome.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Allele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− It is the value a gene takes for a particular chromosome.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"/>
            <a:ext cx="8610600" cy="6400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Genotype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− Genotype is the population in the computation space. In the computation space, the solutions are represented in a way which can be easily understood and manipulated using a computing system.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Phenotype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− Phenotype is the population in the actual real world solution space in which solutions are represented in a way they are represented in real world situations.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Decoding and Encoding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− For simple problems,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phenotype and genotype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spaces are the same. However, in most of the cases, the phenotype and genotype spaces are different. Decoding is a process of transforming a solution from the genotype to the phenotype space, while encoding is a process of transforming from the phenotype to genotype space. Decoding should be fast as it is carried out repeatedly in a GA during the fitness value calculation.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Simple Genetic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82000" cy="4953000"/>
          </a:xfrm>
          <a:noFill/>
          <a:ln/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Font typeface="Symbol" pitchFamily="18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initialize population;</a:t>
            </a:r>
          </a:p>
          <a:p>
            <a:pPr lvl="1">
              <a:buFont typeface="Symbol" pitchFamily="18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evaluate population;</a:t>
            </a:r>
          </a:p>
          <a:p>
            <a:pPr lvl="1">
              <a:buFont typeface="Symbol" pitchFamily="18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TerminationCriteriaNotSatisfied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Symbol" pitchFamily="18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select parents for reproduction;</a:t>
            </a:r>
          </a:p>
          <a:p>
            <a:pPr lvl="2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perform recombination and mutation;</a:t>
            </a:r>
          </a:p>
          <a:p>
            <a:pPr lvl="2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evaluate population;</a:t>
            </a:r>
          </a:p>
          <a:p>
            <a:pPr lvl="1">
              <a:buFont typeface="Symbol" pitchFamily="18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600" dirty="0">
                <a:latin typeface="Arial Black" pitchFamily="34" charset="0"/>
              </a:rPr>
              <a:t>A Simple 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Traveling Salesman Problem:</a:t>
            </a:r>
          </a:p>
          <a:p>
            <a:pPr>
              <a:buFont typeface="Monotype Sorts" pitchFamily="2" charset="2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Find a tour of a given set of cities so that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each city is visited only once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the total distance traveled is minimized</a:t>
            </a:r>
          </a:p>
          <a:p>
            <a:pPr>
              <a:buFont typeface="Monotype Sorts" pitchFamily="2" charset="2"/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Monotype Sorts" pitchFamily="2" charset="2"/>
              <a:buNone/>
            </a:pPr>
            <a:endParaRPr lang="en-US" sz="1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Representation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Representation is an ordered list of city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numbers known as an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order-based</a:t>
            </a:r>
            <a:r>
              <a:rPr lang="en-US" dirty="0">
                <a:latin typeface="Arial" pitchFamily="34" charset="0"/>
                <a:cs typeface="Arial" pitchFamily="34" charset="0"/>
              </a:rPr>
              <a:t> GA.</a:t>
            </a:r>
          </a:p>
          <a:p>
            <a:pPr>
              <a:buFont typeface="Monotype Sorts" pitchFamily="2" charset="2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1) London     3) Dunedin        5) Beijing     7) Tokyo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2) Venice      4) Singapore     6) Phoenix   8) Victoria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Monotype Sorts" pitchFamily="2" charset="2"/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CityList1</a:t>
            </a: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(3   5   7   2   1   6   4   8)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CityList2</a:t>
            </a: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(2   5   7   6   8   1   3   4)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124200" y="4038600"/>
            <a:ext cx="2044700" cy="368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124200" y="2714016"/>
            <a:ext cx="2044700" cy="368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Crossover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Crossover combines inversion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and recombination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*             *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Parent1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    (3   5   7   2   1   6   4   8)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Parent2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    (2   5   7   6   8   1   3   4)</a:t>
            </a:r>
          </a:p>
          <a:p>
            <a:pPr>
              <a:buFont typeface="Monotype Sorts" pitchFamily="2" charset="2"/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Child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        (5   8   7   2   1   6   3   4)</a:t>
            </a:r>
          </a:p>
          <a:p>
            <a:pPr>
              <a:buFont typeface="Monotype Sorts" pitchFamily="2" charset="2"/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This operator is called the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Order1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crossover.</a:t>
            </a: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2133600" y="3810000"/>
            <a:ext cx="394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587750" y="3206750"/>
            <a:ext cx="368300" cy="1587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5078413" y="3206750"/>
            <a:ext cx="368300" cy="1587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Mutation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Mutation involves reordering of the list:</a:t>
            </a:r>
          </a:p>
          <a:p>
            <a:pPr>
              <a:buFont typeface="Monotype Sorts" pitchFamily="2" charset="2"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                            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*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*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Before:       (5   8   7   2   1   6   3   4)</a:t>
            </a:r>
          </a:p>
          <a:p>
            <a:pPr>
              <a:buFont typeface="Monotype Sorts" pitchFamily="2" charset="2"/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After:          (5   8   6   2   1   7   3   4)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4121150" y="40386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91400" cy="944562"/>
          </a:xfrm>
          <a:noFill/>
          <a:ln/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Issues for GA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Practitioners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10600" cy="5410200"/>
          </a:xfrm>
          <a:noFill/>
          <a:ln/>
        </p:spPr>
        <p:txBody>
          <a:bodyPr>
            <a:normAutofit lnSpcReduction="10000"/>
          </a:bodyPr>
          <a:lstStyle/>
          <a:p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Choosing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implementation issues: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representation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population size, mutation rate, ...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selection, deletion policies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crossover, mutation operators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Termination Criteria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Performance,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only as good as the evaluation function (often hardest part)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534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Genetic Algorithm</vt:lpstr>
      <vt:lpstr>Slide 2</vt:lpstr>
      <vt:lpstr>Simple Genetic Algorithm</vt:lpstr>
      <vt:lpstr>A Simple Example</vt:lpstr>
      <vt:lpstr>Representation</vt:lpstr>
      <vt:lpstr>Crossover</vt:lpstr>
      <vt:lpstr>Mutation</vt:lpstr>
      <vt:lpstr>Issues for GA Practitioners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Anjali</dc:creator>
  <cp:lastModifiedBy>Shanthi</cp:lastModifiedBy>
  <cp:revision>36</cp:revision>
  <dcterms:created xsi:type="dcterms:W3CDTF">2006-08-16T00:00:00Z</dcterms:created>
  <dcterms:modified xsi:type="dcterms:W3CDTF">2020-09-08T18:27:52Z</dcterms:modified>
</cp:coreProperties>
</file>