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93" r:id="rId9"/>
    <p:sldId id="296" r:id="rId10"/>
    <p:sldId id="297" r:id="rId11"/>
    <p:sldId id="29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995" autoAdjust="0"/>
    <p:restoredTop sz="94660"/>
  </p:normalViewPr>
  <p:slideViewPr>
    <p:cSldViewPr snapToGrid="0">
      <p:cViewPr>
        <p:scale>
          <a:sx n="66" d="100"/>
          <a:sy n="66" d="100"/>
        </p:scale>
        <p:origin x="-516" y="-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5FCB-1864-4119-9D12-47556EB27D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7A38-8CB2-4E28-84CA-3F0E2F938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591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5FCB-1864-4119-9D12-47556EB27D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7A38-8CB2-4E28-84CA-3F0E2F938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096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5FCB-1864-4119-9D12-47556EB27D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7A38-8CB2-4E28-84CA-3F0E2F938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692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5FCB-1864-4119-9D12-47556EB27D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7A38-8CB2-4E28-84CA-3F0E2F938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289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5FCB-1864-4119-9D12-47556EB27D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7A38-8CB2-4E28-84CA-3F0E2F938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976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5FCB-1864-4119-9D12-47556EB27D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7A38-8CB2-4E28-84CA-3F0E2F938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210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5FCB-1864-4119-9D12-47556EB27D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7A38-8CB2-4E28-84CA-3F0E2F938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486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5FCB-1864-4119-9D12-47556EB27D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7A38-8CB2-4E28-84CA-3F0E2F938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729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5FCB-1864-4119-9D12-47556EB27D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7A38-8CB2-4E28-84CA-3F0E2F938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107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5FCB-1864-4119-9D12-47556EB27D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7A38-8CB2-4E28-84CA-3F0E2F938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521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5FCB-1864-4119-9D12-47556EB27D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7A38-8CB2-4E28-84CA-3F0E2F938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653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25FCB-1864-4119-9D12-47556EB27D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D7A38-8CB2-4E28-84CA-3F0E2F938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172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00" y="286327"/>
            <a:ext cx="5110018" cy="775855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Backtracking search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274" y="1025237"/>
            <a:ext cx="11536218" cy="5504872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term backtracking search is used for a depth-first search that chooses values for one variable at a time and backtracks when a variable has no legal values left to assign.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repeatedly chooses an unassigned variable, and then tries all values in the domain of that variable in turn, trying to find a solution.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an inconsistency is detected, then BACKTRACK returns failure, causing the previous call to try another value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Only need to consider assignments to a single variable at each node</a:t>
            </a:r>
          </a:p>
          <a:p>
            <a:pPr algn="just" eaLnBrk="1" hangingPunct="1">
              <a:lnSpc>
                <a:spcPct val="9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Depth-first search for CSPs with single-variable assignments is called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backtracking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</a:t>
            </a:r>
          </a:p>
          <a:p>
            <a:pPr algn="just" eaLnBrk="1" hangingPunct="1">
              <a:lnSpc>
                <a:spcPct val="9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64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23654" y="208107"/>
            <a:ext cx="7751619" cy="1325563"/>
          </a:xfrm>
        </p:spPr>
        <p:txBody>
          <a:bodyPr/>
          <a:lstStyle/>
          <a:p>
            <a:pPr eaLnBrk="1" hangingPunct="1"/>
            <a:r>
              <a:rPr lang="en-US" dirty="0" smtClean="0"/>
              <a:t>Example: 4-Queens(Self learning)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399" y="1385455"/>
            <a:ext cx="11416145" cy="4791508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States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4 queens in 4 columns (4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256 states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Actions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move queen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column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Goal test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no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attacks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h(n)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number of attacks
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random initial state, can solve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-queens in almost constant time for arbitrary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with high probability (e.g.,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10,000,000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988" name="Picture 4" descr="4queens-iterati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4254" y="3318164"/>
            <a:ext cx="5791200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8988358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7181" y="235817"/>
            <a:ext cx="9478819" cy="1325563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Local search for CSPs(Self Learning)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945" y="1576243"/>
            <a:ext cx="11741728" cy="4351338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Hill-climbing, simulated annealing typically work with "complete" states, i.e., all variables assigned
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apply to CSPs:
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allow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states with unsatisfied constraints
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operators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reassign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variable values
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Variable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selection: randomly select any conflicted variable
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selection by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min-conflicts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heuristic:
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choose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value that violates the fewest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constraints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i.e., hill-climb with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h(n)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total number of violated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constraints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342618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22053" y="171162"/>
            <a:ext cx="8204201" cy="1075747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Backtracking search - Algorithm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783" y="1182643"/>
            <a:ext cx="11115914" cy="531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39513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729181" y="254290"/>
            <a:ext cx="5618019" cy="1131166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Backtracking example</a:t>
            </a:r>
          </a:p>
        </p:txBody>
      </p:sp>
      <p:pic>
        <p:nvPicPr>
          <p:cNvPr id="15363" name="Picture 3" descr="backtrack-progress1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7064" y="1619250"/>
            <a:ext cx="585787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16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backtrack-progress2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7064" y="1619250"/>
            <a:ext cx="585787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729181" y="254290"/>
            <a:ext cx="5618019" cy="1131166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Backtracking example</a:t>
            </a:r>
          </a:p>
        </p:txBody>
      </p:sp>
    </p:spTree>
    <p:extLst>
      <p:ext uri="{BB962C8B-B14F-4D97-AF65-F5344CB8AC3E}">
        <p14:creationId xmlns:p14="http://schemas.microsoft.com/office/powerpoint/2010/main" xmlns="" val="381637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 descr="backtrack-progress3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7064" y="1619250"/>
            <a:ext cx="585787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729181" y="254290"/>
            <a:ext cx="5618019" cy="1131166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Backtracking example</a:t>
            </a:r>
          </a:p>
        </p:txBody>
      </p:sp>
    </p:spTree>
    <p:extLst>
      <p:ext uri="{BB962C8B-B14F-4D97-AF65-F5344CB8AC3E}">
        <p14:creationId xmlns:p14="http://schemas.microsoft.com/office/powerpoint/2010/main" xmlns="" val="322707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 descr="backtrack-progress4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7064" y="1619250"/>
            <a:ext cx="585787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729181" y="254290"/>
            <a:ext cx="5618019" cy="1131166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Backtracking example</a:t>
            </a:r>
          </a:p>
        </p:txBody>
      </p:sp>
    </p:spTree>
    <p:extLst>
      <p:ext uri="{BB962C8B-B14F-4D97-AF65-F5344CB8AC3E}">
        <p14:creationId xmlns:p14="http://schemas.microsoft.com/office/powerpoint/2010/main" xmlns="" val="411960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68236" y="365125"/>
            <a:ext cx="8619837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Improving backtracking efficiency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6473" y="1825625"/>
            <a:ext cx="11296072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General-purpose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methods can give huge gains in speed:</a:t>
            </a:r>
          </a:p>
          <a:p>
            <a:pPr eaLnBrk="1" hangingPunct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Which variable should be assigned next?</a:t>
            </a:r>
          </a:p>
          <a:p>
            <a:pPr lvl="1" eaLnBrk="1" hangingPunct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what order should its values be tried?</a:t>
            </a:r>
          </a:p>
          <a:p>
            <a:pPr lvl="1" eaLnBrk="1" hangingPunct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we detect inevitable failure early?</a:t>
            </a:r>
          </a:p>
        </p:txBody>
      </p:sp>
    </p:spTree>
    <p:extLst>
      <p:ext uri="{BB962C8B-B14F-4D97-AF65-F5344CB8AC3E}">
        <p14:creationId xmlns:p14="http://schemas.microsoft.com/office/powerpoint/2010/main" xmlns="" val="154945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59218" y="291235"/>
            <a:ext cx="2634673" cy="1186584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Summary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309" y="1409988"/>
            <a:ext cx="11704782" cy="5295611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CSPs are a special kind of problem: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states defined by values of a fixed set of variables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goal test defined by constraints on variable values</a:t>
            </a:r>
          </a:p>
          <a:p>
            <a:pPr lvl="4" algn="just" eaLnBrk="1" hangingPunct="1">
              <a:lnSpc>
                <a:spcPct val="8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Backtracking = depth-first search with one variable assigned per node</a:t>
            </a:r>
          </a:p>
          <a:p>
            <a:pPr lvl="4" algn="just" eaLnBrk="1" hangingPunct="1">
              <a:lnSpc>
                <a:spcPct val="8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Variable ordering and value selection heuristics help significantly</a:t>
            </a:r>
          </a:p>
          <a:p>
            <a:pPr lvl="4" algn="just" eaLnBrk="1" hangingPunct="1">
              <a:lnSpc>
                <a:spcPct val="8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Forward checking prevents assignments that guarantee later failure</a:t>
            </a:r>
          </a:p>
          <a:p>
            <a:pPr lvl="4" algn="just" eaLnBrk="1" hangingPunct="1">
              <a:lnSpc>
                <a:spcPct val="8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Constraint propagation (e.g., arc consistency) does additional work to constrain values and detect inconsistencies</a:t>
            </a:r>
          </a:p>
          <a:p>
            <a:pPr lvl="4" algn="just" eaLnBrk="1" hangingPunct="1">
              <a:lnSpc>
                <a:spcPct val="8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Iterative min-conflicts is usually effective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practice</a:t>
            </a:r>
          </a:p>
          <a:p>
            <a:pPr algn="just" eaLnBrk="1" hangingPunct="1">
              <a:lnSpc>
                <a:spcPct val="8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End of Session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166755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273" y="314035"/>
            <a:ext cx="11425382" cy="616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291</Words>
  <Application>Microsoft Office PowerPoint</Application>
  <PresentationFormat>Custom</PresentationFormat>
  <Paragraphs>54</Paragraphs>
  <Slides>11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Backtracking search</vt:lpstr>
      <vt:lpstr>Backtracking search - Algorithm</vt:lpstr>
      <vt:lpstr>Backtracking example</vt:lpstr>
      <vt:lpstr>Backtracking example</vt:lpstr>
      <vt:lpstr>Backtracking example</vt:lpstr>
      <vt:lpstr>Backtracking example</vt:lpstr>
      <vt:lpstr>Improving backtracking efficiency</vt:lpstr>
      <vt:lpstr>Summary</vt:lpstr>
      <vt:lpstr>Slide 9</vt:lpstr>
      <vt:lpstr>Example: 4-Queens(Self learning)</vt:lpstr>
      <vt:lpstr>Local search for CSPs(Self Learning)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</dc:creator>
  <cp:lastModifiedBy>Shanthi</cp:lastModifiedBy>
  <cp:revision>42</cp:revision>
  <dcterms:created xsi:type="dcterms:W3CDTF">2019-12-06T06:58:16Z</dcterms:created>
  <dcterms:modified xsi:type="dcterms:W3CDTF">2020-09-08T18:26:02Z</dcterms:modified>
</cp:coreProperties>
</file>