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4"/>
  </p:sldMasterIdLst>
  <p:sldIdLst>
    <p:sldId id="320" r:id="rId5"/>
    <p:sldId id="310" r:id="rId6"/>
    <p:sldId id="321" r:id="rId7"/>
    <p:sldId id="329" r:id="rId8"/>
    <p:sldId id="322" r:id="rId9"/>
    <p:sldId id="330" r:id="rId10"/>
    <p:sldId id="323" r:id="rId11"/>
    <p:sldId id="326" r:id="rId12"/>
    <p:sldId id="324" r:id="rId13"/>
    <p:sldId id="327" r:id="rId14"/>
    <p:sldId id="325" r:id="rId15"/>
    <p:sldId id="328" r:id="rId16"/>
    <p:sldId id="31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78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680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6FA2B21-3FCD-4721-B95C-427943F61125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95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C646AA-F36E-4540-911D-FFFC0A0EF24A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98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5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3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5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380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6FA2B21-3FCD-4721-B95C-427943F61125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41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68ED-C036-4B92-9F2D-13979CF3B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OUR DESIGN THINKING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C924D-EDC4-449B-8393-725C6B19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Batch [ ], Group [ ]</a:t>
            </a:r>
          </a:p>
          <a:p>
            <a:r>
              <a:rPr lang="en-IN" dirty="0"/>
              <a:t>[Date Goes Here]</a:t>
            </a:r>
          </a:p>
        </p:txBody>
      </p:sp>
    </p:spTree>
    <p:extLst>
      <p:ext uri="{BB962C8B-B14F-4D97-AF65-F5344CB8AC3E}">
        <p14:creationId xmlns:p14="http://schemas.microsoft.com/office/powerpoint/2010/main" val="283910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FC48-F5FA-4F07-A7C8-DD09F980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 some things not as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FE918-D18D-4265-BD03-D89B8CE02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are free to list and describe any tasks you think your group struggled with.</a:t>
            </a:r>
          </a:p>
          <a:p>
            <a:r>
              <a:rPr lang="en-IN" dirty="0"/>
              <a:t>You may use one slide for each such task.</a:t>
            </a:r>
          </a:p>
          <a:p>
            <a:r>
              <a:rPr lang="en-IN" dirty="0"/>
              <a:t>You may add an illustration to any slide in this section.</a:t>
            </a:r>
          </a:p>
          <a:p>
            <a:r>
              <a:rPr lang="en-IN" dirty="0"/>
              <a:t>You should explain the reason why you were unable to do as well as you hoped.</a:t>
            </a:r>
          </a:p>
        </p:txBody>
      </p:sp>
    </p:spTree>
    <p:extLst>
      <p:ext uri="{BB962C8B-B14F-4D97-AF65-F5344CB8AC3E}">
        <p14:creationId xmlns:p14="http://schemas.microsoft.com/office/powerpoint/2010/main" val="220384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Self 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Our Design Thinking Journey</a:t>
            </a:r>
          </a:p>
        </p:txBody>
      </p:sp>
    </p:spTree>
    <p:extLst>
      <p:ext uri="{BB962C8B-B14F-4D97-AF65-F5344CB8AC3E}">
        <p14:creationId xmlns:p14="http://schemas.microsoft.com/office/powerpoint/2010/main" val="331422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938F-F411-4E57-B863-47DD9A96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honest self-rating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8D39-D944-43D5-A8FB-7C2E6F0EE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You are free to discuss any elements of your </a:t>
            </a:r>
            <a:r>
              <a:rPr lang="en-IN" b="1" dirty="0"/>
              <a:t>group’s</a:t>
            </a:r>
            <a:r>
              <a:rPr lang="en-IN" dirty="0"/>
              <a:t> performance in this course.</a:t>
            </a:r>
          </a:p>
          <a:p>
            <a:r>
              <a:rPr lang="en-IN" dirty="0"/>
              <a:t>Examples include, but are NOT LIMITED TO, the elements listed below. Note that you DO NOT HAVE TO rate yourselves on any of these. You may choose.</a:t>
            </a:r>
          </a:p>
          <a:p>
            <a:r>
              <a:rPr lang="en-IN" dirty="0"/>
              <a:t>Use this rating scale: unsatisfactory, satisfactory, good, excellent.</a:t>
            </a:r>
          </a:p>
          <a:p>
            <a:pPr lvl="1"/>
            <a:r>
              <a:rPr lang="en-IN" b="1" dirty="0"/>
              <a:t>Sample elements (use none, some, or all of these, and include others if you wish)</a:t>
            </a:r>
          </a:p>
          <a:p>
            <a:pPr lvl="1"/>
            <a:r>
              <a:rPr lang="en-IN" dirty="0"/>
              <a:t>Learning the theory of Design Thinking</a:t>
            </a:r>
          </a:p>
          <a:p>
            <a:pPr lvl="1"/>
            <a:r>
              <a:rPr lang="en-IN" dirty="0"/>
              <a:t>Mastering the tools and methods of Design Thinking</a:t>
            </a:r>
          </a:p>
          <a:p>
            <a:pPr lvl="1"/>
            <a:r>
              <a:rPr lang="en-IN" dirty="0"/>
              <a:t>Thinking critically about our work</a:t>
            </a:r>
          </a:p>
          <a:p>
            <a:pPr lvl="1"/>
            <a:r>
              <a:rPr lang="en-IN" dirty="0"/>
              <a:t>Understanding and following directions carefully</a:t>
            </a:r>
          </a:p>
          <a:p>
            <a:pPr lvl="1"/>
            <a:r>
              <a:rPr lang="en-IN" dirty="0"/>
              <a:t>Teamwork</a:t>
            </a:r>
          </a:p>
          <a:p>
            <a:pPr lvl="1"/>
            <a:r>
              <a:rPr lang="en-IN" dirty="0"/>
              <a:t>Professionalism in </a:t>
            </a:r>
            <a:r>
              <a:rPr lang="en-IN" dirty="0" err="1"/>
              <a:t>behavior</a:t>
            </a:r>
            <a:r>
              <a:rPr lang="en-IN" dirty="0"/>
              <a:t> and in submitted work</a:t>
            </a:r>
          </a:p>
          <a:p>
            <a:r>
              <a:rPr lang="en-IN" dirty="0"/>
              <a:t>Rate yourselves honestly. Your instructor will know if you are overrating yourselves. </a:t>
            </a:r>
          </a:p>
        </p:txBody>
      </p:sp>
    </p:spTree>
    <p:extLst>
      <p:ext uri="{BB962C8B-B14F-4D97-AF65-F5344CB8AC3E}">
        <p14:creationId xmlns:p14="http://schemas.microsoft.com/office/powerpoint/2010/main" val="79906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D324-A277-49D0-9C05-A7F37901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150F-D3D3-4800-AF6F-3DB3A691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Describe what you learned in the course that you will remember and use later.</a:t>
            </a:r>
          </a:p>
          <a:p>
            <a:r>
              <a:rPr lang="en-IN" dirty="0"/>
              <a:t>Describe in some detail. Don’t just give titles:</a:t>
            </a:r>
          </a:p>
          <a:p>
            <a:pPr lvl="1"/>
            <a:r>
              <a:rPr lang="en-IN" dirty="0"/>
              <a:t>WRONG: We learned Prototyping</a:t>
            </a:r>
          </a:p>
          <a:p>
            <a:pPr lvl="1"/>
            <a:r>
              <a:rPr lang="en-IN" dirty="0"/>
              <a:t>RIGHT: We learned how to make a rough prototype that communicates benefits and features</a:t>
            </a:r>
          </a:p>
          <a:p>
            <a:r>
              <a:rPr lang="en-IN" dirty="0"/>
              <a:t>Remember the four learning outcomes for this course: </a:t>
            </a:r>
          </a:p>
          <a:p>
            <a:pPr lvl="1" fontAlgn="t"/>
            <a:r>
              <a:rPr lang="en-IN" dirty="0"/>
              <a:t>Understand the definition and process of Design Thinking and its implications in product or service development</a:t>
            </a:r>
          </a:p>
          <a:p>
            <a:pPr lvl="1" fontAlgn="t"/>
            <a:r>
              <a:rPr lang="en-IN" dirty="0"/>
              <a:t>Understand and analyse customers and their needs using Design Thinking tools and methods</a:t>
            </a:r>
          </a:p>
          <a:p>
            <a:pPr lvl="1" fontAlgn="t"/>
            <a:r>
              <a:rPr lang="en-IN" dirty="0"/>
              <a:t>Imagine solutions that will meet the needs of customers and create simple models of those solutions using Design Thinking tools and methods</a:t>
            </a:r>
          </a:p>
          <a:p>
            <a:pPr lvl="1" fontAlgn="t"/>
            <a:r>
              <a:rPr lang="en-IN" dirty="0"/>
              <a:t>Evaluate solutions and refine them based on customer feedback using Design Thinking tools and methods.</a:t>
            </a:r>
          </a:p>
          <a:p>
            <a:r>
              <a:rPr lang="en-IN" dirty="0"/>
              <a:t>Add a Thank You slide after this slide. </a:t>
            </a:r>
          </a:p>
        </p:txBody>
      </p:sp>
    </p:spTree>
    <p:extLst>
      <p:ext uri="{BB962C8B-B14F-4D97-AF65-F5344CB8AC3E}">
        <p14:creationId xmlns:p14="http://schemas.microsoft.com/office/powerpoint/2010/main" val="427930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F042-6510-4FBB-899C-E99C14E4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327F-6B84-418E-99BD-D8B3CED2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Overview of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Victories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Struggles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Self-Assessment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96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Our Design Thinking Journey</a:t>
            </a:r>
          </a:p>
        </p:txBody>
      </p:sp>
    </p:spTree>
    <p:extLst>
      <p:ext uri="{BB962C8B-B14F-4D97-AF65-F5344CB8AC3E}">
        <p14:creationId xmlns:p14="http://schemas.microsoft.com/office/powerpoint/2010/main" val="293718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0A16-05AE-42D8-BE6F-7399A49E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A0CB-D84D-4431-ACA5-24FB1E9D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Introduce yourself and your team members</a:t>
            </a:r>
          </a:p>
          <a:p>
            <a:r>
              <a:rPr lang="en-IN" dirty="0"/>
              <a:t>Give the name and the goal of the project</a:t>
            </a:r>
          </a:p>
          <a:p>
            <a:r>
              <a:rPr lang="en-IN" dirty="0"/>
              <a:t>Explain very briefly (just a few words!) what you will cover in each of the sections of your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153940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Our Design Thinking Journey</a:t>
            </a:r>
          </a:p>
        </p:txBody>
      </p:sp>
    </p:spTree>
    <p:extLst>
      <p:ext uri="{BB962C8B-B14F-4D97-AF65-F5344CB8AC3E}">
        <p14:creationId xmlns:p14="http://schemas.microsoft.com/office/powerpoint/2010/main" val="215691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0A16-05AE-42D8-BE6F-7399A49E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A0CB-D84D-4431-ACA5-24FB1E9D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Give the steps you took in your project. Use multiple slides if you wish. Make sure to include the infographic that shows the five steps in the Design Thinking process.</a:t>
            </a:r>
          </a:p>
          <a:p>
            <a:r>
              <a:rPr lang="en-IN" sz="2000" dirty="0"/>
              <a:t>Give a description of the work you did during each step</a:t>
            </a:r>
          </a:p>
          <a:p>
            <a:pPr lvl="1">
              <a:spcAft>
                <a:spcPts val="0"/>
              </a:spcAft>
            </a:pPr>
            <a:r>
              <a:rPr lang="en-IN" sz="1800" dirty="0"/>
              <a:t>The tasks you completed</a:t>
            </a:r>
          </a:p>
          <a:p>
            <a:pPr lvl="1">
              <a:spcAft>
                <a:spcPts val="0"/>
              </a:spcAft>
            </a:pPr>
            <a:r>
              <a:rPr lang="en-IN" sz="1800" dirty="0"/>
              <a:t>Some numbers, such as how many students participated in a task, number of customer journey maps produced, number of ideas listed, number of prototypes created, etc.</a:t>
            </a:r>
          </a:p>
          <a:p>
            <a:pPr lvl="1">
              <a:spcAft>
                <a:spcPts val="0"/>
              </a:spcAft>
            </a:pPr>
            <a:r>
              <a:rPr lang="en-IN" sz="1800" dirty="0"/>
              <a:t>Your work product from each task. What did you create and submit?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3939C-B459-4C21-963E-FCF687693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90" y="4205746"/>
            <a:ext cx="5753819" cy="257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9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victories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Our Design Thinking Journey</a:t>
            </a:r>
          </a:p>
        </p:txBody>
      </p:sp>
    </p:spTree>
    <p:extLst>
      <p:ext uri="{BB962C8B-B14F-4D97-AF65-F5344CB8AC3E}">
        <p14:creationId xmlns:p14="http://schemas.microsoft.com/office/powerpoint/2010/main" val="4329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FC48-F5FA-4F07-A7C8-DD09F980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 did some things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FE918-D18D-4265-BD03-D89B8CE02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are free to list and describe any tasks you think your group did well.</a:t>
            </a:r>
          </a:p>
          <a:p>
            <a:r>
              <a:rPr lang="en-IN" dirty="0"/>
              <a:t>You may use one slide for each such task</a:t>
            </a:r>
          </a:p>
          <a:p>
            <a:r>
              <a:rPr lang="en-IN" dirty="0"/>
              <a:t>You may add an illustration to any slide in this section.</a:t>
            </a:r>
          </a:p>
          <a:p>
            <a:r>
              <a:rPr lang="en-IN" dirty="0"/>
              <a:t>You should explain why you were able to do each task well.</a:t>
            </a:r>
          </a:p>
        </p:txBody>
      </p:sp>
    </p:spTree>
    <p:extLst>
      <p:ext uri="{BB962C8B-B14F-4D97-AF65-F5344CB8AC3E}">
        <p14:creationId xmlns:p14="http://schemas.microsoft.com/office/powerpoint/2010/main" val="88207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struggles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Our Design Thinking Journey</a:t>
            </a:r>
          </a:p>
        </p:txBody>
      </p:sp>
    </p:spTree>
    <p:extLst>
      <p:ext uri="{BB962C8B-B14F-4D97-AF65-F5344CB8AC3E}">
        <p14:creationId xmlns:p14="http://schemas.microsoft.com/office/powerpoint/2010/main" val="1982395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867</TotalTime>
  <Words>576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</vt:lpstr>
      <vt:lpstr>Banded</vt:lpstr>
      <vt:lpstr>OUR DESIGN THINKING JOURNEY</vt:lpstr>
      <vt:lpstr>Today’s Presentation</vt:lpstr>
      <vt:lpstr>1. Introduction</vt:lpstr>
      <vt:lpstr>Our project</vt:lpstr>
      <vt:lpstr>2. Project Overview</vt:lpstr>
      <vt:lpstr>Overview of our work</vt:lpstr>
      <vt:lpstr>3. victories</vt:lpstr>
      <vt:lpstr>We did some things well</vt:lpstr>
      <vt:lpstr>4. struggles</vt:lpstr>
      <vt:lpstr>AND some things not as well</vt:lpstr>
      <vt:lpstr>5. Self assessment</vt:lpstr>
      <vt:lpstr>Our honest self-rating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INTERVIEW REPORT</dc:title>
  <dc:creator>David Wittenberg</dc:creator>
  <cp:lastModifiedBy>David Wittenberg</cp:lastModifiedBy>
  <cp:revision>26</cp:revision>
  <dcterms:created xsi:type="dcterms:W3CDTF">2020-10-03T03:31:27Z</dcterms:created>
  <dcterms:modified xsi:type="dcterms:W3CDTF">2020-10-15T17:40:06Z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