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8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3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0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0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5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7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4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3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9A56-3296-474E-A926-C9976D7BC877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9AC4-A263-4B3E-BFD9-6A2B2B0F2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4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2016224" cy="891530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nugget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4420276" cy="4226024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1700" b="1" dirty="0" smtClean="0">
                <a:solidFill>
                  <a:schemeClr val="tx1"/>
                </a:solidFill>
                <a:latin typeface="+mj-lt"/>
              </a:rPr>
              <a:t>Insight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: people are not satisfied with the literacy rate and employment.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500" b="1" dirty="0" smtClean="0">
                <a:solidFill>
                  <a:schemeClr val="tx1"/>
                </a:solidFill>
                <a:latin typeface="+mj-lt"/>
              </a:rPr>
              <a:t>Evidence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: I saw people with good degree but              </a:t>
            </a:r>
            <a:r>
              <a:rPr lang="en-IN" sz="1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  unemployed</a:t>
            </a:r>
          </a:p>
          <a:p>
            <a:pPr algn="l"/>
            <a:r>
              <a:rPr lang="en-IN" sz="1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                  I heard people are not getting chance of entrepreneurship.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500" b="1" dirty="0" smtClean="0">
                <a:solidFill>
                  <a:schemeClr val="tx1"/>
                </a:solidFill>
                <a:latin typeface="+mj-lt"/>
              </a:rPr>
              <a:t>Movie title  :  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Literally Unemployed</a:t>
            </a:r>
            <a:endParaRPr lang="en-IN" sz="1500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500" b="1" dirty="0" smtClean="0">
                <a:solidFill>
                  <a:schemeClr val="tx1"/>
                </a:solidFill>
                <a:latin typeface="+mj-lt"/>
              </a:rPr>
              <a:t>Poster: </a:t>
            </a:r>
            <a:r>
              <a:rPr lang="en-IN" sz="1500" dirty="0" smtClean="0">
                <a:solidFill>
                  <a:schemeClr val="tx1"/>
                </a:solidFill>
                <a:latin typeface="+mj-lt"/>
              </a:rPr>
              <a:t>more number of graduates are </a:t>
            </a:r>
            <a:r>
              <a:rPr lang="en-IN" sz="1600" dirty="0" smtClean="0">
                <a:solidFill>
                  <a:schemeClr val="tx1"/>
                </a:solidFill>
              </a:rPr>
              <a:t>unemployed.</a:t>
            </a:r>
          </a:p>
        </p:txBody>
      </p:sp>
      <p:pic>
        <p:nvPicPr>
          <p:cNvPr id="1026" name="Picture 2" descr="C:\Users\DELL\Downloads\literally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60" y="260648"/>
            <a:ext cx="3914509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97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nugget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nugget</dc:title>
  <dc:creator>DELL</dc:creator>
  <cp:lastModifiedBy>DELL</cp:lastModifiedBy>
  <cp:revision>2</cp:revision>
  <dcterms:created xsi:type="dcterms:W3CDTF">2020-10-08T02:38:03Z</dcterms:created>
  <dcterms:modified xsi:type="dcterms:W3CDTF">2020-10-08T02:56:13Z</dcterms:modified>
</cp:coreProperties>
</file>