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8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9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8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6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3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3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1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3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1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66FF-256D-42FA-B349-40B1D624742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96C0-E854-403D-82E5-31ABF4D89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2230016" cy="675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Nugget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3960440" cy="4752528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1900" b="1" dirty="0">
                <a:solidFill>
                  <a:schemeClr val="tx1"/>
                </a:solidFill>
              </a:rPr>
              <a:t>Insight</a:t>
            </a:r>
            <a:r>
              <a:rPr lang="en-IN" sz="1900" dirty="0" smtClean="0">
                <a:solidFill>
                  <a:schemeClr val="tx1"/>
                </a:solidFill>
              </a:rPr>
              <a:t>: Marks and Grades are being too important than the knowledge.</a:t>
            </a:r>
            <a:endParaRPr lang="en-IN" sz="1900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900" b="1" dirty="0">
                <a:solidFill>
                  <a:schemeClr val="tx1"/>
                </a:solidFill>
              </a:rPr>
              <a:t>Evidence</a:t>
            </a:r>
            <a:r>
              <a:rPr lang="en-IN" sz="1900" dirty="0">
                <a:solidFill>
                  <a:schemeClr val="tx1"/>
                </a:solidFill>
              </a:rPr>
              <a:t>: I saw </a:t>
            </a:r>
            <a:r>
              <a:rPr lang="en-IN" sz="1900" dirty="0" smtClean="0">
                <a:solidFill>
                  <a:schemeClr val="tx1"/>
                </a:solidFill>
              </a:rPr>
              <a:t>people memorizing the theory without understanding.</a:t>
            </a:r>
            <a:endParaRPr lang="en-IN" sz="1900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900" b="1" dirty="0">
                <a:solidFill>
                  <a:schemeClr val="tx1"/>
                </a:solidFill>
              </a:rPr>
              <a:t>Movie title  </a:t>
            </a:r>
            <a:r>
              <a:rPr lang="en-IN" sz="1900" b="1" dirty="0" smtClean="0">
                <a:solidFill>
                  <a:schemeClr val="tx1"/>
                </a:solidFill>
              </a:rPr>
              <a:t>: MARKS </a:t>
            </a:r>
            <a:r>
              <a:rPr lang="en-IN" sz="1900" b="1" dirty="0" err="1" smtClean="0">
                <a:solidFill>
                  <a:schemeClr val="tx1"/>
                </a:solidFill>
              </a:rPr>
              <a:t>Vs</a:t>
            </a:r>
            <a:r>
              <a:rPr lang="en-IN" sz="1900" b="1" dirty="0" smtClean="0">
                <a:solidFill>
                  <a:schemeClr val="tx1"/>
                </a:solidFill>
              </a:rPr>
              <a:t> KNOWLEDGE</a:t>
            </a:r>
            <a:endParaRPr lang="en-IN" sz="1900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900" b="1" dirty="0">
                <a:solidFill>
                  <a:schemeClr val="tx1"/>
                </a:solidFill>
              </a:rPr>
              <a:t>Poster</a:t>
            </a:r>
            <a:r>
              <a:rPr lang="en-IN" sz="1900" b="1" dirty="0" smtClean="0">
                <a:solidFill>
                  <a:schemeClr val="tx1"/>
                </a:solidFill>
              </a:rPr>
              <a:t>:</a:t>
            </a:r>
            <a:r>
              <a:rPr lang="en-IN" sz="1900" dirty="0">
                <a:solidFill>
                  <a:schemeClr val="tx1"/>
                </a:solidFill>
              </a:rPr>
              <a:t> </a:t>
            </a:r>
            <a:r>
              <a:rPr lang="en-IN" sz="1900" dirty="0" smtClean="0">
                <a:solidFill>
                  <a:schemeClr val="tx1"/>
                </a:solidFill>
              </a:rPr>
              <a:t>student mugging up for exam.</a:t>
            </a:r>
            <a:endParaRPr lang="en-IN" sz="1900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 descr="C:\Users\DELL\Downloads\Study to understand not to remember.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6712"/>
            <a:ext cx="3216062" cy="45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4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Nugget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Nugget</dc:title>
  <dc:creator>DELL</dc:creator>
  <cp:lastModifiedBy>DELL</cp:lastModifiedBy>
  <cp:revision>1</cp:revision>
  <dcterms:created xsi:type="dcterms:W3CDTF">2020-10-08T05:25:05Z</dcterms:created>
  <dcterms:modified xsi:type="dcterms:W3CDTF">2020-10-08T05:33:57Z</dcterms:modified>
</cp:coreProperties>
</file>