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7" r:id="rId4"/>
  </p:sldMasterIdLst>
  <p:sldIdLst>
    <p:sldId id="320" r:id="rId5"/>
    <p:sldId id="310" r:id="rId6"/>
    <p:sldId id="321" r:id="rId7"/>
    <p:sldId id="317" r:id="rId8"/>
    <p:sldId id="322" r:id="rId9"/>
    <p:sldId id="327" r:id="rId10"/>
    <p:sldId id="334" r:id="rId11"/>
    <p:sldId id="335" r:id="rId12"/>
    <p:sldId id="336" r:id="rId13"/>
    <p:sldId id="337" r:id="rId14"/>
    <p:sldId id="323" r:id="rId15"/>
    <p:sldId id="328" r:id="rId16"/>
    <p:sldId id="332" r:id="rId17"/>
    <p:sldId id="324" r:id="rId18"/>
    <p:sldId id="330" r:id="rId19"/>
    <p:sldId id="326" r:id="rId20"/>
    <p:sldId id="331" r:id="rId21"/>
    <p:sldId id="33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1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3588-6936-4BF6-AF89-33804D0BF49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5A08B1-7B7F-404E-89D9-A1D5A656B3C5}">
      <dgm:prSet/>
      <dgm:spPr/>
      <dgm:t>
        <a:bodyPr/>
        <a:lstStyle/>
        <a:p>
          <a:r>
            <a:rPr lang="en-US" baseline="0"/>
            <a:t>Introduction</a:t>
          </a:r>
          <a:endParaRPr lang="en-US"/>
        </a:p>
      </dgm:t>
    </dgm:pt>
    <dgm:pt modelId="{5BEFB862-3837-4526-88C8-CA33AD4ACB28}" type="parTrans" cxnId="{F1CB59E6-F7F4-45B9-A58F-FE9C99F28E55}">
      <dgm:prSet/>
      <dgm:spPr/>
      <dgm:t>
        <a:bodyPr/>
        <a:lstStyle/>
        <a:p>
          <a:endParaRPr lang="en-US"/>
        </a:p>
      </dgm:t>
    </dgm:pt>
    <dgm:pt modelId="{74CCE0A7-A1BB-4089-BBF9-937FAD25B51C}" type="sibTrans" cxnId="{F1CB59E6-F7F4-45B9-A58F-FE9C99F28E55}">
      <dgm:prSet/>
      <dgm:spPr/>
      <dgm:t>
        <a:bodyPr/>
        <a:lstStyle/>
        <a:p>
          <a:endParaRPr lang="en-US"/>
        </a:p>
      </dgm:t>
    </dgm:pt>
    <dgm:pt modelId="{0E36955D-5FC4-4D61-99F3-CBF4BB0E2E8F}">
      <dgm:prSet/>
      <dgm:spPr/>
      <dgm:t>
        <a:bodyPr/>
        <a:lstStyle/>
        <a:p>
          <a:r>
            <a:rPr lang="en-US" baseline="0"/>
            <a:t>Our Brainstorming Session</a:t>
          </a:r>
          <a:endParaRPr lang="en-US"/>
        </a:p>
      </dgm:t>
    </dgm:pt>
    <dgm:pt modelId="{7397BFDB-3867-49C0-A326-0EBE05B4343C}" type="parTrans" cxnId="{CC280D71-CD2C-4F05-A71E-01213EF45D8A}">
      <dgm:prSet/>
      <dgm:spPr/>
      <dgm:t>
        <a:bodyPr/>
        <a:lstStyle/>
        <a:p>
          <a:endParaRPr lang="en-US"/>
        </a:p>
      </dgm:t>
    </dgm:pt>
    <dgm:pt modelId="{D4276488-D0CD-4EED-A905-78A7A3BD2F41}" type="sibTrans" cxnId="{CC280D71-CD2C-4F05-A71E-01213EF45D8A}">
      <dgm:prSet/>
      <dgm:spPr/>
      <dgm:t>
        <a:bodyPr/>
        <a:lstStyle/>
        <a:p>
          <a:endParaRPr lang="en-US"/>
        </a:p>
      </dgm:t>
    </dgm:pt>
    <dgm:pt modelId="{DDC7B357-A429-4107-BECA-B8BAA8E4EB00}">
      <dgm:prSet/>
      <dgm:spPr/>
      <dgm:t>
        <a:bodyPr/>
        <a:lstStyle/>
        <a:p>
          <a:r>
            <a:rPr lang="en-US" baseline="0"/>
            <a:t>Our Idea</a:t>
          </a:r>
          <a:endParaRPr lang="en-US"/>
        </a:p>
      </dgm:t>
    </dgm:pt>
    <dgm:pt modelId="{A9E588C7-7E90-436B-9B6E-19F3142C119B}" type="parTrans" cxnId="{BF1F2130-A8C9-4156-860A-D0B8851E05C9}">
      <dgm:prSet/>
      <dgm:spPr/>
      <dgm:t>
        <a:bodyPr/>
        <a:lstStyle/>
        <a:p>
          <a:endParaRPr lang="en-US"/>
        </a:p>
      </dgm:t>
    </dgm:pt>
    <dgm:pt modelId="{35E9105F-537F-4186-A887-547E98038145}" type="sibTrans" cxnId="{BF1F2130-A8C9-4156-860A-D0B8851E05C9}">
      <dgm:prSet/>
      <dgm:spPr/>
      <dgm:t>
        <a:bodyPr/>
        <a:lstStyle/>
        <a:p>
          <a:endParaRPr lang="en-US"/>
        </a:p>
      </dgm:t>
    </dgm:pt>
    <dgm:pt modelId="{07325B27-AE8E-410F-97C9-5A0D44B9D52E}">
      <dgm:prSet/>
      <dgm:spPr/>
      <dgm:t>
        <a:bodyPr/>
        <a:lstStyle/>
        <a:p>
          <a:r>
            <a:rPr lang="en-US" baseline="0"/>
            <a:t>Our Prototype</a:t>
          </a:r>
          <a:endParaRPr lang="en-US"/>
        </a:p>
      </dgm:t>
    </dgm:pt>
    <dgm:pt modelId="{F824EB22-D1F1-405E-90E2-894C1105BCB9}" type="parTrans" cxnId="{C8584173-B97B-431D-9375-1559900D88F7}">
      <dgm:prSet/>
      <dgm:spPr/>
      <dgm:t>
        <a:bodyPr/>
        <a:lstStyle/>
        <a:p>
          <a:endParaRPr lang="en-US"/>
        </a:p>
      </dgm:t>
    </dgm:pt>
    <dgm:pt modelId="{79FD5D58-ADB5-4091-9373-F41BCB201E9F}" type="sibTrans" cxnId="{C8584173-B97B-431D-9375-1559900D88F7}">
      <dgm:prSet/>
      <dgm:spPr/>
      <dgm:t>
        <a:bodyPr/>
        <a:lstStyle/>
        <a:p>
          <a:endParaRPr lang="en-US"/>
        </a:p>
      </dgm:t>
    </dgm:pt>
    <dgm:pt modelId="{19961EDA-301D-4E30-B27E-CE829BE5532E}">
      <dgm:prSet/>
      <dgm:spPr/>
      <dgm:t>
        <a:bodyPr/>
        <a:lstStyle/>
        <a:p>
          <a:r>
            <a:rPr lang="en-US" baseline="0"/>
            <a:t>Things We Learned</a:t>
          </a:r>
          <a:endParaRPr lang="en-US"/>
        </a:p>
      </dgm:t>
    </dgm:pt>
    <dgm:pt modelId="{55185251-FB45-4B76-BDA8-3ED6EE5309BD}" type="parTrans" cxnId="{99411C02-EFEF-4B20-989F-DEFBDC8EE953}">
      <dgm:prSet/>
      <dgm:spPr/>
      <dgm:t>
        <a:bodyPr/>
        <a:lstStyle/>
        <a:p>
          <a:endParaRPr lang="en-US"/>
        </a:p>
      </dgm:t>
    </dgm:pt>
    <dgm:pt modelId="{F0FB5E36-6DE6-4A0F-B8D0-14E1D8CBE66E}" type="sibTrans" cxnId="{99411C02-EFEF-4B20-989F-DEFBDC8EE953}">
      <dgm:prSet/>
      <dgm:spPr/>
      <dgm:t>
        <a:bodyPr/>
        <a:lstStyle/>
        <a:p>
          <a:endParaRPr lang="en-US"/>
        </a:p>
      </dgm:t>
    </dgm:pt>
    <dgm:pt modelId="{EFE5048C-2F1E-4600-B8B7-373F33877BED}" type="pres">
      <dgm:prSet presAssocID="{3FF03588-6936-4BF6-AF89-33804D0BF493}" presName="linear" presStyleCnt="0">
        <dgm:presLayoutVars>
          <dgm:animLvl val="lvl"/>
          <dgm:resizeHandles val="exact"/>
        </dgm:presLayoutVars>
      </dgm:prSet>
      <dgm:spPr/>
    </dgm:pt>
    <dgm:pt modelId="{D1D5C6F4-2D04-4143-9198-C1367B001679}" type="pres">
      <dgm:prSet presAssocID="{655A08B1-7B7F-404E-89D9-A1D5A656B3C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553BF4A-77FA-4138-89CE-20420DF6C072}" type="pres">
      <dgm:prSet presAssocID="{74CCE0A7-A1BB-4089-BBF9-937FAD25B51C}" presName="spacer" presStyleCnt="0"/>
      <dgm:spPr/>
    </dgm:pt>
    <dgm:pt modelId="{469E451B-3DF1-4AA5-B75C-05B598476802}" type="pres">
      <dgm:prSet presAssocID="{0E36955D-5FC4-4D61-99F3-CBF4BB0E2E8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8F4427-61BA-48F2-ADF6-75F33CB867CF}" type="pres">
      <dgm:prSet presAssocID="{D4276488-D0CD-4EED-A905-78A7A3BD2F41}" presName="spacer" presStyleCnt="0"/>
      <dgm:spPr/>
    </dgm:pt>
    <dgm:pt modelId="{9346E6DD-9125-4A44-BF39-068B212B6541}" type="pres">
      <dgm:prSet presAssocID="{DDC7B357-A429-4107-BECA-B8BAA8E4EB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8F13C39-FB41-4AD0-B273-B6B3DA6E3FD1}" type="pres">
      <dgm:prSet presAssocID="{35E9105F-537F-4186-A887-547E98038145}" presName="spacer" presStyleCnt="0"/>
      <dgm:spPr/>
    </dgm:pt>
    <dgm:pt modelId="{6EDE60D8-21BE-4D1F-9189-3E786468AC05}" type="pres">
      <dgm:prSet presAssocID="{07325B27-AE8E-410F-97C9-5A0D44B9D52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121942-E955-4806-B9F0-B6571B215335}" type="pres">
      <dgm:prSet presAssocID="{79FD5D58-ADB5-4091-9373-F41BCB201E9F}" presName="spacer" presStyleCnt="0"/>
      <dgm:spPr/>
    </dgm:pt>
    <dgm:pt modelId="{DB222888-7591-4C5D-AEDB-FFBFE2BA30C4}" type="pres">
      <dgm:prSet presAssocID="{19961EDA-301D-4E30-B27E-CE829BE5532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411C02-EFEF-4B20-989F-DEFBDC8EE953}" srcId="{3FF03588-6936-4BF6-AF89-33804D0BF493}" destId="{19961EDA-301D-4E30-B27E-CE829BE5532E}" srcOrd="4" destOrd="0" parTransId="{55185251-FB45-4B76-BDA8-3ED6EE5309BD}" sibTransId="{F0FB5E36-6DE6-4A0F-B8D0-14E1D8CBE66E}"/>
    <dgm:cxn modelId="{AB238E11-192E-4A71-B908-6C0004CA363D}" type="presOf" srcId="{19961EDA-301D-4E30-B27E-CE829BE5532E}" destId="{DB222888-7591-4C5D-AEDB-FFBFE2BA30C4}" srcOrd="0" destOrd="0" presId="urn:microsoft.com/office/officeart/2005/8/layout/vList2"/>
    <dgm:cxn modelId="{BF1F2130-A8C9-4156-860A-D0B8851E05C9}" srcId="{3FF03588-6936-4BF6-AF89-33804D0BF493}" destId="{DDC7B357-A429-4107-BECA-B8BAA8E4EB00}" srcOrd="2" destOrd="0" parTransId="{A9E588C7-7E90-436B-9B6E-19F3142C119B}" sibTransId="{35E9105F-537F-4186-A887-547E98038145}"/>
    <dgm:cxn modelId="{CC280D71-CD2C-4F05-A71E-01213EF45D8A}" srcId="{3FF03588-6936-4BF6-AF89-33804D0BF493}" destId="{0E36955D-5FC4-4D61-99F3-CBF4BB0E2E8F}" srcOrd="1" destOrd="0" parTransId="{7397BFDB-3867-49C0-A326-0EBE05B4343C}" sibTransId="{D4276488-D0CD-4EED-A905-78A7A3BD2F41}"/>
    <dgm:cxn modelId="{C8584173-B97B-431D-9375-1559900D88F7}" srcId="{3FF03588-6936-4BF6-AF89-33804D0BF493}" destId="{07325B27-AE8E-410F-97C9-5A0D44B9D52E}" srcOrd="3" destOrd="0" parTransId="{F824EB22-D1F1-405E-90E2-894C1105BCB9}" sibTransId="{79FD5D58-ADB5-4091-9373-F41BCB201E9F}"/>
    <dgm:cxn modelId="{B63DF58B-8C4E-4676-8DAD-E3BDB5F9157B}" type="presOf" srcId="{3FF03588-6936-4BF6-AF89-33804D0BF493}" destId="{EFE5048C-2F1E-4600-B8B7-373F33877BED}" srcOrd="0" destOrd="0" presId="urn:microsoft.com/office/officeart/2005/8/layout/vList2"/>
    <dgm:cxn modelId="{3CF587BA-52FB-4E6A-866A-FBBE46A6FF17}" type="presOf" srcId="{655A08B1-7B7F-404E-89D9-A1D5A656B3C5}" destId="{D1D5C6F4-2D04-4143-9198-C1367B001679}" srcOrd="0" destOrd="0" presId="urn:microsoft.com/office/officeart/2005/8/layout/vList2"/>
    <dgm:cxn modelId="{4688BCC1-4E43-43BE-8400-68E81D2637B7}" type="presOf" srcId="{0E36955D-5FC4-4D61-99F3-CBF4BB0E2E8F}" destId="{469E451B-3DF1-4AA5-B75C-05B598476802}" srcOrd="0" destOrd="0" presId="urn:microsoft.com/office/officeart/2005/8/layout/vList2"/>
    <dgm:cxn modelId="{06102BC2-3EE5-4827-B3CC-1EAEE2D18697}" type="presOf" srcId="{DDC7B357-A429-4107-BECA-B8BAA8E4EB00}" destId="{9346E6DD-9125-4A44-BF39-068B212B6541}" srcOrd="0" destOrd="0" presId="urn:microsoft.com/office/officeart/2005/8/layout/vList2"/>
    <dgm:cxn modelId="{F1CB59E6-F7F4-45B9-A58F-FE9C99F28E55}" srcId="{3FF03588-6936-4BF6-AF89-33804D0BF493}" destId="{655A08B1-7B7F-404E-89D9-A1D5A656B3C5}" srcOrd="0" destOrd="0" parTransId="{5BEFB862-3837-4526-88C8-CA33AD4ACB28}" sibTransId="{74CCE0A7-A1BB-4089-BBF9-937FAD25B51C}"/>
    <dgm:cxn modelId="{F851DEFC-F8AF-48DF-9735-B2F2CF33B0CE}" type="presOf" srcId="{07325B27-AE8E-410F-97C9-5A0D44B9D52E}" destId="{6EDE60D8-21BE-4D1F-9189-3E786468AC05}" srcOrd="0" destOrd="0" presId="urn:microsoft.com/office/officeart/2005/8/layout/vList2"/>
    <dgm:cxn modelId="{C3A5B9C0-05F5-4A20-8C61-93CDC4F74BF4}" type="presParOf" srcId="{EFE5048C-2F1E-4600-B8B7-373F33877BED}" destId="{D1D5C6F4-2D04-4143-9198-C1367B001679}" srcOrd="0" destOrd="0" presId="urn:microsoft.com/office/officeart/2005/8/layout/vList2"/>
    <dgm:cxn modelId="{D41C5646-BB34-452C-B24C-F1CA1B6F4D81}" type="presParOf" srcId="{EFE5048C-2F1E-4600-B8B7-373F33877BED}" destId="{A553BF4A-77FA-4138-89CE-20420DF6C072}" srcOrd="1" destOrd="0" presId="urn:microsoft.com/office/officeart/2005/8/layout/vList2"/>
    <dgm:cxn modelId="{0B6C4DB1-04B5-4F35-89EF-A40B21D30333}" type="presParOf" srcId="{EFE5048C-2F1E-4600-B8B7-373F33877BED}" destId="{469E451B-3DF1-4AA5-B75C-05B598476802}" srcOrd="2" destOrd="0" presId="urn:microsoft.com/office/officeart/2005/8/layout/vList2"/>
    <dgm:cxn modelId="{F31C4142-DEAE-4FAC-B289-DAE6DEAEB0B3}" type="presParOf" srcId="{EFE5048C-2F1E-4600-B8B7-373F33877BED}" destId="{488F4427-61BA-48F2-ADF6-75F33CB867CF}" srcOrd="3" destOrd="0" presId="urn:microsoft.com/office/officeart/2005/8/layout/vList2"/>
    <dgm:cxn modelId="{DC6A4855-626C-4F02-9BC4-C0A3F1C5C211}" type="presParOf" srcId="{EFE5048C-2F1E-4600-B8B7-373F33877BED}" destId="{9346E6DD-9125-4A44-BF39-068B212B6541}" srcOrd="4" destOrd="0" presId="urn:microsoft.com/office/officeart/2005/8/layout/vList2"/>
    <dgm:cxn modelId="{0F261DC2-2BCA-4501-9D4D-8FE5214CE871}" type="presParOf" srcId="{EFE5048C-2F1E-4600-B8B7-373F33877BED}" destId="{98F13C39-FB41-4AD0-B273-B6B3DA6E3FD1}" srcOrd="5" destOrd="0" presId="urn:microsoft.com/office/officeart/2005/8/layout/vList2"/>
    <dgm:cxn modelId="{5390E08E-AC4F-45B9-937B-F5A13A1B2D91}" type="presParOf" srcId="{EFE5048C-2F1E-4600-B8B7-373F33877BED}" destId="{6EDE60D8-21BE-4D1F-9189-3E786468AC05}" srcOrd="6" destOrd="0" presId="urn:microsoft.com/office/officeart/2005/8/layout/vList2"/>
    <dgm:cxn modelId="{C2F021EB-81C5-40C6-8775-F63EB4323031}" type="presParOf" srcId="{EFE5048C-2F1E-4600-B8B7-373F33877BED}" destId="{B6121942-E955-4806-B9F0-B6571B215335}" srcOrd="7" destOrd="0" presId="urn:microsoft.com/office/officeart/2005/8/layout/vList2"/>
    <dgm:cxn modelId="{869333EF-EA60-4354-8E55-D5A59CB29566}" type="presParOf" srcId="{EFE5048C-2F1E-4600-B8B7-373F33877BED}" destId="{DB222888-7591-4C5D-AEDB-FFBFE2BA30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56FB1-7FF0-4C3A-A94A-B4F659C29EA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29154C-82FB-4949-8061-F44A9351C443}">
      <dgm:prSet/>
      <dgm:spPr/>
      <dgm:t>
        <a:bodyPr/>
        <a:lstStyle/>
        <a:p>
          <a:r>
            <a:rPr lang="en-US" dirty="0"/>
            <a:t>Details of your brainstorming process</a:t>
          </a:r>
        </a:p>
      </dgm:t>
    </dgm:pt>
    <dgm:pt modelId="{41BFC4A0-7CCF-409C-A8D8-7D6AB0F7710D}" type="parTrans" cxnId="{4D98BB3D-7787-490F-9F73-8F7074150B66}">
      <dgm:prSet/>
      <dgm:spPr/>
      <dgm:t>
        <a:bodyPr/>
        <a:lstStyle/>
        <a:p>
          <a:endParaRPr lang="en-US"/>
        </a:p>
      </dgm:t>
    </dgm:pt>
    <dgm:pt modelId="{81C29E6E-2168-4FC7-9437-958615D6326B}" type="sibTrans" cxnId="{4D98BB3D-7787-490F-9F73-8F7074150B66}">
      <dgm:prSet/>
      <dgm:spPr/>
      <dgm:t>
        <a:bodyPr/>
        <a:lstStyle/>
        <a:p>
          <a:endParaRPr lang="en-US"/>
        </a:p>
      </dgm:t>
    </dgm:pt>
    <dgm:pt modelId="{84558493-37C2-48D3-B6C3-EDDF41569E2C}">
      <dgm:prSet/>
      <dgm:spPr/>
      <dgm:t>
        <a:bodyPr/>
        <a:lstStyle/>
        <a:p>
          <a:r>
            <a:rPr lang="en-US" dirty="0"/>
            <a:t>• We held our brainstorming session on 17th October 2020</a:t>
          </a:r>
        </a:p>
      </dgm:t>
    </dgm:pt>
    <dgm:pt modelId="{C2686FE2-31FB-4E64-841C-C636EBB96974}" type="parTrans" cxnId="{133DC58C-3CFE-4939-82C7-D4CC4407C78A}">
      <dgm:prSet/>
      <dgm:spPr/>
      <dgm:t>
        <a:bodyPr/>
        <a:lstStyle/>
        <a:p>
          <a:endParaRPr lang="en-US"/>
        </a:p>
      </dgm:t>
    </dgm:pt>
    <dgm:pt modelId="{D0C78651-33BA-4ED4-9932-4534B8F8F068}" type="sibTrans" cxnId="{133DC58C-3CFE-4939-82C7-D4CC4407C78A}">
      <dgm:prSet/>
      <dgm:spPr/>
      <dgm:t>
        <a:bodyPr/>
        <a:lstStyle/>
        <a:p>
          <a:endParaRPr lang="en-US"/>
        </a:p>
      </dgm:t>
    </dgm:pt>
    <dgm:pt modelId="{E312AD91-BEA4-4813-9E33-620B2DB1359C}">
      <dgm:prSet/>
      <dgm:spPr/>
      <dgm:t>
        <a:bodyPr/>
        <a:lstStyle/>
        <a:p>
          <a:r>
            <a:rPr lang="en-US" dirty="0"/>
            <a:t>•7 members of our group are involved in brain storming</a:t>
          </a:r>
        </a:p>
      </dgm:t>
    </dgm:pt>
    <dgm:pt modelId="{F6143A0D-6D17-45D1-B304-2BE0D343D0D6}" type="parTrans" cxnId="{3519ABF5-4FCA-4C48-9A05-21E077E3763A}">
      <dgm:prSet/>
      <dgm:spPr/>
      <dgm:t>
        <a:bodyPr/>
        <a:lstStyle/>
        <a:p>
          <a:endParaRPr lang="en-US"/>
        </a:p>
      </dgm:t>
    </dgm:pt>
    <dgm:pt modelId="{D84A5DE7-0203-4078-A3B9-BB2151372009}" type="sibTrans" cxnId="{3519ABF5-4FCA-4C48-9A05-21E077E3763A}">
      <dgm:prSet/>
      <dgm:spPr/>
      <dgm:t>
        <a:bodyPr/>
        <a:lstStyle/>
        <a:p>
          <a:endParaRPr lang="en-US"/>
        </a:p>
      </dgm:t>
    </dgm:pt>
    <dgm:pt modelId="{DD2ED32C-2798-41F2-9B8C-7AEF736A7F4F}">
      <dgm:prSet/>
      <dgm:spPr/>
      <dgm:t>
        <a:bodyPr/>
        <a:lstStyle/>
        <a:p>
          <a:r>
            <a:rPr lang="en-US" dirty="0"/>
            <a:t>•We used </a:t>
          </a:r>
          <a:r>
            <a:rPr lang="en-IN" dirty="0"/>
            <a:t>Random Prompts, Counterfactuals, Perspective shifting, Worst idea, Journey to the future</a:t>
          </a:r>
          <a:endParaRPr lang="en-US" dirty="0"/>
        </a:p>
      </dgm:t>
    </dgm:pt>
    <dgm:pt modelId="{9739FF90-F96B-4B31-893A-959DD151AF13}" type="parTrans" cxnId="{AE22E98A-1CB5-4972-979E-1BD9AC311F63}">
      <dgm:prSet/>
      <dgm:spPr/>
      <dgm:t>
        <a:bodyPr/>
        <a:lstStyle/>
        <a:p>
          <a:endParaRPr lang="en-US"/>
        </a:p>
      </dgm:t>
    </dgm:pt>
    <dgm:pt modelId="{39D3E2E0-E366-4CEB-A7CB-6A7D515342B4}" type="sibTrans" cxnId="{AE22E98A-1CB5-4972-979E-1BD9AC311F63}">
      <dgm:prSet/>
      <dgm:spPr/>
      <dgm:t>
        <a:bodyPr/>
        <a:lstStyle/>
        <a:p>
          <a:endParaRPr lang="en-US"/>
        </a:p>
      </dgm:t>
    </dgm:pt>
    <dgm:pt modelId="{603ECFC4-0124-418F-9D6F-C307E5630447}">
      <dgm:prSet/>
      <dgm:spPr/>
      <dgm:t>
        <a:bodyPr/>
        <a:lstStyle/>
        <a:p>
          <a:r>
            <a:rPr lang="en-US" dirty="0"/>
            <a:t>•We got around 20 ideas in our brainstorming session</a:t>
          </a:r>
        </a:p>
      </dgm:t>
    </dgm:pt>
    <dgm:pt modelId="{60731E05-7210-4B19-8E8D-6F5913C27F07}" type="parTrans" cxnId="{38798B3F-2616-466F-801D-B236B6BEB555}">
      <dgm:prSet/>
      <dgm:spPr/>
      <dgm:t>
        <a:bodyPr/>
        <a:lstStyle/>
        <a:p>
          <a:endParaRPr lang="en-US"/>
        </a:p>
      </dgm:t>
    </dgm:pt>
    <dgm:pt modelId="{6625D040-D231-4C9B-88EE-762FB2AF36E9}" type="sibTrans" cxnId="{38798B3F-2616-466F-801D-B236B6BEB555}">
      <dgm:prSet/>
      <dgm:spPr/>
      <dgm:t>
        <a:bodyPr/>
        <a:lstStyle/>
        <a:p>
          <a:endParaRPr lang="en-US"/>
        </a:p>
      </dgm:t>
    </dgm:pt>
    <dgm:pt modelId="{BE4556B7-6ADF-4D28-A37A-579DCF47EC96}">
      <dgm:prSet/>
      <dgm:spPr/>
      <dgm:t>
        <a:bodyPr/>
        <a:lstStyle/>
        <a:p>
          <a:r>
            <a:rPr lang="en-US" dirty="0"/>
            <a:t>•We evaluated based on need of people and for 90%approval rating of AP state</a:t>
          </a:r>
        </a:p>
      </dgm:t>
    </dgm:pt>
    <dgm:pt modelId="{3776BC3D-AD07-4C9F-B571-F7D57E5C99FA}" type="parTrans" cxnId="{0DA78C0A-3810-4659-84BF-339A8A6A545E}">
      <dgm:prSet/>
      <dgm:spPr/>
      <dgm:t>
        <a:bodyPr/>
        <a:lstStyle/>
        <a:p>
          <a:endParaRPr lang="en-US"/>
        </a:p>
      </dgm:t>
    </dgm:pt>
    <dgm:pt modelId="{C7FFAA88-12AB-4F85-AFCB-705655A8605D}" type="sibTrans" cxnId="{0DA78C0A-3810-4659-84BF-339A8A6A545E}">
      <dgm:prSet/>
      <dgm:spPr/>
      <dgm:t>
        <a:bodyPr/>
        <a:lstStyle/>
        <a:p>
          <a:endParaRPr lang="en-US"/>
        </a:p>
      </dgm:t>
    </dgm:pt>
    <dgm:pt modelId="{7FFEB650-51FE-4E27-866B-D744C7FE42A3}" type="pres">
      <dgm:prSet presAssocID="{43A56FB1-7FF0-4C3A-A94A-B4F659C29EA1}" presName="Name0" presStyleCnt="0">
        <dgm:presLayoutVars>
          <dgm:dir/>
          <dgm:resizeHandles val="exact"/>
        </dgm:presLayoutVars>
      </dgm:prSet>
      <dgm:spPr/>
    </dgm:pt>
    <dgm:pt modelId="{EEE7BC2F-86D6-466F-A672-E84D8EF5CC4E}" type="pres">
      <dgm:prSet presAssocID="{B529154C-82FB-4949-8061-F44A9351C443}" presName="node" presStyleLbl="node1" presStyleIdx="0" presStyleCnt="6">
        <dgm:presLayoutVars>
          <dgm:bulletEnabled val="1"/>
        </dgm:presLayoutVars>
      </dgm:prSet>
      <dgm:spPr/>
    </dgm:pt>
    <dgm:pt modelId="{C1A453A1-FDA9-4B8C-AFAD-E91E7C9A6DDC}" type="pres">
      <dgm:prSet presAssocID="{81C29E6E-2168-4FC7-9437-958615D6326B}" presName="sibTrans" presStyleLbl="sibTrans1D1" presStyleIdx="0" presStyleCnt="5"/>
      <dgm:spPr/>
    </dgm:pt>
    <dgm:pt modelId="{757FABB3-A538-41CC-A9C0-9A43BB2247DD}" type="pres">
      <dgm:prSet presAssocID="{81C29E6E-2168-4FC7-9437-958615D6326B}" presName="connectorText" presStyleLbl="sibTrans1D1" presStyleIdx="0" presStyleCnt="5"/>
      <dgm:spPr/>
    </dgm:pt>
    <dgm:pt modelId="{5C367230-6B04-4DFA-99A4-3925935B14A2}" type="pres">
      <dgm:prSet presAssocID="{84558493-37C2-48D3-B6C3-EDDF41569E2C}" presName="node" presStyleLbl="node1" presStyleIdx="1" presStyleCnt="6">
        <dgm:presLayoutVars>
          <dgm:bulletEnabled val="1"/>
        </dgm:presLayoutVars>
      </dgm:prSet>
      <dgm:spPr/>
    </dgm:pt>
    <dgm:pt modelId="{9E59F9FB-D3FE-42F5-B498-6C764F6DDCF3}" type="pres">
      <dgm:prSet presAssocID="{D0C78651-33BA-4ED4-9932-4534B8F8F068}" presName="sibTrans" presStyleLbl="sibTrans1D1" presStyleIdx="1" presStyleCnt="5"/>
      <dgm:spPr/>
    </dgm:pt>
    <dgm:pt modelId="{9FF4F1F5-A407-4484-8F0B-BAB4EA2FDD96}" type="pres">
      <dgm:prSet presAssocID="{D0C78651-33BA-4ED4-9932-4534B8F8F068}" presName="connectorText" presStyleLbl="sibTrans1D1" presStyleIdx="1" presStyleCnt="5"/>
      <dgm:spPr/>
    </dgm:pt>
    <dgm:pt modelId="{B6032705-9916-43DC-A5DD-1CCD09E7293C}" type="pres">
      <dgm:prSet presAssocID="{E312AD91-BEA4-4813-9E33-620B2DB1359C}" presName="node" presStyleLbl="node1" presStyleIdx="2" presStyleCnt="6">
        <dgm:presLayoutVars>
          <dgm:bulletEnabled val="1"/>
        </dgm:presLayoutVars>
      </dgm:prSet>
      <dgm:spPr/>
    </dgm:pt>
    <dgm:pt modelId="{51098EF1-4A22-4B03-AA6C-97D15A5DC78C}" type="pres">
      <dgm:prSet presAssocID="{D84A5DE7-0203-4078-A3B9-BB2151372009}" presName="sibTrans" presStyleLbl="sibTrans1D1" presStyleIdx="2" presStyleCnt="5"/>
      <dgm:spPr/>
    </dgm:pt>
    <dgm:pt modelId="{7621FC72-AFEA-4362-875D-0A5CE8932A56}" type="pres">
      <dgm:prSet presAssocID="{D84A5DE7-0203-4078-A3B9-BB2151372009}" presName="connectorText" presStyleLbl="sibTrans1D1" presStyleIdx="2" presStyleCnt="5"/>
      <dgm:spPr/>
    </dgm:pt>
    <dgm:pt modelId="{323C3B73-FFF9-4EAC-B345-C94767CD0CC1}" type="pres">
      <dgm:prSet presAssocID="{DD2ED32C-2798-41F2-9B8C-7AEF736A7F4F}" presName="node" presStyleLbl="node1" presStyleIdx="3" presStyleCnt="6">
        <dgm:presLayoutVars>
          <dgm:bulletEnabled val="1"/>
        </dgm:presLayoutVars>
      </dgm:prSet>
      <dgm:spPr/>
    </dgm:pt>
    <dgm:pt modelId="{9EA26ABB-DA6B-43CF-8FF1-A22BBB9CE3DC}" type="pres">
      <dgm:prSet presAssocID="{39D3E2E0-E366-4CEB-A7CB-6A7D515342B4}" presName="sibTrans" presStyleLbl="sibTrans1D1" presStyleIdx="3" presStyleCnt="5"/>
      <dgm:spPr/>
    </dgm:pt>
    <dgm:pt modelId="{C2B66A9D-FDF4-4C72-A015-37C172B6911B}" type="pres">
      <dgm:prSet presAssocID="{39D3E2E0-E366-4CEB-A7CB-6A7D515342B4}" presName="connectorText" presStyleLbl="sibTrans1D1" presStyleIdx="3" presStyleCnt="5"/>
      <dgm:spPr/>
    </dgm:pt>
    <dgm:pt modelId="{E1DF2E01-8EBA-42CE-8532-276ABBC48416}" type="pres">
      <dgm:prSet presAssocID="{603ECFC4-0124-418F-9D6F-C307E5630447}" presName="node" presStyleLbl="node1" presStyleIdx="4" presStyleCnt="6">
        <dgm:presLayoutVars>
          <dgm:bulletEnabled val="1"/>
        </dgm:presLayoutVars>
      </dgm:prSet>
      <dgm:spPr/>
    </dgm:pt>
    <dgm:pt modelId="{4579095D-E62B-46D0-ACF2-994AD5C06354}" type="pres">
      <dgm:prSet presAssocID="{6625D040-D231-4C9B-88EE-762FB2AF36E9}" presName="sibTrans" presStyleLbl="sibTrans1D1" presStyleIdx="4" presStyleCnt="5"/>
      <dgm:spPr/>
    </dgm:pt>
    <dgm:pt modelId="{6668A986-64D3-42E4-9508-F8FE13C9E51D}" type="pres">
      <dgm:prSet presAssocID="{6625D040-D231-4C9B-88EE-762FB2AF36E9}" presName="connectorText" presStyleLbl="sibTrans1D1" presStyleIdx="4" presStyleCnt="5"/>
      <dgm:spPr/>
    </dgm:pt>
    <dgm:pt modelId="{16AB505D-101E-4DFC-9EE8-7B180A4421C7}" type="pres">
      <dgm:prSet presAssocID="{BE4556B7-6ADF-4D28-A37A-579DCF47EC96}" presName="node" presStyleLbl="node1" presStyleIdx="5" presStyleCnt="6">
        <dgm:presLayoutVars>
          <dgm:bulletEnabled val="1"/>
        </dgm:presLayoutVars>
      </dgm:prSet>
      <dgm:spPr/>
    </dgm:pt>
  </dgm:ptLst>
  <dgm:cxnLst>
    <dgm:cxn modelId="{F5467F02-BE50-40E7-B81A-0F86672EBC7B}" type="presOf" srcId="{D84A5DE7-0203-4078-A3B9-BB2151372009}" destId="{51098EF1-4A22-4B03-AA6C-97D15A5DC78C}" srcOrd="0" destOrd="0" presId="urn:microsoft.com/office/officeart/2016/7/layout/RepeatingBendingProcessNew"/>
    <dgm:cxn modelId="{81C11F03-2B1D-4B5E-8D50-0EA1DDBD08BC}" type="presOf" srcId="{84558493-37C2-48D3-B6C3-EDDF41569E2C}" destId="{5C367230-6B04-4DFA-99A4-3925935B14A2}" srcOrd="0" destOrd="0" presId="urn:microsoft.com/office/officeart/2016/7/layout/RepeatingBendingProcessNew"/>
    <dgm:cxn modelId="{54AD7904-FCE2-4F9E-A4E0-05521A127F89}" type="presOf" srcId="{43A56FB1-7FF0-4C3A-A94A-B4F659C29EA1}" destId="{7FFEB650-51FE-4E27-866B-D744C7FE42A3}" srcOrd="0" destOrd="0" presId="urn:microsoft.com/office/officeart/2016/7/layout/RepeatingBendingProcessNew"/>
    <dgm:cxn modelId="{0DA78C0A-3810-4659-84BF-339A8A6A545E}" srcId="{43A56FB1-7FF0-4C3A-A94A-B4F659C29EA1}" destId="{BE4556B7-6ADF-4D28-A37A-579DCF47EC96}" srcOrd="5" destOrd="0" parTransId="{3776BC3D-AD07-4C9F-B571-F7D57E5C99FA}" sibTransId="{C7FFAA88-12AB-4F85-AFCB-705655A8605D}"/>
    <dgm:cxn modelId="{F6B8070B-143B-4BDC-8C9C-05FB84C51158}" type="presOf" srcId="{39D3E2E0-E366-4CEB-A7CB-6A7D515342B4}" destId="{9EA26ABB-DA6B-43CF-8FF1-A22BBB9CE3DC}" srcOrd="0" destOrd="0" presId="urn:microsoft.com/office/officeart/2016/7/layout/RepeatingBendingProcessNew"/>
    <dgm:cxn modelId="{BCEE6010-171A-43A1-925A-F8D27000A954}" type="presOf" srcId="{E312AD91-BEA4-4813-9E33-620B2DB1359C}" destId="{B6032705-9916-43DC-A5DD-1CCD09E7293C}" srcOrd="0" destOrd="0" presId="urn:microsoft.com/office/officeart/2016/7/layout/RepeatingBendingProcessNew"/>
    <dgm:cxn modelId="{42057B3C-9FE5-4438-B3B2-646DB46EB6F6}" type="presOf" srcId="{81C29E6E-2168-4FC7-9437-958615D6326B}" destId="{757FABB3-A538-41CC-A9C0-9A43BB2247DD}" srcOrd="1" destOrd="0" presId="urn:microsoft.com/office/officeart/2016/7/layout/RepeatingBendingProcessNew"/>
    <dgm:cxn modelId="{4D98BB3D-7787-490F-9F73-8F7074150B66}" srcId="{43A56FB1-7FF0-4C3A-A94A-B4F659C29EA1}" destId="{B529154C-82FB-4949-8061-F44A9351C443}" srcOrd="0" destOrd="0" parTransId="{41BFC4A0-7CCF-409C-A8D8-7D6AB0F7710D}" sibTransId="{81C29E6E-2168-4FC7-9437-958615D6326B}"/>
    <dgm:cxn modelId="{38798B3F-2616-466F-801D-B236B6BEB555}" srcId="{43A56FB1-7FF0-4C3A-A94A-B4F659C29EA1}" destId="{603ECFC4-0124-418F-9D6F-C307E5630447}" srcOrd="4" destOrd="0" parTransId="{60731E05-7210-4B19-8E8D-6F5913C27F07}" sibTransId="{6625D040-D231-4C9B-88EE-762FB2AF36E9}"/>
    <dgm:cxn modelId="{B9312D64-E98B-4846-83D6-CD50BD0C523A}" type="presOf" srcId="{603ECFC4-0124-418F-9D6F-C307E5630447}" destId="{E1DF2E01-8EBA-42CE-8532-276ABBC48416}" srcOrd="0" destOrd="0" presId="urn:microsoft.com/office/officeart/2016/7/layout/RepeatingBendingProcessNew"/>
    <dgm:cxn modelId="{2B774B47-B204-42CE-9A1E-3512C882032C}" type="presOf" srcId="{81C29E6E-2168-4FC7-9437-958615D6326B}" destId="{C1A453A1-FDA9-4B8C-AFAD-E91E7C9A6DDC}" srcOrd="0" destOrd="0" presId="urn:microsoft.com/office/officeart/2016/7/layout/RepeatingBendingProcessNew"/>
    <dgm:cxn modelId="{E52FAB6B-9FEE-462B-8E04-A7F036993E9B}" type="presOf" srcId="{B529154C-82FB-4949-8061-F44A9351C443}" destId="{EEE7BC2F-86D6-466F-A672-E84D8EF5CC4E}" srcOrd="0" destOrd="0" presId="urn:microsoft.com/office/officeart/2016/7/layout/RepeatingBendingProcessNew"/>
    <dgm:cxn modelId="{BAB1184E-D221-4945-B081-E97F37016B0D}" type="presOf" srcId="{D0C78651-33BA-4ED4-9932-4534B8F8F068}" destId="{9FF4F1F5-A407-4484-8F0B-BAB4EA2FDD96}" srcOrd="1" destOrd="0" presId="urn:microsoft.com/office/officeart/2016/7/layout/RepeatingBendingProcessNew"/>
    <dgm:cxn modelId="{E4468F72-3A1A-4F52-9B22-7D38C37718EE}" type="presOf" srcId="{6625D040-D231-4C9B-88EE-762FB2AF36E9}" destId="{6668A986-64D3-42E4-9508-F8FE13C9E51D}" srcOrd="1" destOrd="0" presId="urn:microsoft.com/office/officeart/2016/7/layout/RepeatingBendingProcessNew"/>
    <dgm:cxn modelId="{D0C2B87F-FC4D-4018-95BA-598BAEAA051F}" type="presOf" srcId="{6625D040-D231-4C9B-88EE-762FB2AF36E9}" destId="{4579095D-E62B-46D0-ACF2-994AD5C06354}" srcOrd="0" destOrd="0" presId="urn:microsoft.com/office/officeart/2016/7/layout/RepeatingBendingProcessNew"/>
    <dgm:cxn modelId="{BFC3CB86-839D-4476-B8F6-7E9DDB27C78A}" type="presOf" srcId="{39D3E2E0-E366-4CEB-A7CB-6A7D515342B4}" destId="{C2B66A9D-FDF4-4C72-A015-37C172B6911B}" srcOrd="1" destOrd="0" presId="urn:microsoft.com/office/officeart/2016/7/layout/RepeatingBendingProcessNew"/>
    <dgm:cxn modelId="{AE22E98A-1CB5-4972-979E-1BD9AC311F63}" srcId="{43A56FB1-7FF0-4C3A-A94A-B4F659C29EA1}" destId="{DD2ED32C-2798-41F2-9B8C-7AEF736A7F4F}" srcOrd="3" destOrd="0" parTransId="{9739FF90-F96B-4B31-893A-959DD151AF13}" sibTransId="{39D3E2E0-E366-4CEB-A7CB-6A7D515342B4}"/>
    <dgm:cxn modelId="{133DC58C-3CFE-4939-82C7-D4CC4407C78A}" srcId="{43A56FB1-7FF0-4C3A-A94A-B4F659C29EA1}" destId="{84558493-37C2-48D3-B6C3-EDDF41569E2C}" srcOrd="1" destOrd="0" parTransId="{C2686FE2-31FB-4E64-841C-C636EBB96974}" sibTransId="{D0C78651-33BA-4ED4-9932-4534B8F8F068}"/>
    <dgm:cxn modelId="{A765C8C7-FEBC-4691-9428-542278798F9B}" type="presOf" srcId="{D0C78651-33BA-4ED4-9932-4534B8F8F068}" destId="{9E59F9FB-D3FE-42F5-B498-6C764F6DDCF3}" srcOrd="0" destOrd="0" presId="urn:microsoft.com/office/officeart/2016/7/layout/RepeatingBendingProcessNew"/>
    <dgm:cxn modelId="{4D2675E5-6915-4E3C-A407-7BA967830B25}" type="presOf" srcId="{BE4556B7-6ADF-4D28-A37A-579DCF47EC96}" destId="{16AB505D-101E-4DFC-9EE8-7B180A4421C7}" srcOrd="0" destOrd="0" presId="urn:microsoft.com/office/officeart/2016/7/layout/RepeatingBendingProcessNew"/>
    <dgm:cxn modelId="{E86A6CEF-8513-4E78-8320-BF84D842AFB2}" type="presOf" srcId="{DD2ED32C-2798-41F2-9B8C-7AEF736A7F4F}" destId="{323C3B73-FFF9-4EAC-B345-C94767CD0CC1}" srcOrd="0" destOrd="0" presId="urn:microsoft.com/office/officeart/2016/7/layout/RepeatingBendingProcessNew"/>
    <dgm:cxn modelId="{3519ABF5-4FCA-4C48-9A05-21E077E3763A}" srcId="{43A56FB1-7FF0-4C3A-A94A-B4F659C29EA1}" destId="{E312AD91-BEA4-4813-9E33-620B2DB1359C}" srcOrd="2" destOrd="0" parTransId="{F6143A0D-6D17-45D1-B304-2BE0D343D0D6}" sibTransId="{D84A5DE7-0203-4078-A3B9-BB2151372009}"/>
    <dgm:cxn modelId="{50C696FC-2768-4D94-96C6-B9DA26A19B53}" type="presOf" srcId="{D84A5DE7-0203-4078-A3B9-BB2151372009}" destId="{7621FC72-AFEA-4362-875D-0A5CE8932A56}" srcOrd="1" destOrd="0" presId="urn:microsoft.com/office/officeart/2016/7/layout/RepeatingBendingProcessNew"/>
    <dgm:cxn modelId="{B3CE9810-F4D0-4714-AAA2-F9BFB7E79DD6}" type="presParOf" srcId="{7FFEB650-51FE-4E27-866B-D744C7FE42A3}" destId="{EEE7BC2F-86D6-466F-A672-E84D8EF5CC4E}" srcOrd="0" destOrd="0" presId="urn:microsoft.com/office/officeart/2016/7/layout/RepeatingBendingProcessNew"/>
    <dgm:cxn modelId="{DC6CDAB2-6CD4-4ACA-A538-1E0AA19AB9F1}" type="presParOf" srcId="{7FFEB650-51FE-4E27-866B-D744C7FE42A3}" destId="{C1A453A1-FDA9-4B8C-AFAD-E91E7C9A6DDC}" srcOrd="1" destOrd="0" presId="urn:microsoft.com/office/officeart/2016/7/layout/RepeatingBendingProcessNew"/>
    <dgm:cxn modelId="{FBF3FF5F-1A13-4B1F-8DE3-4190ABFC6E19}" type="presParOf" srcId="{C1A453A1-FDA9-4B8C-AFAD-E91E7C9A6DDC}" destId="{757FABB3-A538-41CC-A9C0-9A43BB2247DD}" srcOrd="0" destOrd="0" presId="urn:microsoft.com/office/officeart/2016/7/layout/RepeatingBendingProcessNew"/>
    <dgm:cxn modelId="{D76A094D-7678-4C12-8AA6-F8C9AB5CA419}" type="presParOf" srcId="{7FFEB650-51FE-4E27-866B-D744C7FE42A3}" destId="{5C367230-6B04-4DFA-99A4-3925935B14A2}" srcOrd="2" destOrd="0" presId="urn:microsoft.com/office/officeart/2016/7/layout/RepeatingBendingProcessNew"/>
    <dgm:cxn modelId="{D0DE0BB5-0E15-4E09-BB9D-706C7925303C}" type="presParOf" srcId="{7FFEB650-51FE-4E27-866B-D744C7FE42A3}" destId="{9E59F9FB-D3FE-42F5-B498-6C764F6DDCF3}" srcOrd="3" destOrd="0" presId="urn:microsoft.com/office/officeart/2016/7/layout/RepeatingBendingProcessNew"/>
    <dgm:cxn modelId="{BFDD8A36-D2D9-431B-B949-CB4B2D20F189}" type="presParOf" srcId="{9E59F9FB-D3FE-42F5-B498-6C764F6DDCF3}" destId="{9FF4F1F5-A407-4484-8F0B-BAB4EA2FDD96}" srcOrd="0" destOrd="0" presId="urn:microsoft.com/office/officeart/2016/7/layout/RepeatingBendingProcessNew"/>
    <dgm:cxn modelId="{FC06BBE3-2780-4023-901A-A29342920468}" type="presParOf" srcId="{7FFEB650-51FE-4E27-866B-D744C7FE42A3}" destId="{B6032705-9916-43DC-A5DD-1CCD09E7293C}" srcOrd="4" destOrd="0" presId="urn:microsoft.com/office/officeart/2016/7/layout/RepeatingBendingProcessNew"/>
    <dgm:cxn modelId="{3AC80C6B-3E16-42D1-8CA9-6E6AF0BBBE0B}" type="presParOf" srcId="{7FFEB650-51FE-4E27-866B-D744C7FE42A3}" destId="{51098EF1-4A22-4B03-AA6C-97D15A5DC78C}" srcOrd="5" destOrd="0" presId="urn:microsoft.com/office/officeart/2016/7/layout/RepeatingBendingProcessNew"/>
    <dgm:cxn modelId="{36C94D3B-623F-4D82-8C57-A9597766A19F}" type="presParOf" srcId="{51098EF1-4A22-4B03-AA6C-97D15A5DC78C}" destId="{7621FC72-AFEA-4362-875D-0A5CE8932A56}" srcOrd="0" destOrd="0" presId="urn:microsoft.com/office/officeart/2016/7/layout/RepeatingBendingProcessNew"/>
    <dgm:cxn modelId="{3E3534E0-E380-4DC5-9370-6D416A79D381}" type="presParOf" srcId="{7FFEB650-51FE-4E27-866B-D744C7FE42A3}" destId="{323C3B73-FFF9-4EAC-B345-C94767CD0CC1}" srcOrd="6" destOrd="0" presId="urn:microsoft.com/office/officeart/2016/7/layout/RepeatingBendingProcessNew"/>
    <dgm:cxn modelId="{835ECEC4-F5FC-4AFA-9477-56488F7C09EA}" type="presParOf" srcId="{7FFEB650-51FE-4E27-866B-D744C7FE42A3}" destId="{9EA26ABB-DA6B-43CF-8FF1-A22BBB9CE3DC}" srcOrd="7" destOrd="0" presId="urn:microsoft.com/office/officeart/2016/7/layout/RepeatingBendingProcessNew"/>
    <dgm:cxn modelId="{75D8BF86-8749-41CD-BB89-30D91A3B242A}" type="presParOf" srcId="{9EA26ABB-DA6B-43CF-8FF1-A22BBB9CE3DC}" destId="{C2B66A9D-FDF4-4C72-A015-37C172B6911B}" srcOrd="0" destOrd="0" presId="urn:microsoft.com/office/officeart/2016/7/layout/RepeatingBendingProcessNew"/>
    <dgm:cxn modelId="{A8FAEB57-B132-4C87-9F68-74D46643D898}" type="presParOf" srcId="{7FFEB650-51FE-4E27-866B-D744C7FE42A3}" destId="{E1DF2E01-8EBA-42CE-8532-276ABBC48416}" srcOrd="8" destOrd="0" presId="urn:microsoft.com/office/officeart/2016/7/layout/RepeatingBendingProcessNew"/>
    <dgm:cxn modelId="{7AD6EEAE-AD31-4F51-89F4-B437C5E322FF}" type="presParOf" srcId="{7FFEB650-51FE-4E27-866B-D744C7FE42A3}" destId="{4579095D-E62B-46D0-ACF2-994AD5C06354}" srcOrd="9" destOrd="0" presId="urn:microsoft.com/office/officeart/2016/7/layout/RepeatingBendingProcessNew"/>
    <dgm:cxn modelId="{61B9E2A2-10BE-4919-841B-80B8A08EDEE4}" type="presParOf" srcId="{4579095D-E62B-46D0-ACF2-994AD5C06354}" destId="{6668A986-64D3-42E4-9508-F8FE13C9E51D}" srcOrd="0" destOrd="0" presId="urn:microsoft.com/office/officeart/2016/7/layout/RepeatingBendingProcessNew"/>
    <dgm:cxn modelId="{EC65C162-121D-41AB-A7B4-03CFC923A140}" type="presParOf" srcId="{7FFEB650-51FE-4E27-866B-D744C7FE42A3}" destId="{16AB505D-101E-4DFC-9EE8-7B180A4421C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E1FA25-D30F-455F-8378-6A4F1ECABC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27A6A22-B7AD-4F04-8006-39638D0FE6D2}">
      <dgm:prSet custT="1"/>
      <dgm:spPr/>
      <dgm:t>
        <a:bodyPr/>
        <a:lstStyle/>
        <a:p>
          <a:r>
            <a:rPr lang="en-IN" sz="1600" baseline="0" dirty="0"/>
            <a:t>Group member drew it -- Yamini</a:t>
          </a:r>
          <a:endParaRPr lang="en-US" sz="1600" dirty="0"/>
        </a:p>
      </dgm:t>
    </dgm:pt>
    <dgm:pt modelId="{22969E19-C1F3-4E8D-A24F-3BF41BAF99E2}" type="parTrans" cxnId="{F36F8F43-EDED-4BE4-9A5D-3FF2C392B08C}">
      <dgm:prSet/>
      <dgm:spPr/>
      <dgm:t>
        <a:bodyPr/>
        <a:lstStyle/>
        <a:p>
          <a:endParaRPr lang="en-US"/>
        </a:p>
      </dgm:t>
    </dgm:pt>
    <dgm:pt modelId="{ED31EFFD-135F-433E-A8CA-8CD0D40DF9F6}" type="sibTrans" cxnId="{F36F8F43-EDED-4BE4-9A5D-3FF2C392B08C}">
      <dgm:prSet/>
      <dgm:spPr/>
      <dgm:t>
        <a:bodyPr/>
        <a:lstStyle/>
        <a:p>
          <a:endParaRPr lang="en-US"/>
        </a:p>
      </dgm:t>
    </dgm:pt>
    <dgm:pt modelId="{F63BF805-DA01-4846-B2F8-E48F85BE5C69}">
      <dgm:prSet custT="1"/>
      <dgm:spPr/>
      <dgm:t>
        <a:bodyPr/>
        <a:lstStyle/>
        <a:p>
          <a:r>
            <a:rPr lang="en-IN" sz="1600" baseline="0" dirty="0"/>
            <a:t>Group member gave ideas -- Sidhardh</a:t>
          </a:r>
          <a:endParaRPr lang="en-US" sz="1600" dirty="0"/>
        </a:p>
      </dgm:t>
    </dgm:pt>
    <dgm:pt modelId="{A8B3D1A0-B19B-4B90-A3DE-34AB7CE2115E}" type="parTrans" cxnId="{A2845F1B-BC1A-4B68-B34C-AF3CDB6B50A2}">
      <dgm:prSet/>
      <dgm:spPr/>
      <dgm:t>
        <a:bodyPr/>
        <a:lstStyle/>
        <a:p>
          <a:endParaRPr lang="en-US"/>
        </a:p>
      </dgm:t>
    </dgm:pt>
    <dgm:pt modelId="{CB26B8C8-974B-421A-A77E-3274C0A6BEBF}" type="sibTrans" cxnId="{A2845F1B-BC1A-4B68-B34C-AF3CDB6B50A2}">
      <dgm:prSet/>
      <dgm:spPr/>
      <dgm:t>
        <a:bodyPr/>
        <a:lstStyle/>
        <a:p>
          <a:endParaRPr lang="en-US"/>
        </a:p>
      </dgm:t>
    </dgm:pt>
    <dgm:pt modelId="{A0A3DCFB-B73D-48D7-ACD2-5390E486B5FD}">
      <dgm:prSet custT="1"/>
      <dgm:spPr/>
      <dgm:t>
        <a:bodyPr/>
        <a:lstStyle/>
        <a:p>
          <a:r>
            <a:rPr lang="en-US" sz="1600" baseline="0" dirty="0"/>
            <a:t>Alerts when speed is above the limit - Convenience/Safety</a:t>
          </a:r>
          <a:endParaRPr lang="en-US" sz="1600" dirty="0"/>
        </a:p>
      </dgm:t>
    </dgm:pt>
    <dgm:pt modelId="{0B6DF1E7-F0AE-41A9-8D18-DED7029A2DAD}" type="parTrans" cxnId="{C1D5C9A6-8D7B-4CCF-BE4D-0540EFF7E8C4}">
      <dgm:prSet/>
      <dgm:spPr/>
      <dgm:t>
        <a:bodyPr/>
        <a:lstStyle/>
        <a:p>
          <a:endParaRPr lang="en-US"/>
        </a:p>
      </dgm:t>
    </dgm:pt>
    <dgm:pt modelId="{9B4D967A-72C2-4EBF-BC51-6F4AA14B6AE5}" type="sibTrans" cxnId="{C1D5C9A6-8D7B-4CCF-BE4D-0540EFF7E8C4}">
      <dgm:prSet/>
      <dgm:spPr/>
      <dgm:t>
        <a:bodyPr/>
        <a:lstStyle/>
        <a:p>
          <a:endParaRPr lang="en-US"/>
        </a:p>
      </dgm:t>
    </dgm:pt>
    <dgm:pt modelId="{43FC5732-1BE0-4F12-B423-F606591E00DE}" type="pres">
      <dgm:prSet presAssocID="{18E1FA25-D30F-455F-8378-6A4F1ECABC38}" presName="root" presStyleCnt="0">
        <dgm:presLayoutVars>
          <dgm:dir/>
          <dgm:resizeHandles val="exact"/>
        </dgm:presLayoutVars>
      </dgm:prSet>
      <dgm:spPr/>
    </dgm:pt>
    <dgm:pt modelId="{8ABCFBB5-D10B-4954-B453-80AB86B2FA3F}" type="pres">
      <dgm:prSet presAssocID="{E27A6A22-B7AD-4F04-8006-39638D0FE6D2}" presName="compNode" presStyleCnt="0"/>
      <dgm:spPr/>
    </dgm:pt>
    <dgm:pt modelId="{5B95F8C7-B3B0-4894-8DF6-14A21E0C0DB5}" type="pres">
      <dgm:prSet presAssocID="{E27A6A22-B7AD-4F04-8006-39638D0FE6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EB17CFC-5BD1-436A-83FC-3470C4BA6CB3}" type="pres">
      <dgm:prSet presAssocID="{E27A6A22-B7AD-4F04-8006-39638D0FE6D2}" presName="spaceRect" presStyleCnt="0"/>
      <dgm:spPr/>
    </dgm:pt>
    <dgm:pt modelId="{39124AA7-4576-41AC-AA97-1C000070FEC6}" type="pres">
      <dgm:prSet presAssocID="{E27A6A22-B7AD-4F04-8006-39638D0FE6D2}" presName="textRect" presStyleLbl="revTx" presStyleIdx="0" presStyleCnt="3">
        <dgm:presLayoutVars>
          <dgm:chMax val="1"/>
          <dgm:chPref val="1"/>
        </dgm:presLayoutVars>
      </dgm:prSet>
      <dgm:spPr/>
    </dgm:pt>
    <dgm:pt modelId="{D0023F77-1FF0-4CEC-9772-D9D24A45DD81}" type="pres">
      <dgm:prSet presAssocID="{ED31EFFD-135F-433E-A8CA-8CD0D40DF9F6}" presName="sibTrans" presStyleCnt="0"/>
      <dgm:spPr/>
    </dgm:pt>
    <dgm:pt modelId="{6E825C83-EC9D-45C7-B79E-B3539B0999A8}" type="pres">
      <dgm:prSet presAssocID="{F63BF805-DA01-4846-B2F8-E48F85BE5C69}" presName="compNode" presStyleCnt="0"/>
      <dgm:spPr/>
    </dgm:pt>
    <dgm:pt modelId="{9E657224-4F53-4946-85AA-EB5992076768}" type="pres">
      <dgm:prSet presAssocID="{F63BF805-DA01-4846-B2F8-E48F85BE5C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ED36FE40-78F0-427C-B35F-80726A1321DC}" type="pres">
      <dgm:prSet presAssocID="{F63BF805-DA01-4846-B2F8-E48F85BE5C69}" presName="spaceRect" presStyleCnt="0"/>
      <dgm:spPr/>
    </dgm:pt>
    <dgm:pt modelId="{2F7C5B68-8302-4328-851E-5A17965532C7}" type="pres">
      <dgm:prSet presAssocID="{F63BF805-DA01-4846-B2F8-E48F85BE5C69}" presName="textRect" presStyleLbl="revTx" presStyleIdx="1" presStyleCnt="3">
        <dgm:presLayoutVars>
          <dgm:chMax val="1"/>
          <dgm:chPref val="1"/>
        </dgm:presLayoutVars>
      </dgm:prSet>
      <dgm:spPr/>
    </dgm:pt>
    <dgm:pt modelId="{A72AA39B-1873-478B-B7B1-7498797555F1}" type="pres">
      <dgm:prSet presAssocID="{CB26B8C8-974B-421A-A77E-3274C0A6BEBF}" presName="sibTrans" presStyleCnt="0"/>
      <dgm:spPr/>
    </dgm:pt>
    <dgm:pt modelId="{808CD565-271C-4825-A0E5-61BE41938E94}" type="pres">
      <dgm:prSet presAssocID="{A0A3DCFB-B73D-48D7-ACD2-5390E486B5FD}" presName="compNode" presStyleCnt="0"/>
      <dgm:spPr/>
    </dgm:pt>
    <dgm:pt modelId="{D240BEEB-010B-4245-A22F-FD99D518C8AE}" type="pres">
      <dgm:prSet presAssocID="{A0A3DCFB-B73D-48D7-ACD2-5390E486B5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15B8B7B8-5A85-4E3A-ACBA-CD00F04B7B5E}" type="pres">
      <dgm:prSet presAssocID="{A0A3DCFB-B73D-48D7-ACD2-5390E486B5FD}" presName="spaceRect" presStyleCnt="0"/>
      <dgm:spPr/>
    </dgm:pt>
    <dgm:pt modelId="{848339BF-2416-45E8-B5C4-B012F8FF1DD7}" type="pres">
      <dgm:prSet presAssocID="{A0A3DCFB-B73D-48D7-ACD2-5390E486B5FD}" presName="textRect" presStyleLbl="revTx" presStyleIdx="2" presStyleCnt="3" custScaleX="187407">
        <dgm:presLayoutVars>
          <dgm:chMax val="1"/>
          <dgm:chPref val="1"/>
        </dgm:presLayoutVars>
      </dgm:prSet>
      <dgm:spPr/>
    </dgm:pt>
  </dgm:ptLst>
  <dgm:cxnLst>
    <dgm:cxn modelId="{2A66EC03-B208-413D-9601-F9635480D1E4}" type="presOf" srcId="{E27A6A22-B7AD-4F04-8006-39638D0FE6D2}" destId="{39124AA7-4576-41AC-AA97-1C000070FEC6}" srcOrd="0" destOrd="0" presId="urn:microsoft.com/office/officeart/2018/2/layout/IconLabelList"/>
    <dgm:cxn modelId="{A2845F1B-BC1A-4B68-B34C-AF3CDB6B50A2}" srcId="{18E1FA25-D30F-455F-8378-6A4F1ECABC38}" destId="{F63BF805-DA01-4846-B2F8-E48F85BE5C69}" srcOrd="1" destOrd="0" parTransId="{A8B3D1A0-B19B-4B90-A3DE-34AB7CE2115E}" sibTransId="{CB26B8C8-974B-421A-A77E-3274C0A6BEBF}"/>
    <dgm:cxn modelId="{1519692C-27C9-49DA-A544-89AAE6CD9AE9}" type="presOf" srcId="{F63BF805-DA01-4846-B2F8-E48F85BE5C69}" destId="{2F7C5B68-8302-4328-851E-5A17965532C7}" srcOrd="0" destOrd="0" presId="urn:microsoft.com/office/officeart/2018/2/layout/IconLabelList"/>
    <dgm:cxn modelId="{9083DD41-3408-45FD-871A-E61990D53B73}" type="presOf" srcId="{18E1FA25-D30F-455F-8378-6A4F1ECABC38}" destId="{43FC5732-1BE0-4F12-B423-F606591E00DE}" srcOrd="0" destOrd="0" presId="urn:microsoft.com/office/officeart/2018/2/layout/IconLabelList"/>
    <dgm:cxn modelId="{F36F8F43-EDED-4BE4-9A5D-3FF2C392B08C}" srcId="{18E1FA25-D30F-455F-8378-6A4F1ECABC38}" destId="{E27A6A22-B7AD-4F04-8006-39638D0FE6D2}" srcOrd="0" destOrd="0" parTransId="{22969E19-C1F3-4E8D-A24F-3BF41BAF99E2}" sibTransId="{ED31EFFD-135F-433E-A8CA-8CD0D40DF9F6}"/>
    <dgm:cxn modelId="{33A4CA6A-F2BD-41EC-992F-1F59F40EE508}" type="presOf" srcId="{A0A3DCFB-B73D-48D7-ACD2-5390E486B5FD}" destId="{848339BF-2416-45E8-B5C4-B012F8FF1DD7}" srcOrd="0" destOrd="0" presId="urn:microsoft.com/office/officeart/2018/2/layout/IconLabelList"/>
    <dgm:cxn modelId="{C1D5C9A6-8D7B-4CCF-BE4D-0540EFF7E8C4}" srcId="{18E1FA25-D30F-455F-8378-6A4F1ECABC38}" destId="{A0A3DCFB-B73D-48D7-ACD2-5390E486B5FD}" srcOrd="2" destOrd="0" parTransId="{0B6DF1E7-F0AE-41A9-8D18-DED7029A2DAD}" sibTransId="{9B4D967A-72C2-4EBF-BC51-6F4AA14B6AE5}"/>
    <dgm:cxn modelId="{5F19D7B6-C471-4BE2-986A-50D92758FFF3}" type="presParOf" srcId="{43FC5732-1BE0-4F12-B423-F606591E00DE}" destId="{8ABCFBB5-D10B-4954-B453-80AB86B2FA3F}" srcOrd="0" destOrd="0" presId="urn:microsoft.com/office/officeart/2018/2/layout/IconLabelList"/>
    <dgm:cxn modelId="{00EA1287-234C-43BB-8896-6039E5C40D77}" type="presParOf" srcId="{8ABCFBB5-D10B-4954-B453-80AB86B2FA3F}" destId="{5B95F8C7-B3B0-4894-8DF6-14A21E0C0DB5}" srcOrd="0" destOrd="0" presId="urn:microsoft.com/office/officeart/2018/2/layout/IconLabelList"/>
    <dgm:cxn modelId="{B0AA9259-2E86-4767-97F1-616E3681A0DE}" type="presParOf" srcId="{8ABCFBB5-D10B-4954-B453-80AB86B2FA3F}" destId="{7EB17CFC-5BD1-436A-83FC-3470C4BA6CB3}" srcOrd="1" destOrd="0" presId="urn:microsoft.com/office/officeart/2018/2/layout/IconLabelList"/>
    <dgm:cxn modelId="{5E8C53C6-DEBA-47B5-8DED-8427A2A172BB}" type="presParOf" srcId="{8ABCFBB5-D10B-4954-B453-80AB86B2FA3F}" destId="{39124AA7-4576-41AC-AA97-1C000070FEC6}" srcOrd="2" destOrd="0" presId="urn:microsoft.com/office/officeart/2018/2/layout/IconLabelList"/>
    <dgm:cxn modelId="{A98CAB5E-7194-40E5-964F-62A8524D84FF}" type="presParOf" srcId="{43FC5732-1BE0-4F12-B423-F606591E00DE}" destId="{D0023F77-1FF0-4CEC-9772-D9D24A45DD81}" srcOrd="1" destOrd="0" presId="urn:microsoft.com/office/officeart/2018/2/layout/IconLabelList"/>
    <dgm:cxn modelId="{69937387-EA7C-469E-81CF-3238A1B809EF}" type="presParOf" srcId="{43FC5732-1BE0-4F12-B423-F606591E00DE}" destId="{6E825C83-EC9D-45C7-B79E-B3539B0999A8}" srcOrd="2" destOrd="0" presId="urn:microsoft.com/office/officeart/2018/2/layout/IconLabelList"/>
    <dgm:cxn modelId="{983936C7-781F-40D1-A147-CB3C41D0D442}" type="presParOf" srcId="{6E825C83-EC9D-45C7-B79E-B3539B0999A8}" destId="{9E657224-4F53-4946-85AA-EB5992076768}" srcOrd="0" destOrd="0" presId="urn:microsoft.com/office/officeart/2018/2/layout/IconLabelList"/>
    <dgm:cxn modelId="{A938CFA5-3130-4E36-B446-09D76325E571}" type="presParOf" srcId="{6E825C83-EC9D-45C7-B79E-B3539B0999A8}" destId="{ED36FE40-78F0-427C-B35F-80726A1321DC}" srcOrd="1" destOrd="0" presId="urn:microsoft.com/office/officeart/2018/2/layout/IconLabelList"/>
    <dgm:cxn modelId="{127CDDED-EF64-478F-A2BC-CAA7A2EAF0A3}" type="presParOf" srcId="{6E825C83-EC9D-45C7-B79E-B3539B0999A8}" destId="{2F7C5B68-8302-4328-851E-5A17965532C7}" srcOrd="2" destOrd="0" presId="urn:microsoft.com/office/officeart/2018/2/layout/IconLabelList"/>
    <dgm:cxn modelId="{CFC3FD46-AD91-446A-8FA1-033BF3C73573}" type="presParOf" srcId="{43FC5732-1BE0-4F12-B423-F606591E00DE}" destId="{A72AA39B-1873-478B-B7B1-7498797555F1}" srcOrd="3" destOrd="0" presId="urn:microsoft.com/office/officeart/2018/2/layout/IconLabelList"/>
    <dgm:cxn modelId="{B2B7D226-356E-4787-864B-98500318B117}" type="presParOf" srcId="{43FC5732-1BE0-4F12-B423-F606591E00DE}" destId="{808CD565-271C-4825-A0E5-61BE41938E94}" srcOrd="4" destOrd="0" presId="urn:microsoft.com/office/officeart/2018/2/layout/IconLabelList"/>
    <dgm:cxn modelId="{6050E788-9DEB-4423-89DF-D97C95D9C5C2}" type="presParOf" srcId="{808CD565-271C-4825-A0E5-61BE41938E94}" destId="{D240BEEB-010B-4245-A22F-FD99D518C8AE}" srcOrd="0" destOrd="0" presId="urn:microsoft.com/office/officeart/2018/2/layout/IconLabelList"/>
    <dgm:cxn modelId="{B1886B9A-E63E-4F17-BFDC-1751AB2E85F3}" type="presParOf" srcId="{808CD565-271C-4825-A0E5-61BE41938E94}" destId="{15B8B7B8-5A85-4E3A-ACBA-CD00F04B7B5E}" srcOrd="1" destOrd="0" presId="urn:microsoft.com/office/officeart/2018/2/layout/IconLabelList"/>
    <dgm:cxn modelId="{147C3242-CC66-4B5F-ADC6-3A0CBBE90374}" type="presParOf" srcId="{808CD565-271C-4825-A0E5-61BE41938E94}" destId="{848339BF-2416-45E8-B5C4-B012F8FF1D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5C6F4-2D04-4143-9198-C1367B001679}">
      <dsp:nvSpPr>
        <dsp:cNvPr id="0" name=""/>
        <dsp:cNvSpPr/>
      </dsp:nvSpPr>
      <dsp:spPr>
        <a:xfrm>
          <a:off x="0" y="330739"/>
          <a:ext cx="5990135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Introduction</a:t>
          </a:r>
          <a:endParaRPr lang="en-US" sz="3500" kern="1200"/>
        </a:p>
      </dsp:txBody>
      <dsp:txXfrm>
        <a:off x="40980" y="371719"/>
        <a:ext cx="5908175" cy="757514"/>
      </dsp:txXfrm>
    </dsp:sp>
    <dsp:sp modelId="{469E451B-3DF1-4AA5-B75C-05B598476802}">
      <dsp:nvSpPr>
        <dsp:cNvPr id="0" name=""/>
        <dsp:cNvSpPr/>
      </dsp:nvSpPr>
      <dsp:spPr>
        <a:xfrm>
          <a:off x="0" y="1271014"/>
          <a:ext cx="5990135" cy="839474"/>
        </a:xfrm>
        <a:prstGeom prst="roundRect">
          <a:avLst/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Our Brainstorming Session</a:t>
          </a:r>
          <a:endParaRPr lang="en-US" sz="3500" kern="1200"/>
        </a:p>
      </dsp:txBody>
      <dsp:txXfrm>
        <a:off x="40980" y="1311994"/>
        <a:ext cx="5908175" cy="757514"/>
      </dsp:txXfrm>
    </dsp:sp>
    <dsp:sp modelId="{9346E6DD-9125-4A44-BF39-068B212B6541}">
      <dsp:nvSpPr>
        <dsp:cNvPr id="0" name=""/>
        <dsp:cNvSpPr/>
      </dsp:nvSpPr>
      <dsp:spPr>
        <a:xfrm>
          <a:off x="0" y="2211289"/>
          <a:ext cx="5990135" cy="839474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Our Idea</a:t>
          </a:r>
          <a:endParaRPr lang="en-US" sz="3500" kern="1200"/>
        </a:p>
      </dsp:txBody>
      <dsp:txXfrm>
        <a:off x="40980" y="2252269"/>
        <a:ext cx="5908175" cy="757514"/>
      </dsp:txXfrm>
    </dsp:sp>
    <dsp:sp modelId="{6EDE60D8-21BE-4D1F-9189-3E786468AC05}">
      <dsp:nvSpPr>
        <dsp:cNvPr id="0" name=""/>
        <dsp:cNvSpPr/>
      </dsp:nvSpPr>
      <dsp:spPr>
        <a:xfrm>
          <a:off x="0" y="3151564"/>
          <a:ext cx="5990135" cy="839474"/>
        </a:xfrm>
        <a:prstGeom prst="roundRect">
          <a:avLst/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Our Prototype</a:t>
          </a:r>
          <a:endParaRPr lang="en-US" sz="3500" kern="1200"/>
        </a:p>
      </dsp:txBody>
      <dsp:txXfrm>
        <a:off x="40980" y="3192544"/>
        <a:ext cx="5908175" cy="757514"/>
      </dsp:txXfrm>
    </dsp:sp>
    <dsp:sp modelId="{DB222888-7591-4C5D-AEDB-FFBFE2BA30C4}">
      <dsp:nvSpPr>
        <dsp:cNvPr id="0" name=""/>
        <dsp:cNvSpPr/>
      </dsp:nvSpPr>
      <dsp:spPr>
        <a:xfrm>
          <a:off x="0" y="4091839"/>
          <a:ext cx="5990135" cy="839474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Things We Learned</a:t>
          </a:r>
          <a:endParaRPr lang="en-US" sz="3500" kern="1200"/>
        </a:p>
      </dsp:txBody>
      <dsp:txXfrm>
        <a:off x="40980" y="4132819"/>
        <a:ext cx="5908175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453A1-FDA9-4B8C-AFAD-E91E7C9A6DDC}">
      <dsp:nvSpPr>
        <dsp:cNvPr id="0" name=""/>
        <dsp:cNvSpPr/>
      </dsp:nvSpPr>
      <dsp:spPr>
        <a:xfrm>
          <a:off x="2929175" y="1204788"/>
          <a:ext cx="641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73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3236" y="1247147"/>
        <a:ext cx="33616" cy="6723"/>
      </dsp:txXfrm>
    </dsp:sp>
    <dsp:sp modelId="{EEE7BC2F-86D6-466F-A672-E84D8EF5CC4E}">
      <dsp:nvSpPr>
        <dsp:cNvPr id="0" name=""/>
        <dsp:cNvSpPr/>
      </dsp:nvSpPr>
      <dsp:spPr>
        <a:xfrm>
          <a:off x="7765" y="373545"/>
          <a:ext cx="2923209" cy="1753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240" tIns="150355" rIns="143240" bIns="1503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Details of your brainstorming process</a:t>
          </a:r>
        </a:p>
      </dsp:txBody>
      <dsp:txXfrm>
        <a:off x="7765" y="373545"/>
        <a:ext cx="2923209" cy="1753925"/>
      </dsp:txXfrm>
    </dsp:sp>
    <dsp:sp modelId="{9E59F9FB-D3FE-42F5-B498-6C764F6DDCF3}">
      <dsp:nvSpPr>
        <dsp:cNvPr id="0" name=""/>
        <dsp:cNvSpPr/>
      </dsp:nvSpPr>
      <dsp:spPr>
        <a:xfrm>
          <a:off x="6524723" y="1204788"/>
          <a:ext cx="641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73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28784" y="1247147"/>
        <a:ext cx="33616" cy="6723"/>
      </dsp:txXfrm>
    </dsp:sp>
    <dsp:sp modelId="{5C367230-6B04-4DFA-99A4-3925935B14A2}">
      <dsp:nvSpPr>
        <dsp:cNvPr id="0" name=""/>
        <dsp:cNvSpPr/>
      </dsp:nvSpPr>
      <dsp:spPr>
        <a:xfrm>
          <a:off x="3603313" y="373545"/>
          <a:ext cx="2923209" cy="17539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240" tIns="150355" rIns="143240" bIns="1503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We held our brainstorming session on 17th October 2020</a:t>
          </a:r>
        </a:p>
      </dsp:txBody>
      <dsp:txXfrm>
        <a:off x="3603313" y="373545"/>
        <a:ext cx="2923209" cy="1753925"/>
      </dsp:txXfrm>
    </dsp:sp>
    <dsp:sp modelId="{51098EF1-4A22-4B03-AA6C-97D15A5DC78C}">
      <dsp:nvSpPr>
        <dsp:cNvPr id="0" name=""/>
        <dsp:cNvSpPr/>
      </dsp:nvSpPr>
      <dsp:spPr>
        <a:xfrm>
          <a:off x="1469370" y="2125671"/>
          <a:ext cx="7191096" cy="641738"/>
        </a:xfrm>
        <a:custGeom>
          <a:avLst/>
          <a:gdLst/>
          <a:ahLst/>
          <a:cxnLst/>
          <a:rect l="0" t="0" r="0" b="0"/>
          <a:pathLst>
            <a:path>
              <a:moveTo>
                <a:pt x="7191096" y="0"/>
              </a:moveTo>
              <a:lnTo>
                <a:pt x="7191096" y="337969"/>
              </a:lnTo>
              <a:lnTo>
                <a:pt x="0" y="337969"/>
              </a:lnTo>
              <a:lnTo>
                <a:pt x="0" y="64173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4357" y="2443179"/>
        <a:ext cx="361122" cy="6723"/>
      </dsp:txXfrm>
    </dsp:sp>
    <dsp:sp modelId="{B6032705-9916-43DC-A5DD-1CCD09E7293C}">
      <dsp:nvSpPr>
        <dsp:cNvPr id="0" name=""/>
        <dsp:cNvSpPr/>
      </dsp:nvSpPr>
      <dsp:spPr>
        <a:xfrm>
          <a:off x="7198861" y="373545"/>
          <a:ext cx="2923209" cy="17539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240" tIns="150355" rIns="143240" bIns="1503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•7 members of our group are involved in brain storming</a:t>
          </a:r>
        </a:p>
      </dsp:txBody>
      <dsp:txXfrm>
        <a:off x="7198861" y="373545"/>
        <a:ext cx="2923209" cy="1753925"/>
      </dsp:txXfrm>
    </dsp:sp>
    <dsp:sp modelId="{9EA26ABB-DA6B-43CF-8FF1-A22BBB9CE3DC}">
      <dsp:nvSpPr>
        <dsp:cNvPr id="0" name=""/>
        <dsp:cNvSpPr/>
      </dsp:nvSpPr>
      <dsp:spPr>
        <a:xfrm>
          <a:off x="2929175" y="3631053"/>
          <a:ext cx="641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73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3236" y="3673411"/>
        <a:ext cx="33616" cy="6723"/>
      </dsp:txXfrm>
    </dsp:sp>
    <dsp:sp modelId="{323C3B73-FFF9-4EAC-B345-C94767CD0CC1}">
      <dsp:nvSpPr>
        <dsp:cNvPr id="0" name=""/>
        <dsp:cNvSpPr/>
      </dsp:nvSpPr>
      <dsp:spPr>
        <a:xfrm>
          <a:off x="7765" y="2799810"/>
          <a:ext cx="2923209" cy="17539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240" tIns="150355" rIns="143240" bIns="1503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•We used </a:t>
          </a:r>
          <a:r>
            <a:rPr lang="en-IN" sz="1700" kern="1200" dirty="0"/>
            <a:t>Random Prompts, Counterfactuals, Perspective shifting, Worst idea, Journey to the future</a:t>
          </a:r>
          <a:endParaRPr lang="en-US" sz="1700" kern="1200" dirty="0"/>
        </a:p>
      </dsp:txBody>
      <dsp:txXfrm>
        <a:off x="7765" y="2799810"/>
        <a:ext cx="2923209" cy="1753925"/>
      </dsp:txXfrm>
    </dsp:sp>
    <dsp:sp modelId="{4579095D-E62B-46D0-ACF2-994AD5C06354}">
      <dsp:nvSpPr>
        <dsp:cNvPr id="0" name=""/>
        <dsp:cNvSpPr/>
      </dsp:nvSpPr>
      <dsp:spPr>
        <a:xfrm>
          <a:off x="6524723" y="3631053"/>
          <a:ext cx="641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738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28784" y="3673411"/>
        <a:ext cx="33616" cy="6723"/>
      </dsp:txXfrm>
    </dsp:sp>
    <dsp:sp modelId="{E1DF2E01-8EBA-42CE-8532-276ABBC48416}">
      <dsp:nvSpPr>
        <dsp:cNvPr id="0" name=""/>
        <dsp:cNvSpPr/>
      </dsp:nvSpPr>
      <dsp:spPr>
        <a:xfrm>
          <a:off x="3603313" y="2799810"/>
          <a:ext cx="2923209" cy="17539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240" tIns="150355" rIns="143240" bIns="1503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•We got around 20 ideas in our brainstorming session</a:t>
          </a:r>
        </a:p>
      </dsp:txBody>
      <dsp:txXfrm>
        <a:off x="3603313" y="2799810"/>
        <a:ext cx="2923209" cy="1753925"/>
      </dsp:txXfrm>
    </dsp:sp>
    <dsp:sp modelId="{16AB505D-101E-4DFC-9EE8-7B180A4421C7}">
      <dsp:nvSpPr>
        <dsp:cNvPr id="0" name=""/>
        <dsp:cNvSpPr/>
      </dsp:nvSpPr>
      <dsp:spPr>
        <a:xfrm>
          <a:off x="7198861" y="2799810"/>
          <a:ext cx="2923209" cy="1753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240" tIns="150355" rIns="143240" bIns="1503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•We evaluated based on need of people and for 90%approval rating of AP state</a:t>
          </a:r>
        </a:p>
      </dsp:txBody>
      <dsp:txXfrm>
        <a:off x="7198861" y="2799810"/>
        <a:ext cx="2923209" cy="1753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5F8C7-B3B0-4894-8DF6-14A21E0C0DB5}">
      <dsp:nvSpPr>
        <dsp:cNvPr id="0" name=""/>
        <dsp:cNvSpPr/>
      </dsp:nvSpPr>
      <dsp:spPr>
        <a:xfrm>
          <a:off x="483611" y="377440"/>
          <a:ext cx="788642" cy="78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24AA7-4576-41AC-AA97-1C000070FEC6}">
      <dsp:nvSpPr>
        <dsp:cNvPr id="0" name=""/>
        <dsp:cNvSpPr/>
      </dsp:nvSpPr>
      <dsp:spPr>
        <a:xfrm>
          <a:off x="1662" y="1453547"/>
          <a:ext cx="1752539" cy="72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 dirty="0"/>
            <a:t>Group member drew it -- Yamini</a:t>
          </a:r>
          <a:endParaRPr lang="en-US" sz="1600" kern="1200" dirty="0"/>
        </a:p>
      </dsp:txBody>
      <dsp:txXfrm>
        <a:off x="1662" y="1453547"/>
        <a:ext cx="1752539" cy="722922"/>
      </dsp:txXfrm>
    </dsp:sp>
    <dsp:sp modelId="{9E657224-4F53-4946-85AA-EB5992076768}">
      <dsp:nvSpPr>
        <dsp:cNvPr id="0" name=""/>
        <dsp:cNvSpPr/>
      </dsp:nvSpPr>
      <dsp:spPr>
        <a:xfrm>
          <a:off x="2542844" y="377440"/>
          <a:ext cx="788642" cy="78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C5B68-8302-4328-851E-5A17965532C7}">
      <dsp:nvSpPr>
        <dsp:cNvPr id="0" name=""/>
        <dsp:cNvSpPr/>
      </dsp:nvSpPr>
      <dsp:spPr>
        <a:xfrm>
          <a:off x="2060896" y="1453547"/>
          <a:ext cx="1752539" cy="72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 dirty="0"/>
            <a:t>Group member gave ideas -- Sidhardh</a:t>
          </a:r>
          <a:endParaRPr lang="en-US" sz="1600" kern="1200" dirty="0"/>
        </a:p>
      </dsp:txBody>
      <dsp:txXfrm>
        <a:off x="2060896" y="1453547"/>
        <a:ext cx="1752539" cy="722922"/>
      </dsp:txXfrm>
    </dsp:sp>
    <dsp:sp modelId="{D240BEEB-010B-4245-A22F-FD99D518C8AE}">
      <dsp:nvSpPr>
        <dsp:cNvPr id="0" name=""/>
        <dsp:cNvSpPr/>
      </dsp:nvSpPr>
      <dsp:spPr>
        <a:xfrm>
          <a:off x="1513227" y="2614604"/>
          <a:ext cx="788642" cy="78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339BF-2416-45E8-B5C4-B012F8FF1DD7}">
      <dsp:nvSpPr>
        <dsp:cNvPr id="0" name=""/>
        <dsp:cNvSpPr/>
      </dsp:nvSpPr>
      <dsp:spPr>
        <a:xfrm>
          <a:off x="265358" y="3690711"/>
          <a:ext cx="3284380" cy="72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Alerts when speed is above the limit - Convenience/Safety</a:t>
          </a:r>
          <a:endParaRPr lang="en-US" sz="1600" kern="1200" dirty="0"/>
        </a:p>
      </dsp:txBody>
      <dsp:txXfrm>
        <a:off x="265358" y="3690711"/>
        <a:ext cx="3284380" cy="722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948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28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07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4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6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4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05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68ED-C036-4B92-9F2D-13979CF3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924D-EDC4-449B-8393-725C6B19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Batch 12, Group D</a:t>
            </a:r>
          </a:p>
          <a:p>
            <a:r>
              <a:rPr lang="en-IN" dirty="0"/>
              <a:t>[</a:t>
            </a:r>
            <a:r>
              <a:rPr lang="en-IN" sz="2400" dirty="0">
                <a:solidFill>
                  <a:schemeClr val="tx2"/>
                </a:solidFill>
              </a:rPr>
              <a:t>18/10/2020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3910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75" y="1089329"/>
            <a:ext cx="9702977" cy="5287617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sz="2400" b="1" dirty="0"/>
          </a:p>
          <a:p>
            <a:pPr marL="0" indent="0" algn="ctr">
              <a:buNone/>
            </a:pPr>
            <a:r>
              <a:rPr lang="en-IN" sz="2400" b="1" dirty="0"/>
              <a:t>Perspective Shifting</a:t>
            </a:r>
            <a:endParaRPr lang="en-IN" sz="2400" dirty="0"/>
          </a:p>
          <a:p>
            <a:pPr lvl="0"/>
            <a:endParaRPr lang="en-IN" sz="2400" dirty="0"/>
          </a:p>
          <a:p>
            <a:pPr lvl="0"/>
            <a:endParaRPr lang="en-IN" sz="2400" dirty="0"/>
          </a:p>
          <a:p>
            <a:pPr lvl="0"/>
            <a:r>
              <a:rPr lang="en-IN" sz="2400" dirty="0"/>
              <a:t>Increasing lanes on the highways</a:t>
            </a:r>
          </a:p>
          <a:p>
            <a:pPr lvl="0"/>
            <a:r>
              <a:rPr lang="en-IN" sz="2400" dirty="0"/>
              <a:t>Increasing fly Overs</a:t>
            </a:r>
          </a:p>
          <a:p>
            <a:pPr lvl="0"/>
            <a:r>
              <a:rPr lang="en-IN" sz="2400" dirty="0"/>
              <a:t>Strict laws on traffic rules violation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 descr="Narendra Modi - Wikipedia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04"/>
          <a:stretch/>
        </p:blipFill>
        <p:spPr bwMode="auto">
          <a:xfrm>
            <a:off x="6677605" y="2348243"/>
            <a:ext cx="3000913" cy="34204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990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3. Our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089" y="4800600"/>
            <a:ext cx="2802195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rgbClr val="D9D9D9"/>
                </a:solidFill>
              </a:rPr>
              <a:t>Brainstorming and Prototyping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0F4DB06B-A13F-4009-B942-FFEB9CCB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1186A-3E53-4F37-95FB-0B9FF5A8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688" y="1927858"/>
            <a:ext cx="3935262" cy="16916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800" dirty="0"/>
              <a:t>Our Selected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688" y="3619499"/>
            <a:ext cx="3950503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tx1">
                    <a:lumMod val="85000"/>
                  </a:schemeClr>
                </a:solidFill>
                <a:effectLst/>
              </a:rPr>
              <a:t>Sensored vehicle</a:t>
            </a:r>
            <a:endParaRPr lang="en-US" sz="3200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9AB7FB0-B860-42B4-8DD1-022BF5C4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14" y="625483"/>
            <a:ext cx="4626155" cy="560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6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209E2C-3529-49E1-AD67-B7099A9F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404" y="1461053"/>
            <a:ext cx="2802194" cy="1118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solidFill>
                  <a:srgbClr val="FFFFFF"/>
                </a:solidFill>
              </a:rPr>
              <a:t>Our Justification</a:t>
            </a: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29" descr="Text&#10;&#10;Description automatically generated">
            <a:extLst>
              <a:ext uri="{FF2B5EF4-FFF2-40B4-BE49-F238E27FC236}">
                <a16:creationId xmlns:a16="http://schemas.microsoft.com/office/drawing/2014/main" id="{19BA267A-B1DC-4CD6-B227-00AE7C458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9" r="5807"/>
          <a:stretch/>
        </p:blipFill>
        <p:spPr>
          <a:xfrm>
            <a:off x="1449146" y="138802"/>
            <a:ext cx="5572198" cy="644055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350275B-3C0F-48C9-9996-479A8CEACF5F}"/>
              </a:ext>
            </a:extLst>
          </p:cNvPr>
          <p:cNvSpPr txBox="1">
            <a:spLocks/>
          </p:cNvSpPr>
          <p:nvPr/>
        </p:nvSpPr>
        <p:spPr>
          <a:xfrm>
            <a:off x="8272462" y="3236014"/>
            <a:ext cx="3843427" cy="1482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We think it is our Best idea because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Basis in evidence.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Largest market size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Fewest copyright/patent issues</a:t>
            </a:r>
          </a:p>
        </p:txBody>
      </p:sp>
    </p:spTree>
    <p:extLst>
      <p:ext uri="{BB962C8B-B14F-4D97-AF65-F5344CB8AC3E}">
        <p14:creationId xmlns:p14="http://schemas.microsoft.com/office/powerpoint/2010/main" val="257372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2"/>
            <a:ext cx="6059962" cy="508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4. Our Prototype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8603" y="931862"/>
            <a:ext cx="3358797" cy="508793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Brainstorming and Prototyping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9100-5D92-4AC9-ACC5-44AE2DF4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032" y="268356"/>
            <a:ext cx="4810124" cy="589073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Our Concept Prototype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043511D-0988-4AF0-82D3-E098C8D0C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377323"/>
              </p:ext>
            </p:extLst>
          </p:nvPr>
        </p:nvGraphicFramePr>
        <p:xfrm>
          <a:off x="1555409" y="1033462"/>
          <a:ext cx="3815098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C34E2D0-ADE2-4588-98CF-39BEE747B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517" y="1033462"/>
            <a:ext cx="48101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5. Things We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1947" y="4800600"/>
            <a:ext cx="63235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Brainstorming and Prototyping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5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CF01-55C4-471E-B54A-44B6B885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122D-9029-4678-9016-CEFBCF37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66913"/>
            <a:ext cx="8595360" cy="43513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 discussed the importance of safety and safety devices .</a:t>
            </a:r>
          </a:p>
          <a:p>
            <a:pPr>
              <a:lnSpc>
                <a:spcPct val="200000"/>
              </a:lnSpc>
            </a:pPr>
            <a:r>
              <a:rPr lang="en-US" dirty="0"/>
              <a:t>Knew about the present technologies using in automobiles. </a:t>
            </a:r>
          </a:p>
          <a:p>
            <a:pPr>
              <a:lnSpc>
                <a:spcPct val="200000"/>
              </a:lnSpc>
            </a:pPr>
            <a:r>
              <a:rPr lang="en-US" dirty="0"/>
              <a:t>Got knowledge in using the technologies for new innovations. </a:t>
            </a:r>
          </a:p>
          <a:p>
            <a:pPr>
              <a:lnSpc>
                <a:spcPct val="200000"/>
              </a:lnSpc>
            </a:pPr>
            <a:r>
              <a:rPr lang="en-US" dirty="0"/>
              <a:t>Due to </a:t>
            </a:r>
            <a:r>
              <a:rPr lang="en-US" b="1" dirty="0">
                <a:solidFill>
                  <a:srgbClr val="0070C0"/>
                </a:solidFill>
              </a:rPr>
              <a:t>Brain storming and Prototype</a:t>
            </a:r>
            <a:r>
              <a:rPr lang="en-US" dirty="0"/>
              <a:t>, we got the confidence that we can develop the new products required for the people regarding safety on roads. </a:t>
            </a:r>
          </a:p>
        </p:txBody>
      </p:sp>
    </p:spTree>
    <p:extLst>
      <p:ext uri="{BB962C8B-B14F-4D97-AF65-F5344CB8AC3E}">
        <p14:creationId xmlns:p14="http://schemas.microsoft.com/office/powerpoint/2010/main" val="273234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D2993BCF-0E79-4561-9896-804941C7B452}"/>
              </a:ext>
            </a:extLst>
          </p:cNvPr>
          <p:cNvSpPr txBox="1"/>
          <p:nvPr/>
        </p:nvSpPr>
        <p:spPr>
          <a:xfrm>
            <a:off x="1404892" y="2185668"/>
            <a:ext cx="8767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Thank You…!</a:t>
            </a:r>
            <a:r>
              <a:rPr lang="en-IN" sz="8000" b="0" i="0" dirty="0">
                <a:solidFill>
                  <a:srgbClr val="000000"/>
                </a:solidFill>
                <a:effectLst/>
                <a:latin typeface="apple color emoji"/>
              </a:rPr>
              <a:t> 👍</a:t>
            </a:r>
            <a:endParaRPr lang="en-IN" sz="8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F65A2B6-593D-4100-A06B-A73F1106A26C}"/>
              </a:ext>
            </a:extLst>
          </p:cNvPr>
          <p:cNvSpPr txBox="1"/>
          <p:nvPr/>
        </p:nvSpPr>
        <p:spPr>
          <a:xfrm>
            <a:off x="6287565" y="4272937"/>
            <a:ext cx="4542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800" b="1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From Batch – 12 Project – D </a:t>
            </a:r>
            <a:endParaRPr lang="en-IN" sz="13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20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BF042-6510-4FBB-899C-E99C14E4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Today’s Presentation</a:t>
            </a:r>
            <a:endParaRPr lang="en-IN" sz="33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D765B5-A1D5-47BF-8591-E51B0389F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27197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96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Brainstorming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29371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64378-CE75-4389-B6B1-95A6119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1DDA-5352-478B-8EE9-30B37BADC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IN" dirty="0"/>
              <a:t>This is part of a Design Thinking (DT) project. The DT challenge is to raise the approval rating of the AP state government to 90%.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+mj-lt"/>
              </a:rPr>
              <a:t>At first, we will share the details and process about our brainstorming session.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+mj-lt"/>
              </a:rPr>
              <a:t>Then we will share our idea and the reasons for this idea to be selected.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+mj-lt"/>
              </a:rPr>
              <a:t>After that we are going to present the prototype which we had designed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+mj-lt"/>
              </a:rPr>
              <a:t>Finally, we will tell about the things which we have learnt during the assignment discussion.</a:t>
            </a:r>
            <a:r>
              <a:rPr lang="en-IN" dirty="0">
                <a:latin typeface="+mj-lt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01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594" y="758952"/>
            <a:ext cx="9056876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2. Our Brainstorming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2594" y="4800600"/>
            <a:ext cx="9056876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Brainstorming and Prototyping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91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A217C-D809-4692-B2A8-FB235ACB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98" y="395287"/>
            <a:ext cx="9692640" cy="87217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Our 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BD50CE-530D-4953-8849-FBB390D13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53426"/>
              </p:ext>
            </p:extLst>
          </p:nvPr>
        </p:nvGraphicFramePr>
        <p:xfrm>
          <a:off x="647699" y="1267459"/>
          <a:ext cx="10129837" cy="4927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877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75" y="1089329"/>
            <a:ext cx="9702977" cy="5271714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/>
              <a:t>Random Prompts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Think of a solution that begins with the letter D?</a:t>
            </a:r>
            <a:endParaRPr lang="en-IN" sz="2400" dirty="0"/>
          </a:p>
          <a:p>
            <a:pPr lvl="1"/>
            <a:r>
              <a:rPr lang="en-IN" sz="2400" dirty="0"/>
              <a:t>Drones to keep track on traffic. </a:t>
            </a:r>
          </a:p>
          <a:p>
            <a:pPr lvl="1"/>
            <a:r>
              <a:rPr lang="en-IN" sz="2400" dirty="0"/>
              <a:t>Driverless vehicles.</a:t>
            </a:r>
          </a:p>
          <a:p>
            <a:pPr lvl="1"/>
            <a:r>
              <a:rPr lang="en-IN" sz="2400" dirty="0"/>
              <a:t>Drivers with professional training.</a:t>
            </a:r>
          </a:p>
          <a:p>
            <a:pPr marL="274320" lvl="1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What solution do you think of when you read the word “Accidents”?</a:t>
            </a:r>
            <a:endParaRPr lang="en-IN" sz="2400" dirty="0"/>
          </a:p>
          <a:p>
            <a:pPr lvl="1"/>
            <a:r>
              <a:rPr lang="en-IN" sz="2400" dirty="0"/>
              <a:t>Sensors in vehicles that alert in case of accidents</a:t>
            </a:r>
          </a:p>
          <a:p>
            <a:pPr lvl="1"/>
            <a:r>
              <a:rPr lang="en-IN" sz="2400" dirty="0"/>
              <a:t>Vehicle starts by detecting alcohol percent in the driver</a:t>
            </a:r>
          </a:p>
        </p:txBody>
      </p:sp>
    </p:spTree>
    <p:extLst>
      <p:ext uri="{BB962C8B-B14F-4D97-AF65-F5344CB8AC3E}">
        <p14:creationId xmlns:p14="http://schemas.microsoft.com/office/powerpoint/2010/main" val="424022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75" y="1089329"/>
            <a:ext cx="9702977" cy="5287617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400" b="1" dirty="0"/>
              <a:t>Counterfactuals (Imaginary World)</a:t>
            </a:r>
            <a:endParaRPr lang="en-IN" sz="2400" dirty="0"/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Flying Vehicles</a:t>
            </a:r>
          </a:p>
          <a:p>
            <a:pPr lvl="1"/>
            <a:r>
              <a:rPr lang="en-IN" sz="2400" dirty="0"/>
              <a:t>Holography concept at zebra crossing</a:t>
            </a:r>
          </a:p>
          <a:p>
            <a:pPr marL="274320" lvl="1" indent="0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IN" sz="2400" b="1" dirty="0"/>
              <a:t>Worst Ideas</a:t>
            </a:r>
            <a:endParaRPr lang="en-IN" sz="2400" dirty="0"/>
          </a:p>
          <a:p>
            <a:r>
              <a:rPr lang="en-IN" sz="2000" dirty="0"/>
              <a:t> </a:t>
            </a:r>
            <a:r>
              <a:rPr lang="en-IN" sz="2400" dirty="0"/>
              <a:t>Decreasing traffic Signals</a:t>
            </a:r>
          </a:p>
          <a:p>
            <a:pPr marL="0" indent="0">
              <a:buNone/>
            </a:pPr>
            <a:r>
              <a:rPr lang="en-IN" sz="2400" dirty="0"/>
              <a:t>   Increasing traffic signals</a:t>
            </a:r>
          </a:p>
          <a:p>
            <a:r>
              <a:rPr lang="en-IN" sz="2400" dirty="0"/>
              <a:t> Uneven roads</a:t>
            </a:r>
          </a:p>
          <a:p>
            <a:pPr marL="0" indent="0">
              <a:buNone/>
            </a:pPr>
            <a:r>
              <a:rPr lang="en-IN" sz="2400" dirty="0"/>
              <a:t>   Even roads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065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75" y="647700"/>
            <a:ext cx="9702977" cy="6000749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400" b="1" dirty="0"/>
              <a:t>Journey to the Future</a:t>
            </a:r>
            <a:endParaRPr lang="en-IN" sz="2400" dirty="0"/>
          </a:p>
          <a:p>
            <a:r>
              <a:rPr lang="en-IN" sz="2400" dirty="0"/>
              <a:t>Robots for traffic control</a:t>
            </a:r>
          </a:p>
          <a:p>
            <a:pPr lvl="0"/>
            <a:r>
              <a:rPr lang="en-IN" sz="2400" dirty="0"/>
              <a:t>Driverless cars</a:t>
            </a:r>
          </a:p>
          <a:p>
            <a:pPr lvl="0"/>
            <a:r>
              <a:rPr lang="en-IN" sz="2400" dirty="0"/>
              <a:t>Flying cars</a:t>
            </a:r>
          </a:p>
          <a:p>
            <a:pPr marL="0" indent="0" algn="ctr">
              <a:buNone/>
            </a:pPr>
            <a:r>
              <a:rPr lang="en-IN" sz="2400" b="1" dirty="0"/>
              <a:t>Perspective Shifting</a:t>
            </a:r>
            <a:endParaRPr lang="en-IN" sz="2400" dirty="0"/>
          </a:p>
          <a:p>
            <a:pPr marL="0" indent="0" algn="ctr">
              <a:buNone/>
            </a:pPr>
            <a:endParaRPr lang="en-IN" sz="2400" dirty="0"/>
          </a:p>
          <a:p>
            <a:pPr lvl="0"/>
            <a:endParaRPr lang="en-IN" sz="2400" dirty="0"/>
          </a:p>
          <a:p>
            <a:pPr lvl="0"/>
            <a:endParaRPr lang="en-IN" sz="2400" dirty="0"/>
          </a:p>
          <a:p>
            <a:pPr lvl="0"/>
            <a:r>
              <a:rPr lang="en-IN" sz="2400" dirty="0"/>
              <a:t>Highlighting accident prone areas in Google Maps.</a:t>
            </a:r>
          </a:p>
          <a:p>
            <a:pPr lvl="0"/>
            <a:r>
              <a:rPr lang="en-IN" sz="2400" dirty="0"/>
              <a:t>Google assistant (or Siri) that warns when speed limit increases while driving</a:t>
            </a:r>
          </a:p>
          <a:p>
            <a:pPr lvl="0"/>
            <a:endParaRPr lang="en-IN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58" y="3512324"/>
            <a:ext cx="3382010" cy="1351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96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486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apple color emoji</vt:lpstr>
      <vt:lpstr>Arial</vt:lpstr>
      <vt:lpstr>Century Schoolbook</vt:lpstr>
      <vt:lpstr>Garamond</vt:lpstr>
      <vt:lpstr>helvetica neue</vt:lpstr>
      <vt:lpstr>Wingdings 2</vt:lpstr>
      <vt:lpstr>View</vt:lpstr>
      <vt:lpstr>Brainstorming and Prototyping</vt:lpstr>
      <vt:lpstr>Today’s Presentation</vt:lpstr>
      <vt:lpstr>1. Introduction</vt:lpstr>
      <vt:lpstr>Introduction</vt:lpstr>
      <vt:lpstr>2. Our Brainstorming Session</vt:lpstr>
      <vt:lpstr>Our Process</vt:lpstr>
      <vt:lpstr>PowerPoint Presentation</vt:lpstr>
      <vt:lpstr>PowerPoint Presentation</vt:lpstr>
      <vt:lpstr>PowerPoint Presentation</vt:lpstr>
      <vt:lpstr>PowerPoint Presentation</vt:lpstr>
      <vt:lpstr>3. Our Idea</vt:lpstr>
      <vt:lpstr>Our Selected Idea</vt:lpstr>
      <vt:lpstr>Our Justification</vt:lpstr>
      <vt:lpstr>4. Our Prototype</vt:lpstr>
      <vt:lpstr>Our Concept Prototype</vt:lpstr>
      <vt:lpstr>5. Things We Learned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and Prototyping</dc:title>
  <dc:creator>NERELLA VENKATA RADHAKRISHNA</dc:creator>
  <cp:lastModifiedBy>NERELLA VENKATA RADHAKRISHNA</cp:lastModifiedBy>
  <cp:revision>8</cp:revision>
  <dcterms:created xsi:type="dcterms:W3CDTF">2020-10-18T15:41:34Z</dcterms:created>
  <dcterms:modified xsi:type="dcterms:W3CDTF">2020-10-19T02:01:57Z</dcterms:modified>
</cp:coreProperties>
</file>