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4"/>
  </p:sldMasterIdLst>
  <p:sldIdLst>
    <p:sldId id="320" r:id="rId5"/>
    <p:sldId id="310" r:id="rId6"/>
    <p:sldId id="321" r:id="rId7"/>
    <p:sldId id="317" r:id="rId8"/>
    <p:sldId id="322" r:id="rId9"/>
    <p:sldId id="332" r:id="rId10"/>
    <p:sldId id="328" r:id="rId11"/>
    <p:sldId id="334" r:id="rId12"/>
    <p:sldId id="335" r:id="rId13"/>
    <p:sldId id="336" r:id="rId14"/>
    <p:sldId id="323" r:id="rId15"/>
    <p:sldId id="333" r:id="rId16"/>
    <p:sldId id="329" r:id="rId17"/>
    <p:sldId id="324" r:id="rId18"/>
    <p:sldId id="330" r:id="rId19"/>
    <p:sldId id="326" r:id="rId20"/>
    <p:sldId id="331" r:id="rId21"/>
    <p:sldId id="33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1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2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07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0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8ED-C036-4B92-9F2D-13979CF3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924D-EDC4-449B-8393-725C6B19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Batch 12, Group D</a:t>
            </a:r>
          </a:p>
          <a:p>
            <a:r>
              <a:rPr lang="en-IN" dirty="0"/>
              <a:t>18/10/2020</a:t>
            </a:r>
          </a:p>
        </p:txBody>
      </p:sp>
    </p:spTree>
    <p:extLst>
      <p:ext uri="{BB962C8B-B14F-4D97-AF65-F5344CB8AC3E}">
        <p14:creationId xmlns:p14="http://schemas.microsoft.com/office/powerpoint/2010/main" val="283910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75" y="1089329"/>
            <a:ext cx="9702977" cy="5287617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2400" b="1" dirty="0"/>
          </a:p>
          <a:p>
            <a:pPr marL="0" indent="0" algn="ctr">
              <a:buNone/>
            </a:pPr>
            <a:r>
              <a:rPr lang="en-IN" sz="2400" b="1" dirty="0"/>
              <a:t>Perspective Shifting</a:t>
            </a:r>
            <a:endParaRPr lang="en-IN" sz="2400" dirty="0"/>
          </a:p>
          <a:p>
            <a:pPr lvl="0"/>
            <a:endParaRPr lang="en-IN" sz="2400" dirty="0"/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Increasing lanes on the highways</a:t>
            </a:r>
          </a:p>
          <a:p>
            <a:pPr lvl="0"/>
            <a:r>
              <a:rPr lang="en-IN" sz="2400" dirty="0"/>
              <a:t>Increasing fly Overs</a:t>
            </a:r>
          </a:p>
          <a:p>
            <a:pPr lvl="0"/>
            <a:r>
              <a:rPr lang="en-IN" sz="2400" dirty="0"/>
              <a:t>Strict laws on traffic rules violation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 descr="Narendra Modi - Wikipedi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04"/>
          <a:stretch/>
        </p:blipFill>
        <p:spPr bwMode="auto">
          <a:xfrm>
            <a:off x="6472818" y="2446000"/>
            <a:ext cx="3000913" cy="3420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990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  <p:pic>
        <p:nvPicPr>
          <p:cNvPr id="4" name="Graphic 6" descr="Group Brainstorm">
            <a:extLst>
              <a:ext uri="{FF2B5EF4-FFF2-40B4-BE49-F238E27FC236}">
                <a16:creationId xmlns:a16="http://schemas.microsoft.com/office/drawing/2014/main" id="{0F4DB06B-A13F-4009-B942-FFEB9CCB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013" y="627756"/>
            <a:ext cx="4397468" cy="43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4" y="341906"/>
            <a:ext cx="4359700" cy="604299"/>
          </a:xfrm>
          <a:ln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Our Selected Idea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9AB7FB0-B860-42B4-8DD1-022BF5C4F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202" y="230242"/>
            <a:ext cx="5534655" cy="630573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02150" y="1129084"/>
            <a:ext cx="5255812" cy="480131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Our selected idea is about </a:t>
            </a:r>
            <a:r>
              <a:rPr lang="en-IN" b="1" dirty="0">
                <a:solidFill>
                  <a:srgbClr val="FF0000"/>
                </a:solidFill>
              </a:rPr>
              <a:t>Sensored Vehicle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It comes under the category of product solution.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It works under artificial intelligence Technique.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The sensor warns the people who are not following the traffic rules and also controls the speed of the vehicles.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It also provides the accidental information to the nearest hospitals and police stations for immediate help to the victims. </a:t>
            </a:r>
          </a:p>
        </p:txBody>
      </p:sp>
    </p:spTree>
    <p:extLst>
      <p:ext uri="{BB962C8B-B14F-4D97-AF65-F5344CB8AC3E}">
        <p14:creationId xmlns:p14="http://schemas.microsoft.com/office/powerpoint/2010/main" val="5310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3" y="341906"/>
            <a:ext cx="4121161" cy="675861"/>
          </a:xfrm>
          <a:ln>
            <a:solidFill>
              <a:srgbClr val="7030A0"/>
            </a:solidFill>
          </a:ln>
        </p:spPr>
        <p:txBody>
          <a:bodyPr>
            <a:normAutofit fontScale="90000"/>
          </a:bodyPr>
          <a:lstStyle/>
          <a:p>
            <a:r>
              <a:rPr lang="en-IN" dirty="0"/>
              <a:t>Our Justification</a:t>
            </a:r>
          </a:p>
        </p:txBody>
      </p:sp>
      <p:pic>
        <p:nvPicPr>
          <p:cNvPr id="6" name="Content Placeholder 29" descr="Text&#10;&#10;Description automatically generated">
            <a:extLst>
              <a:ext uri="{FF2B5EF4-FFF2-40B4-BE49-F238E27FC236}">
                <a16:creationId xmlns:a16="http://schemas.microsoft.com/office/drawing/2014/main" id="{19BA267A-B1DC-4CD6-B227-00AE7C458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9" r="5807"/>
          <a:stretch/>
        </p:blipFill>
        <p:spPr>
          <a:xfrm>
            <a:off x="5317440" y="186510"/>
            <a:ext cx="5711018" cy="638227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57809" y="1129086"/>
            <a:ext cx="4746928" cy="5439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dirty="0"/>
              <a:t>Now a days all automobiles are driven by sensors based​ technology. Hence,  we think developing a sensor for the safety of people is the best idea. </a:t>
            </a:r>
          </a:p>
          <a:p>
            <a:pPr algn="just" fontAlgn="base">
              <a:lnSpc>
                <a:spcPct val="150000"/>
              </a:lnSpc>
            </a:pPr>
            <a:r>
              <a:rPr lang="en-IN" dirty="0"/>
              <a:t>Basis for Evidence: </a:t>
            </a:r>
            <a:endParaRPr lang="en-US" dirty="0"/>
          </a:p>
          <a:p>
            <a:pPr marL="742950" lvl="1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/>
              <a:t>Air bags.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/>
              <a:t>Power steering.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/>
              <a:t>Fuel indicators.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/>
              <a:t>Safety belts.</a:t>
            </a:r>
            <a:endParaRPr lang="en-US" dirty="0"/>
          </a:p>
          <a:p>
            <a:pPr algn="just" fontAlgn="base">
              <a:lnSpc>
                <a:spcPct val="150000"/>
              </a:lnSpc>
            </a:pPr>
            <a:r>
              <a:rPr lang="en-IN" dirty="0"/>
              <a:t>Largest market size</a:t>
            </a:r>
            <a:r>
              <a:rPr lang="en-US" dirty="0"/>
              <a:t>​:</a:t>
            </a:r>
          </a:p>
          <a:p>
            <a:pPr marL="285750" indent="-285750"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	75 % of total vehicles sold.</a:t>
            </a:r>
          </a:p>
          <a:p>
            <a:pPr algn="just" fontAlgn="base">
              <a:lnSpc>
                <a:spcPct val="150000"/>
              </a:lnSpc>
            </a:pPr>
            <a:r>
              <a:rPr lang="en-IN" dirty="0"/>
              <a:t>Least time to develop</a:t>
            </a:r>
            <a:r>
              <a:rPr lang="en-US" dirty="0"/>
              <a:t>​</a:t>
            </a: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	Approximately 100 days. </a:t>
            </a:r>
          </a:p>
        </p:txBody>
      </p:sp>
    </p:spTree>
    <p:extLst>
      <p:ext uri="{BB962C8B-B14F-4D97-AF65-F5344CB8AC3E}">
        <p14:creationId xmlns:p14="http://schemas.microsoft.com/office/powerpoint/2010/main" val="5236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Our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98239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00-5D92-4AC9-ACC5-44AE2DF4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0" y="644055"/>
            <a:ext cx="4820877" cy="588397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dirty="0"/>
              <a:t>Our Concept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53B-C4EA-493F-A0DF-C34B1DC1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36" y="1486894"/>
            <a:ext cx="5433127" cy="4492487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All the group members are participated in the creation of the prototype. </a:t>
            </a:r>
          </a:p>
          <a:p>
            <a:pPr>
              <a:lnSpc>
                <a:spcPct val="150000"/>
              </a:lnSpc>
            </a:pPr>
            <a:r>
              <a:rPr lang="en-IN" dirty="0"/>
              <a:t>Benefit(s) that the prototype is supposed to communicate: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Warning the people in right times.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Prevention of accidents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Communication to hospitals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Communication to police stations.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C34E2D0-ADE2-4588-98CF-39BEE747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17" y="644055"/>
            <a:ext cx="5181123" cy="5732891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8361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Things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38565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F01-55C4-471E-B54A-44B6B885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936" y="389573"/>
            <a:ext cx="4834128" cy="882015"/>
          </a:xfrm>
        </p:spPr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22D-9029-4678-9016-CEFBCF37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593056"/>
            <a:ext cx="8595360" cy="3671887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discussed the importance of safety and safety devices .</a:t>
            </a:r>
          </a:p>
          <a:p>
            <a:pPr>
              <a:lnSpc>
                <a:spcPct val="200000"/>
              </a:lnSpc>
            </a:pPr>
            <a:r>
              <a:rPr lang="en-US" dirty="0"/>
              <a:t>Knew about the present technologies using in automobiles. </a:t>
            </a:r>
          </a:p>
          <a:p>
            <a:pPr>
              <a:lnSpc>
                <a:spcPct val="200000"/>
              </a:lnSpc>
            </a:pPr>
            <a:r>
              <a:rPr lang="en-US" dirty="0"/>
              <a:t>Got knowledge in using the technologies for new innovations. </a:t>
            </a:r>
          </a:p>
          <a:p>
            <a:pPr>
              <a:lnSpc>
                <a:spcPct val="200000"/>
              </a:lnSpc>
            </a:pPr>
            <a:r>
              <a:rPr lang="en-US" dirty="0"/>
              <a:t>Due to </a:t>
            </a:r>
            <a:r>
              <a:rPr lang="en-US" b="1" dirty="0">
                <a:solidFill>
                  <a:srgbClr val="0070C0"/>
                </a:solidFill>
              </a:rPr>
              <a:t>Brain storming and Prototype</a:t>
            </a:r>
            <a:r>
              <a:rPr lang="en-US" dirty="0"/>
              <a:t>, we got the confidence that we can develop the new products required for the people regarding safety on roads.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D2993BCF-0E79-4561-9896-804941C7B452}"/>
              </a:ext>
            </a:extLst>
          </p:cNvPr>
          <p:cNvSpPr txBox="1"/>
          <p:nvPr/>
        </p:nvSpPr>
        <p:spPr>
          <a:xfrm>
            <a:off x="1404892" y="2185668"/>
            <a:ext cx="8767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Thank You…!</a:t>
            </a:r>
            <a:r>
              <a:rPr lang="en-IN" sz="8000" b="0" i="0" dirty="0">
                <a:solidFill>
                  <a:srgbClr val="000000"/>
                </a:solidFill>
                <a:effectLst/>
                <a:latin typeface="apple color emoji"/>
              </a:rPr>
              <a:t> 👍</a:t>
            </a:r>
            <a:endParaRPr lang="en-IN" sz="8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F65A2B6-593D-4100-A06B-A73F1106A26C}"/>
              </a:ext>
            </a:extLst>
          </p:cNvPr>
          <p:cNvSpPr txBox="1"/>
          <p:nvPr/>
        </p:nvSpPr>
        <p:spPr>
          <a:xfrm>
            <a:off x="6287565" y="4272937"/>
            <a:ext cx="4542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800" b="1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From Batch – 12 Project – D </a:t>
            </a:r>
            <a:endParaRPr lang="en-IN" sz="13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20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Presentation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016FB-4C12-4EF5-BC3B-7C6819FCB233}"/>
              </a:ext>
            </a:extLst>
          </p:cNvPr>
          <p:cNvSpPr txBox="1"/>
          <p:nvPr/>
        </p:nvSpPr>
        <p:spPr>
          <a:xfrm>
            <a:off x="1333500" y="2324100"/>
            <a:ext cx="6419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Our Brainstorming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Our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Our 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Things We Learned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29371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4378-CE75-4389-B6B1-95A6119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67910"/>
            <a:ext cx="9329265" cy="82693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DDA-5352-478B-8EE9-30B37BADC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828800"/>
            <a:ext cx="9923228" cy="4351337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This is part of a Design Thinking (DT) project. </a:t>
            </a:r>
            <a:r>
              <a:rPr lang="en-IN"/>
              <a:t>The DT challenge is to raise the approval rating of the AP state government to 90%. </a:t>
            </a:r>
          </a:p>
          <a:p>
            <a:pPr>
              <a:lnSpc>
                <a:spcPct val="200000"/>
              </a:lnSpc>
            </a:pPr>
            <a:r>
              <a:rPr lang="en-IN"/>
              <a:t>In </a:t>
            </a:r>
            <a:r>
              <a:rPr lang="en-IN" dirty="0"/>
              <a:t>this session, we are going to cover 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Importance of Safety on roads.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The designing of safety elements for automobiles for safety of people in AP.</a:t>
            </a:r>
          </a:p>
          <a:p>
            <a:pPr lvl="1">
              <a:lnSpc>
                <a:spcPct val="200000"/>
              </a:lnSpc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0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Our Brainstorming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2156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86560" y="2170148"/>
            <a:ext cx="641738" cy="91440"/>
            <a:chOff x="2929175" y="1204788"/>
            <a:chExt cx="641738" cy="91440"/>
          </a:xfrm>
        </p:grpSpPr>
        <p:sp>
          <p:nvSpPr>
            <p:cNvPr id="33" name="Straight Connector 3"/>
            <p:cNvSpPr/>
            <p:nvPr/>
          </p:nvSpPr>
          <p:spPr>
            <a:xfrm>
              <a:off x="2929175" y="1204788"/>
              <a:ext cx="6417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7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4"/>
            <p:cNvSpPr/>
            <p:nvPr/>
          </p:nvSpPr>
          <p:spPr>
            <a:xfrm>
              <a:off x="3233236" y="1247147"/>
              <a:ext cx="33616" cy="6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5150" y="1338905"/>
            <a:ext cx="2923209" cy="1753925"/>
            <a:chOff x="7765" y="373545"/>
            <a:chExt cx="2923209" cy="1753925"/>
          </a:xfrm>
        </p:grpSpPr>
        <p:sp>
          <p:nvSpPr>
            <p:cNvPr id="31" name="Rectangle 30"/>
            <p:cNvSpPr/>
            <p:nvPr/>
          </p:nvSpPr>
          <p:spPr>
            <a:xfrm>
              <a:off x="7765" y="373545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65" y="373545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Details of our brainstorming process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82108" y="2170148"/>
            <a:ext cx="641738" cy="91440"/>
            <a:chOff x="6524723" y="1204788"/>
            <a:chExt cx="641738" cy="91440"/>
          </a:xfrm>
        </p:grpSpPr>
        <p:sp>
          <p:nvSpPr>
            <p:cNvPr id="29" name="Straight Connector 7"/>
            <p:cNvSpPr/>
            <p:nvPr/>
          </p:nvSpPr>
          <p:spPr>
            <a:xfrm>
              <a:off x="6524723" y="1204788"/>
              <a:ext cx="6417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7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8"/>
            <p:cNvSpPr/>
            <p:nvPr/>
          </p:nvSpPr>
          <p:spPr>
            <a:xfrm>
              <a:off x="6828784" y="1247147"/>
              <a:ext cx="33616" cy="6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0698" y="1338905"/>
            <a:ext cx="2923209" cy="1753925"/>
            <a:chOff x="3603313" y="373545"/>
            <a:chExt cx="2923209" cy="1753925"/>
          </a:xfrm>
        </p:grpSpPr>
        <p:sp>
          <p:nvSpPr>
            <p:cNvPr id="27" name="Rectangle 26"/>
            <p:cNvSpPr/>
            <p:nvPr/>
          </p:nvSpPr>
          <p:spPr>
            <a:xfrm>
              <a:off x="3603313" y="373545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3603313" y="373545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• We held our brainstorming session on 17th October 2020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26755" y="3091031"/>
            <a:ext cx="7191096" cy="641738"/>
            <a:chOff x="1469370" y="2125671"/>
            <a:chExt cx="7191096" cy="641738"/>
          </a:xfrm>
        </p:grpSpPr>
        <p:sp>
          <p:nvSpPr>
            <p:cNvPr id="25" name="Straight Connector 11"/>
            <p:cNvSpPr/>
            <p:nvPr/>
          </p:nvSpPr>
          <p:spPr>
            <a:xfrm>
              <a:off x="1469370" y="2125671"/>
              <a:ext cx="7191096" cy="6417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191096" y="0"/>
                  </a:moveTo>
                  <a:lnTo>
                    <a:pt x="7191096" y="337969"/>
                  </a:lnTo>
                  <a:lnTo>
                    <a:pt x="0" y="337969"/>
                  </a:lnTo>
                  <a:lnTo>
                    <a:pt x="0" y="64173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12"/>
            <p:cNvSpPr/>
            <p:nvPr/>
          </p:nvSpPr>
          <p:spPr>
            <a:xfrm>
              <a:off x="4884357" y="2443179"/>
              <a:ext cx="361122" cy="6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856246" y="1338905"/>
            <a:ext cx="2923209" cy="1753925"/>
            <a:chOff x="7198861" y="373545"/>
            <a:chExt cx="2923209" cy="1753925"/>
          </a:xfrm>
        </p:grpSpPr>
        <p:sp>
          <p:nvSpPr>
            <p:cNvPr id="23" name="Rectangle 22"/>
            <p:cNvSpPr/>
            <p:nvPr/>
          </p:nvSpPr>
          <p:spPr>
            <a:xfrm>
              <a:off x="7198861" y="373545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7198861" y="373545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•7 members of our group are involved in brain storming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86560" y="4596413"/>
            <a:ext cx="641738" cy="91440"/>
            <a:chOff x="2929175" y="3631053"/>
            <a:chExt cx="641738" cy="91440"/>
          </a:xfrm>
        </p:grpSpPr>
        <p:sp>
          <p:nvSpPr>
            <p:cNvPr id="21" name="Straight Connector 15"/>
            <p:cNvSpPr/>
            <p:nvPr/>
          </p:nvSpPr>
          <p:spPr>
            <a:xfrm>
              <a:off x="2929175" y="3631053"/>
              <a:ext cx="6417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7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Straight Connector 16"/>
            <p:cNvSpPr/>
            <p:nvPr/>
          </p:nvSpPr>
          <p:spPr>
            <a:xfrm>
              <a:off x="3233236" y="3673411"/>
              <a:ext cx="33616" cy="6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5150" y="3765170"/>
            <a:ext cx="2923209" cy="1753925"/>
            <a:chOff x="7765" y="2799810"/>
            <a:chExt cx="2923209" cy="1753925"/>
          </a:xfrm>
        </p:grpSpPr>
        <p:sp>
          <p:nvSpPr>
            <p:cNvPr id="19" name="Rectangle 18"/>
            <p:cNvSpPr/>
            <p:nvPr/>
          </p:nvSpPr>
          <p:spPr>
            <a:xfrm>
              <a:off x="7765" y="2799810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65" y="2799810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•We used </a:t>
              </a:r>
              <a:r>
                <a:rPr lang="en-IN" sz="1700" kern="1200" dirty="0"/>
                <a:t>Random Prompts, Counterfactuals, Perspective shifting, Worst idea, Journey to the future</a:t>
              </a:r>
              <a:endParaRPr lang="en-US" sz="1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82108" y="4596413"/>
            <a:ext cx="641738" cy="91440"/>
            <a:chOff x="6524723" y="3631053"/>
            <a:chExt cx="641738" cy="91440"/>
          </a:xfrm>
        </p:grpSpPr>
        <p:sp>
          <p:nvSpPr>
            <p:cNvPr id="17" name="Straight Connector 19"/>
            <p:cNvSpPr/>
            <p:nvPr/>
          </p:nvSpPr>
          <p:spPr>
            <a:xfrm>
              <a:off x="6524723" y="3631053"/>
              <a:ext cx="641738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738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20"/>
            <p:cNvSpPr/>
            <p:nvPr/>
          </p:nvSpPr>
          <p:spPr>
            <a:xfrm>
              <a:off x="6828784" y="3673411"/>
              <a:ext cx="33616" cy="67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60698" y="3765170"/>
            <a:ext cx="2923209" cy="1753925"/>
            <a:chOff x="3603313" y="2799810"/>
            <a:chExt cx="2923209" cy="1753925"/>
          </a:xfrm>
        </p:grpSpPr>
        <p:sp>
          <p:nvSpPr>
            <p:cNvPr id="15" name="Rectangle 14"/>
            <p:cNvSpPr/>
            <p:nvPr/>
          </p:nvSpPr>
          <p:spPr>
            <a:xfrm>
              <a:off x="3603313" y="2799810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603313" y="2799810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•We got around 20 ideas in our brainstorming session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6246" y="3765170"/>
            <a:ext cx="2923209" cy="1753925"/>
            <a:chOff x="7198861" y="2799810"/>
            <a:chExt cx="2923209" cy="1753925"/>
          </a:xfrm>
        </p:grpSpPr>
        <p:sp>
          <p:nvSpPr>
            <p:cNvPr id="13" name="Rectangle 12"/>
            <p:cNvSpPr/>
            <p:nvPr/>
          </p:nvSpPr>
          <p:spPr>
            <a:xfrm>
              <a:off x="7198861" y="2799810"/>
              <a:ext cx="2923209" cy="175392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7198861" y="2799810"/>
              <a:ext cx="2923209" cy="17539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3240" tIns="150355" rIns="143240" bIns="15035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dirty="0"/>
                <a:t>•We evaluated based on need of people and for 90%approval rating of AP state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065055" y="580647"/>
            <a:ext cx="3421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Our Process</a:t>
            </a:r>
          </a:p>
        </p:txBody>
      </p:sp>
    </p:spTree>
    <p:extLst>
      <p:ext uri="{BB962C8B-B14F-4D97-AF65-F5344CB8AC3E}">
        <p14:creationId xmlns:p14="http://schemas.microsoft.com/office/powerpoint/2010/main" val="40273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62" y="1244752"/>
            <a:ext cx="9746875" cy="436849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/>
              <a:t>Random Prompts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Think of a solution that begins with the letter D?</a:t>
            </a:r>
            <a:endParaRPr lang="en-IN" sz="2400" dirty="0"/>
          </a:p>
          <a:p>
            <a:pPr lvl="1"/>
            <a:r>
              <a:rPr lang="en-IN" sz="2400" dirty="0"/>
              <a:t>Drones to keep track on traffic. </a:t>
            </a:r>
          </a:p>
          <a:p>
            <a:pPr lvl="1"/>
            <a:r>
              <a:rPr lang="en-IN" sz="2400" dirty="0"/>
              <a:t>Driverless vehicles.</a:t>
            </a:r>
          </a:p>
          <a:p>
            <a:pPr lvl="1"/>
            <a:r>
              <a:rPr lang="en-IN" sz="2400" dirty="0"/>
              <a:t>Drivers with professional training.</a:t>
            </a:r>
          </a:p>
          <a:p>
            <a:pPr marL="274320" lvl="1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What solution do you think of when you read the word “Accidents”?</a:t>
            </a:r>
            <a:endParaRPr lang="en-IN" sz="2400" dirty="0"/>
          </a:p>
          <a:p>
            <a:pPr lvl="1"/>
            <a:r>
              <a:rPr lang="en-IN" sz="2400" dirty="0"/>
              <a:t>Sensors in vehicles that alert in case of accidents</a:t>
            </a:r>
          </a:p>
          <a:p>
            <a:pPr lvl="1"/>
            <a:r>
              <a:rPr lang="en-IN" sz="2400" dirty="0"/>
              <a:t>Vehicle starts by detecting alcohol percent in the driver</a:t>
            </a:r>
          </a:p>
        </p:txBody>
      </p:sp>
    </p:spTree>
    <p:extLst>
      <p:ext uri="{BB962C8B-B14F-4D97-AF65-F5344CB8AC3E}">
        <p14:creationId xmlns:p14="http://schemas.microsoft.com/office/powerpoint/2010/main" val="256296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511" y="785191"/>
            <a:ext cx="9702977" cy="5287617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b="1" dirty="0"/>
              <a:t>Counterfactuals (Imaginary World)</a:t>
            </a:r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Flying Vehicles</a:t>
            </a:r>
          </a:p>
          <a:p>
            <a:pPr lvl="1"/>
            <a:r>
              <a:rPr lang="en-IN" sz="2400" dirty="0"/>
              <a:t>Holography concept at zebra crossing</a:t>
            </a:r>
          </a:p>
          <a:p>
            <a:pPr marL="274320" lvl="1" indent="0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IN" sz="2400" b="1" dirty="0"/>
              <a:t>Worst Ideas</a:t>
            </a:r>
            <a:endParaRPr lang="en-IN" sz="2400" dirty="0"/>
          </a:p>
          <a:p>
            <a:r>
              <a:rPr lang="en-IN" sz="2000" dirty="0"/>
              <a:t> </a:t>
            </a:r>
            <a:r>
              <a:rPr lang="en-IN" sz="2400" dirty="0"/>
              <a:t>Decreasing traffic Signals</a:t>
            </a:r>
          </a:p>
          <a:p>
            <a:pPr marL="0" indent="0">
              <a:buNone/>
            </a:pPr>
            <a:r>
              <a:rPr lang="en-IN" sz="2400" dirty="0"/>
              <a:t>   Increasing traffic signals</a:t>
            </a:r>
          </a:p>
          <a:p>
            <a:r>
              <a:rPr lang="en-IN" sz="2400" dirty="0"/>
              <a:t> Uneven roads</a:t>
            </a:r>
          </a:p>
          <a:p>
            <a:pPr marL="0" indent="0">
              <a:buNone/>
            </a:pPr>
            <a:r>
              <a:rPr lang="en-IN" sz="2400" dirty="0"/>
              <a:t>   Even roads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06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1" y="514039"/>
            <a:ext cx="9702977" cy="582992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400" b="1" dirty="0"/>
              <a:t>Journey to the Future</a:t>
            </a:r>
            <a:endParaRPr lang="en-IN" sz="2400" dirty="0"/>
          </a:p>
          <a:p>
            <a:r>
              <a:rPr lang="en-IN" sz="2400" dirty="0"/>
              <a:t>Robots for traffic control</a:t>
            </a:r>
          </a:p>
          <a:p>
            <a:pPr lvl="0"/>
            <a:r>
              <a:rPr lang="en-IN" sz="2400" dirty="0"/>
              <a:t>Driverless cars</a:t>
            </a:r>
          </a:p>
          <a:p>
            <a:pPr lvl="0"/>
            <a:r>
              <a:rPr lang="en-IN" sz="2400" dirty="0"/>
              <a:t>Flying cars</a:t>
            </a:r>
          </a:p>
          <a:p>
            <a:pPr marL="0" indent="0" algn="ctr">
              <a:buNone/>
            </a:pPr>
            <a:r>
              <a:rPr lang="en-IN" sz="2400" b="1" dirty="0"/>
              <a:t>Perspective Shifting</a:t>
            </a:r>
            <a:endParaRPr lang="en-IN" sz="2400" dirty="0"/>
          </a:p>
          <a:p>
            <a:pPr lvl="0"/>
            <a:endParaRPr lang="en-IN" sz="2400" dirty="0"/>
          </a:p>
          <a:p>
            <a:endParaRPr lang="en-IN" sz="2400" dirty="0"/>
          </a:p>
          <a:p>
            <a:pPr lvl="0"/>
            <a:endParaRPr lang="en-IN" sz="2400" dirty="0"/>
          </a:p>
          <a:p>
            <a:pPr lvl="0"/>
            <a:r>
              <a:rPr lang="en-IN" sz="2400" dirty="0"/>
              <a:t>Highlighting accident prone areas in Google Maps.</a:t>
            </a:r>
          </a:p>
          <a:p>
            <a:pPr lvl="0"/>
            <a:r>
              <a:rPr lang="en-IN" sz="2400" dirty="0"/>
              <a:t>Google assistant (or Siri) that warns when speed limit increases while driving</a:t>
            </a:r>
          </a:p>
          <a:p>
            <a:pPr lvl="0"/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94" y="3356760"/>
            <a:ext cx="3382010" cy="135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96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956</TotalTime>
  <Words>583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apple color emoji</vt:lpstr>
      <vt:lpstr>Arial</vt:lpstr>
      <vt:lpstr>Century Schoolbook</vt:lpstr>
      <vt:lpstr>Garamond</vt:lpstr>
      <vt:lpstr>helvetica neue</vt:lpstr>
      <vt:lpstr>Wingdings</vt:lpstr>
      <vt:lpstr>Wingdings 2</vt:lpstr>
      <vt:lpstr>View</vt:lpstr>
      <vt:lpstr>Brainstorming and Prototyping</vt:lpstr>
      <vt:lpstr>Today’s Presentation</vt:lpstr>
      <vt:lpstr>1. Introduction</vt:lpstr>
      <vt:lpstr>Introduction</vt:lpstr>
      <vt:lpstr>2. Our Brainstorming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Our Idea</vt:lpstr>
      <vt:lpstr>Our Selected Idea</vt:lpstr>
      <vt:lpstr>Our Justification</vt:lpstr>
      <vt:lpstr>4. Our Prototype</vt:lpstr>
      <vt:lpstr>Our Concept Prototype</vt:lpstr>
      <vt:lpstr>5. Things We Learned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INTERVIEW REPORT</dc:title>
  <dc:creator>David Wittenberg</dc:creator>
  <cp:lastModifiedBy>NERELLA VENKATA RADHAKRISHNA</cp:lastModifiedBy>
  <cp:revision>37</cp:revision>
  <dcterms:created xsi:type="dcterms:W3CDTF">2020-10-03T03:31:27Z</dcterms:created>
  <dcterms:modified xsi:type="dcterms:W3CDTF">2020-10-19T02:29:04Z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