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7" r:id="rId4"/>
  </p:sldMasterIdLst>
  <p:sldIdLst>
    <p:sldId id="320" r:id="rId5"/>
    <p:sldId id="310" r:id="rId6"/>
    <p:sldId id="321" r:id="rId7"/>
    <p:sldId id="317" r:id="rId8"/>
    <p:sldId id="322" r:id="rId9"/>
    <p:sldId id="327" r:id="rId10"/>
    <p:sldId id="323" r:id="rId11"/>
    <p:sldId id="328" r:id="rId12"/>
    <p:sldId id="329" r:id="rId13"/>
    <p:sldId id="324" r:id="rId14"/>
    <p:sldId id="330" r:id="rId15"/>
    <p:sldId id="326" r:id="rId16"/>
    <p:sldId id="33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948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28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07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1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64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6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05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68ED-C036-4B92-9F2D-13979CF3B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C924D-EDC4-449B-8393-725C6B190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Batch [ ], Group [ ]</a:t>
            </a:r>
          </a:p>
          <a:p>
            <a:r>
              <a:rPr lang="en-IN" dirty="0"/>
              <a:t>[Date Goes Here]</a:t>
            </a:r>
          </a:p>
        </p:txBody>
      </p:sp>
    </p:spTree>
    <p:extLst>
      <p:ext uri="{BB962C8B-B14F-4D97-AF65-F5344CB8AC3E}">
        <p14:creationId xmlns:p14="http://schemas.microsoft.com/office/powerpoint/2010/main" val="2839106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Our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198239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9100-5D92-4AC9-ACC5-44AE2DF4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Concept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653B-C4EA-493F-A0DF-C34B1DC1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30966" cy="4351337"/>
          </a:xfrm>
        </p:spPr>
        <p:txBody>
          <a:bodyPr/>
          <a:lstStyle/>
          <a:p>
            <a:r>
              <a:rPr lang="en-IN" dirty="0"/>
              <a:t>Explain your group’s process for creating the prototype</a:t>
            </a:r>
          </a:p>
          <a:p>
            <a:pPr lvl="1"/>
            <a:r>
              <a:rPr lang="en-IN" dirty="0"/>
              <a:t>Which group members drew it</a:t>
            </a:r>
          </a:p>
          <a:p>
            <a:pPr lvl="1"/>
            <a:r>
              <a:rPr lang="en-IN" dirty="0"/>
              <a:t>Which group members gave ideas</a:t>
            </a:r>
          </a:p>
          <a:p>
            <a:r>
              <a:rPr lang="en-IN" dirty="0"/>
              <a:t>Explain how you made the prototype explain itself</a:t>
            </a:r>
          </a:p>
          <a:p>
            <a:r>
              <a:rPr lang="en-IN" dirty="0"/>
              <a:t>Name the feature(s) and/or benefit(s) that the prototype is supposed to communicate</a:t>
            </a:r>
          </a:p>
          <a:p>
            <a:pPr lvl="1"/>
            <a:r>
              <a:rPr lang="en-IN" dirty="0"/>
              <a:t>First feature/benefit</a:t>
            </a:r>
          </a:p>
          <a:p>
            <a:pPr lvl="1"/>
            <a:r>
              <a:rPr lang="en-IN" dirty="0"/>
              <a:t>Other feature/benefit (if applicable)</a:t>
            </a:r>
          </a:p>
          <a:p>
            <a:pPr lvl="1"/>
            <a:r>
              <a:rPr lang="en-IN" dirty="0"/>
              <a:t>Other feature/benefit (if applicable)</a:t>
            </a:r>
          </a:p>
          <a:p>
            <a:pPr lvl="1"/>
            <a:r>
              <a:rPr lang="en-IN" dirty="0"/>
              <a:t>Continue with additional features/benefits if applicable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4C1F1-187C-436D-A845-7EA1B01F296B}"/>
              </a:ext>
            </a:extLst>
          </p:cNvPr>
          <p:cNvSpPr/>
          <p:nvPr/>
        </p:nvSpPr>
        <p:spPr>
          <a:xfrm>
            <a:off x="7504981" y="1897811"/>
            <a:ext cx="2958861" cy="4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your Prototype here</a:t>
            </a:r>
          </a:p>
        </p:txBody>
      </p:sp>
    </p:spTree>
    <p:extLst>
      <p:ext uri="{BB962C8B-B14F-4D97-AF65-F5344CB8AC3E}">
        <p14:creationId xmlns:p14="http://schemas.microsoft.com/office/powerpoint/2010/main" val="208361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Things We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38565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F01-55C4-471E-B54A-44B6B88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122D-9029-4678-9016-CEFBCF37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are free to put any information you wish on this slide.</a:t>
            </a:r>
          </a:p>
          <a:p>
            <a:r>
              <a:rPr lang="en-IN" dirty="0"/>
              <a:t>Add a Thank You slide after this slide.  </a:t>
            </a:r>
          </a:p>
        </p:txBody>
      </p:sp>
    </p:spTree>
    <p:extLst>
      <p:ext uri="{BB962C8B-B14F-4D97-AF65-F5344CB8AC3E}">
        <p14:creationId xmlns:p14="http://schemas.microsoft.com/office/powerpoint/2010/main" val="27323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F042-6510-4FBB-899C-E99C14E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327F-6B84-418E-99BD-D8B3CED2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Brainstorming Session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Our Prototype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Things We Learned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96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293718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4378-CE75-4389-B6B1-95A6119B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1DDA-5352-478B-8EE9-30B37BAD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Describe the project (This is part of a Design Thinking (DT) project. The DT challenge is….  This assignment is…)</a:t>
            </a:r>
          </a:p>
          <a:p>
            <a:r>
              <a:rPr lang="en-IN" dirty="0"/>
              <a:t>Tell the audience </a:t>
            </a:r>
            <a:r>
              <a:rPr lang="en-IN" i="1" dirty="0"/>
              <a:t>very briefly </a:t>
            </a:r>
            <a:r>
              <a:rPr lang="en-IN" dirty="0"/>
              <a:t>(in only a few words!) what you will cover in each section of your presentation. </a:t>
            </a:r>
          </a:p>
        </p:txBody>
      </p:sp>
    </p:spTree>
    <p:extLst>
      <p:ext uri="{BB962C8B-B14F-4D97-AF65-F5344CB8AC3E}">
        <p14:creationId xmlns:p14="http://schemas.microsoft.com/office/powerpoint/2010/main" val="151701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Our Brainstorming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21569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217C-D809-4692-B2A8-FB235ACB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E273-82FE-4985-8DD2-4484540A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various details of your brainstorming process, for example:</a:t>
            </a:r>
          </a:p>
          <a:p>
            <a:pPr lvl="1"/>
            <a:r>
              <a:rPr lang="en-IN" dirty="0"/>
              <a:t>The date when you held your brainstorming session</a:t>
            </a:r>
          </a:p>
          <a:p>
            <a:pPr lvl="1"/>
            <a:r>
              <a:rPr lang="en-IN" dirty="0"/>
              <a:t>How many group members participated</a:t>
            </a:r>
          </a:p>
          <a:p>
            <a:pPr lvl="1"/>
            <a:r>
              <a:rPr lang="en-IN" dirty="0"/>
              <a:t>Which prompts you used</a:t>
            </a:r>
          </a:p>
          <a:p>
            <a:pPr lvl="1"/>
            <a:r>
              <a:rPr lang="en-IN" dirty="0"/>
              <a:t>How many ideas you got</a:t>
            </a:r>
          </a:p>
          <a:p>
            <a:pPr lvl="1"/>
            <a:r>
              <a:rPr lang="en-IN" dirty="0"/>
              <a:t>How you evaluated those ideas</a:t>
            </a:r>
          </a:p>
        </p:txBody>
      </p:sp>
    </p:spTree>
    <p:extLst>
      <p:ext uri="{BB962C8B-B14F-4D97-AF65-F5344CB8AC3E}">
        <p14:creationId xmlns:p14="http://schemas.microsoft.com/office/powerpoint/2010/main" val="406087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7474-BD23-41E4-B89B-0B56A4A4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Our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0F632-C2FA-44EC-846E-C00949E1E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Brainstorming and Prototyping</a:t>
            </a:r>
          </a:p>
        </p:txBody>
      </p:sp>
    </p:spTree>
    <p:extLst>
      <p:ext uri="{BB962C8B-B14F-4D97-AF65-F5344CB8AC3E}">
        <p14:creationId xmlns:p14="http://schemas.microsoft.com/office/powerpoint/2010/main" val="4329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Selected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967064" cy="4351337"/>
          </a:xfrm>
        </p:spPr>
        <p:txBody>
          <a:bodyPr/>
          <a:lstStyle/>
          <a:p>
            <a:r>
              <a:rPr lang="en-IN" dirty="0"/>
              <a:t>Give the name of your selected concept</a:t>
            </a:r>
          </a:p>
          <a:p>
            <a:r>
              <a:rPr lang="en-IN" dirty="0"/>
              <a:t>Explain the idea using the same information you wrote on the Solution Concept Form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2B915-2C47-4C1B-8487-08735AFAA493}"/>
              </a:ext>
            </a:extLst>
          </p:cNvPr>
          <p:cNvSpPr/>
          <p:nvPr/>
        </p:nvSpPr>
        <p:spPr>
          <a:xfrm>
            <a:off x="7504981" y="1897811"/>
            <a:ext cx="2958861" cy="4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your Solution Concept Form here</a:t>
            </a:r>
          </a:p>
        </p:txBody>
      </p:sp>
    </p:spTree>
    <p:extLst>
      <p:ext uri="{BB962C8B-B14F-4D97-AF65-F5344CB8AC3E}">
        <p14:creationId xmlns:p14="http://schemas.microsoft.com/office/powerpoint/2010/main" val="256296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86A-3E53-4F37-95FB-0B9FF5A8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A96-F59D-4DCA-96DD-F732F4F3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your Rapid Estimation Form</a:t>
            </a:r>
          </a:p>
          <a:p>
            <a:r>
              <a:rPr lang="en-IN" dirty="0"/>
              <a:t>Explain why you think it is your best idea</a:t>
            </a:r>
          </a:p>
          <a:p>
            <a:pPr lvl="1"/>
            <a:r>
              <a:rPr lang="en-IN" dirty="0"/>
              <a:t>Give SOME or all of the following:</a:t>
            </a:r>
          </a:p>
          <a:p>
            <a:pPr lvl="1"/>
            <a:r>
              <a:rPr lang="en-IN" dirty="0"/>
              <a:t>Basis in evidence</a:t>
            </a:r>
          </a:p>
          <a:p>
            <a:pPr lvl="1"/>
            <a:r>
              <a:rPr lang="en-IN" dirty="0"/>
              <a:t>Largest market size</a:t>
            </a:r>
          </a:p>
          <a:p>
            <a:pPr lvl="1"/>
            <a:r>
              <a:rPr lang="en-IN" dirty="0"/>
              <a:t>Fewest copyright/patent issues</a:t>
            </a:r>
          </a:p>
          <a:p>
            <a:pPr lvl="1"/>
            <a:r>
              <a:rPr lang="en-IN" dirty="0"/>
              <a:t>Least time to develop</a:t>
            </a:r>
          </a:p>
          <a:p>
            <a:pPr lvl="1"/>
            <a:r>
              <a:rPr lang="en-IN" dirty="0"/>
              <a:t>Lowest cost to develop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D2B915-2C47-4C1B-8487-08735AFAA493}"/>
              </a:ext>
            </a:extLst>
          </p:cNvPr>
          <p:cNvSpPr/>
          <p:nvPr/>
        </p:nvSpPr>
        <p:spPr>
          <a:xfrm>
            <a:off x="7504981" y="1897811"/>
            <a:ext cx="2958861" cy="4594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your Rapid Estimation Form here</a:t>
            </a:r>
          </a:p>
        </p:txBody>
      </p:sp>
    </p:spTree>
    <p:extLst>
      <p:ext uri="{BB962C8B-B14F-4D97-AF65-F5344CB8AC3E}">
        <p14:creationId xmlns:p14="http://schemas.microsoft.com/office/powerpoint/2010/main" val="5236301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861</TotalTime>
  <Words>336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Brainstorming and Prototyping</vt:lpstr>
      <vt:lpstr>Today’s Presentation</vt:lpstr>
      <vt:lpstr>1. Introduction</vt:lpstr>
      <vt:lpstr>Introduction</vt:lpstr>
      <vt:lpstr>2. Our Brainstorming Session</vt:lpstr>
      <vt:lpstr>Our Process</vt:lpstr>
      <vt:lpstr>3. Our Idea</vt:lpstr>
      <vt:lpstr>Our Selected Idea</vt:lpstr>
      <vt:lpstr>Our Justification</vt:lpstr>
      <vt:lpstr>4. Our Prototype</vt:lpstr>
      <vt:lpstr>Our Concept Prototype</vt:lpstr>
      <vt:lpstr>5. Things We Learned</vt:lpstr>
      <vt:lpstr>Lessons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INTERVIEW REPORT</dc:title>
  <dc:creator>David Wittenberg</dc:creator>
  <cp:lastModifiedBy>David Wittenberg</cp:lastModifiedBy>
  <cp:revision>23</cp:revision>
  <dcterms:created xsi:type="dcterms:W3CDTF">2020-10-03T03:31:27Z</dcterms:created>
  <dcterms:modified xsi:type="dcterms:W3CDTF">2020-10-15T14:35:48Z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