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4"/>
  </p:sldMasterIdLst>
  <p:sldIdLst>
    <p:sldId id="320" r:id="rId5"/>
    <p:sldId id="310" r:id="rId6"/>
    <p:sldId id="321" r:id="rId7"/>
    <p:sldId id="317" r:id="rId8"/>
    <p:sldId id="322" r:id="rId9"/>
    <p:sldId id="327" r:id="rId10"/>
    <p:sldId id="323" r:id="rId11"/>
    <p:sldId id="328" r:id="rId12"/>
    <p:sldId id="329" r:id="rId13"/>
    <p:sldId id="324" r:id="rId14"/>
    <p:sldId id="330" r:id="rId15"/>
    <p:sldId id="326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847" autoAdjust="0"/>
  </p:normalViewPr>
  <p:slideViewPr>
    <p:cSldViewPr snapToGrid="0">
      <p:cViewPr varScale="1">
        <p:scale>
          <a:sx n="99" d="100"/>
          <a:sy n="9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3588-6936-4BF6-AF89-33804D0BF493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5A08B1-7B7F-404E-89D9-A1D5A656B3C5}">
      <dgm:prSet/>
      <dgm:spPr/>
      <dgm:t>
        <a:bodyPr/>
        <a:lstStyle/>
        <a:p>
          <a:r>
            <a:rPr lang="en-US" baseline="0"/>
            <a:t>Introduction</a:t>
          </a:r>
          <a:endParaRPr lang="en-US"/>
        </a:p>
      </dgm:t>
    </dgm:pt>
    <dgm:pt modelId="{5BEFB862-3837-4526-88C8-CA33AD4ACB28}" type="parTrans" cxnId="{F1CB59E6-F7F4-45B9-A58F-FE9C99F28E55}">
      <dgm:prSet/>
      <dgm:spPr/>
      <dgm:t>
        <a:bodyPr/>
        <a:lstStyle/>
        <a:p>
          <a:endParaRPr lang="en-US"/>
        </a:p>
      </dgm:t>
    </dgm:pt>
    <dgm:pt modelId="{74CCE0A7-A1BB-4089-BBF9-937FAD25B51C}" type="sibTrans" cxnId="{F1CB59E6-F7F4-45B9-A58F-FE9C99F28E55}">
      <dgm:prSet/>
      <dgm:spPr/>
      <dgm:t>
        <a:bodyPr/>
        <a:lstStyle/>
        <a:p>
          <a:endParaRPr lang="en-US"/>
        </a:p>
      </dgm:t>
    </dgm:pt>
    <dgm:pt modelId="{0E36955D-5FC4-4D61-99F3-CBF4BB0E2E8F}">
      <dgm:prSet/>
      <dgm:spPr/>
      <dgm:t>
        <a:bodyPr/>
        <a:lstStyle/>
        <a:p>
          <a:r>
            <a:rPr lang="en-US" baseline="0"/>
            <a:t>Our Brainstorming Session</a:t>
          </a:r>
          <a:endParaRPr lang="en-US"/>
        </a:p>
      </dgm:t>
    </dgm:pt>
    <dgm:pt modelId="{7397BFDB-3867-49C0-A326-0EBE05B4343C}" type="parTrans" cxnId="{CC280D71-CD2C-4F05-A71E-01213EF45D8A}">
      <dgm:prSet/>
      <dgm:spPr/>
      <dgm:t>
        <a:bodyPr/>
        <a:lstStyle/>
        <a:p>
          <a:endParaRPr lang="en-US"/>
        </a:p>
      </dgm:t>
    </dgm:pt>
    <dgm:pt modelId="{D4276488-D0CD-4EED-A905-78A7A3BD2F41}" type="sibTrans" cxnId="{CC280D71-CD2C-4F05-A71E-01213EF45D8A}">
      <dgm:prSet/>
      <dgm:spPr/>
      <dgm:t>
        <a:bodyPr/>
        <a:lstStyle/>
        <a:p>
          <a:endParaRPr lang="en-US"/>
        </a:p>
      </dgm:t>
    </dgm:pt>
    <dgm:pt modelId="{DDC7B357-A429-4107-BECA-B8BAA8E4EB00}">
      <dgm:prSet/>
      <dgm:spPr/>
      <dgm:t>
        <a:bodyPr/>
        <a:lstStyle/>
        <a:p>
          <a:r>
            <a:rPr lang="en-US" baseline="0"/>
            <a:t>Our Idea</a:t>
          </a:r>
          <a:endParaRPr lang="en-US"/>
        </a:p>
      </dgm:t>
    </dgm:pt>
    <dgm:pt modelId="{A9E588C7-7E90-436B-9B6E-19F3142C119B}" type="parTrans" cxnId="{BF1F2130-A8C9-4156-860A-D0B8851E05C9}">
      <dgm:prSet/>
      <dgm:spPr/>
      <dgm:t>
        <a:bodyPr/>
        <a:lstStyle/>
        <a:p>
          <a:endParaRPr lang="en-US"/>
        </a:p>
      </dgm:t>
    </dgm:pt>
    <dgm:pt modelId="{35E9105F-537F-4186-A887-547E98038145}" type="sibTrans" cxnId="{BF1F2130-A8C9-4156-860A-D0B8851E05C9}">
      <dgm:prSet/>
      <dgm:spPr/>
      <dgm:t>
        <a:bodyPr/>
        <a:lstStyle/>
        <a:p>
          <a:endParaRPr lang="en-US"/>
        </a:p>
      </dgm:t>
    </dgm:pt>
    <dgm:pt modelId="{07325B27-AE8E-410F-97C9-5A0D44B9D52E}">
      <dgm:prSet/>
      <dgm:spPr/>
      <dgm:t>
        <a:bodyPr/>
        <a:lstStyle/>
        <a:p>
          <a:r>
            <a:rPr lang="en-US" baseline="0"/>
            <a:t>Our Prototype</a:t>
          </a:r>
          <a:endParaRPr lang="en-US"/>
        </a:p>
      </dgm:t>
    </dgm:pt>
    <dgm:pt modelId="{F824EB22-D1F1-405E-90E2-894C1105BCB9}" type="parTrans" cxnId="{C8584173-B97B-431D-9375-1559900D88F7}">
      <dgm:prSet/>
      <dgm:spPr/>
      <dgm:t>
        <a:bodyPr/>
        <a:lstStyle/>
        <a:p>
          <a:endParaRPr lang="en-US"/>
        </a:p>
      </dgm:t>
    </dgm:pt>
    <dgm:pt modelId="{79FD5D58-ADB5-4091-9373-F41BCB201E9F}" type="sibTrans" cxnId="{C8584173-B97B-431D-9375-1559900D88F7}">
      <dgm:prSet/>
      <dgm:spPr/>
      <dgm:t>
        <a:bodyPr/>
        <a:lstStyle/>
        <a:p>
          <a:endParaRPr lang="en-US"/>
        </a:p>
      </dgm:t>
    </dgm:pt>
    <dgm:pt modelId="{19961EDA-301D-4E30-B27E-CE829BE5532E}">
      <dgm:prSet/>
      <dgm:spPr/>
      <dgm:t>
        <a:bodyPr/>
        <a:lstStyle/>
        <a:p>
          <a:r>
            <a:rPr lang="en-US" baseline="0"/>
            <a:t>Things We Learned</a:t>
          </a:r>
          <a:endParaRPr lang="en-US"/>
        </a:p>
      </dgm:t>
    </dgm:pt>
    <dgm:pt modelId="{55185251-FB45-4B76-BDA8-3ED6EE5309BD}" type="parTrans" cxnId="{99411C02-EFEF-4B20-989F-DEFBDC8EE953}">
      <dgm:prSet/>
      <dgm:spPr/>
      <dgm:t>
        <a:bodyPr/>
        <a:lstStyle/>
        <a:p>
          <a:endParaRPr lang="en-US"/>
        </a:p>
      </dgm:t>
    </dgm:pt>
    <dgm:pt modelId="{F0FB5E36-6DE6-4A0F-B8D0-14E1D8CBE66E}" type="sibTrans" cxnId="{99411C02-EFEF-4B20-989F-DEFBDC8EE953}">
      <dgm:prSet/>
      <dgm:spPr/>
      <dgm:t>
        <a:bodyPr/>
        <a:lstStyle/>
        <a:p>
          <a:endParaRPr lang="en-US"/>
        </a:p>
      </dgm:t>
    </dgm:pt>
    <dgm:pt modelId="{EE84F2C5-B523-4006-BCF4-DAE3BDC8E75E}" type="pres">
      <dgm:prSet presAssocID="{3FF03588-6936-4BF6-AF89-33804D0BF493}" presName="outerComposite" presStyleCnt="0">
        <dgm:presLayoutVars>
          <dgm:chMax val="5"/>
          <dgm:dir/>
          <dgm:resizeHandles val="exact"/>
        </dgm:presLayoutVars>
      </dgm:prSet>
      <dgm:spPr/>
    </dgm:pt>
    <dgm:pt modelId="{AA4572EF-4265-4D4F-9099-67EF74A41F5F}" type="pres">
      <dgm:prSet presAssocID="{3FF03588-6936-4BF6-AF89-33804D0BF493}" presName="dummyMaxCanvas" presStyleCnt="0">
        <dgm:presLayoutVars/>
      </dgm:prSet>
      <dgm:spPr/>
    </dgm:pt>
    <dgm:pt modelId="{2E2A0019-C456-40E9-BF1B-80D1B5E27994}" type="pres">
      <dgm:prSet presAssocID="{3FF03588-6936-4BF6-AF89-33804D0BF493}" presName="FiveNodes_1" presStyleLbl="node1" presStyleIdx="0" presStyleCnt="5">
        <dgm:presLayoutVars>
          <dgm:bulletEnabled val="1"/>
        </dgm:presLayoutVars>
      </dgm:prSet>
      <dgm:spPr/>
    </dgm:pt>
    <dgm:pt modelId="{E3ED37A1-3C25-4451-9C3C-DB8C03200AC3}" type="pres">
      <dgm:prSet presAssocID="{3FF03588-6936-4BF6-AF89-33804D0BF493}" presName="FiveNodes_2" presStyleLbl="node1" presStyleIdx="1" presStyleCnt="5">
        <dgm:presLayoutVars>
          <dgm:bulletEnabled val="1"/>
        </dgm:presLayoutVars>
      </dgm:prSet>
      <dgm:spPr/>
    </dgm:pt>
    <dgm:pt modelId="{E086F8B3-2E39-4177-814F-BD8AFF1517E6}" type="pres">
      <dgm:prSet presAssocID="{3FF03588-6936-4BF6-AF89-33804D0BF493}" presName="FiveNodes_3" presStyleLbl="node1" presStyleIdx="2" presStyleCnt="5">
        <dgm:presLayoutVars>
          <dgm:bulletEnabled val="1"/>
        </dgm:presLayoutVars>
      </dgm:prSet>
      <dgm:spPr/>
    </dgm:pt>
    <dgm:pt modelId="{08E3C5A4-4ABA-434F-BCAB-164236461C57}" type="pres">
      <dgm:prSet presAssocID="{3FF03588-6936-4BF6-AF89-33804D0BF493}" presName="FiveNodes_4" presStyleLbl="node1" presStyleIdx="3" presStyleCnt="5">
        <dgm:presLayoutVars>
          <dgm:bulletEnabled val="1"/>
        </dgm:presLayoutVars>
      </dgm:prSet>
      <dgm:spPr/>
    </dgm:pt>
    <dgm:pt modelId="{BA601D9C-6C38-4FD4-A869-CBB98E199784}" type="pres">
      <dgm:prSet presAssocID="{3FF03588-6936-4BF6-AF89-33804D0BF493}" presName="FiveNodes_5" presStyleLbl="node1" presStyleIdx="4" presStyleCnt="5">
        <dgm:presLayoutVars>
          <dgm:bulletEnabled val="1"/>
        </dgm:presLayoutVars>
      </dgm:prSet>
      <dgm:spPr/>
    </dgm:pt>
    <dgm:pt modelId="{8791990B-A697-475A-8211-791A3334A8C8}" type="pres">
      <dgm:prSet presAssocID="{3FF03588-6936-4BF6-AF89-33804D0BF493}" presName="FiveConn_1-2" presStyleLbl="fgAccFollowNode1" presStyleIdx="0" presStyleCnt="4">
        <dgm:presLayoutVars>
          <dgm:bulletEnabled val="1"/>
        </dgm:presLayoutVars>
      </dgm:prSet>
      <dgm:spPr/>
    </dgm:pt>
    <dgm:pt modelId="{8DEB0D96-1FB8-4310-89D3-D816D37862C1}" type="pres">
      <dgm:prSet presAssocID="{3FF03588-6936-4BF6-AF89-33804D0BF493}" presName="FiveConn_2-3" presStyleLbl="fgAccFollowNode1" presStyleIdx="1" presStyleCnt="4">
        <dgm:presLayoutVars>
          <dgm:bulletEnabled val="1"/>
        </dgm:presLayoutVars>
      </dgm:prSet>
      <dgm:spPr/>
    </dgm:pt>
    <dgm:pt modelId="{F0E053DB-CF45-4595-812A-BC3C66260AB3}" type="pres">
      <dgm:prSet presAssocID="{3FF03588-6936-4BF6-AF89-33804D0BF493}" presName="FiveConn_3-4" presStyleLbl="fgAccFollowNode1" presStyleIdx="2" presStyleCnt="4">
        <dgm:presLayoutVars>
          <dgm:bulletEnabled val="1"/>
        </dgm:presLayoutVars>
      </dgm:prSet>
      <dgm:spPr/>
    </dgm:pt>
    <dgm:pt modelId="{02B919CD-ED99-46B9-A933-C46CA8DFBB4C}" type="pres">
      <dgm:prSet presAssocID="{3FF03588-6936-4BF6-AF89-33804D0BF493}" presName="FiveConn_4-5" presStyleLbl="fgAccFollowNode1" presStyleIdx="3" presStyleCnt="4">
        <dgm:presLayoutVars>
          <dgm:bulletEnabled val="1"/>
        </dgm:presLayoutVars>
      </dgm:prSet>
      <dgm:spPr/>
    </dgm:pt>
    <dgm:pt modelId="{689C210D-5141-461A-A367-2C97D1992C94}" type="pres">
      <dgm:prSet presAssocID="{3FF03588-6936-4BF6-AF89-33804D0BF493}" presName="FiveNodes_1_text" presStyleLbl="node1" presStyleIdx="4" presStyleCnt="5">
        <dgm:presLayoutVars>
          <dgm:bulletEnabled val="1"/>
        </dgm:presLayoutVars>
      </dgm:prSet>
      <dgm:spPr/>
    </dgm:pt>
    <dgm:pt modelId="{79782CE7-E92C-4AEF-A281-0432496E3136}" type="pres">
      <dgm:prSet presAssocID="{3FF03588-6936-4BF6-AF89-33804D0BF493}" presName="FiveNodes_2_text" presStyleLbl="node1" presStyleIdx="4" presStyleCnt="5">
        <dgm:presLayoutVars>
          <dgm:bulletEnabled val="1"/>
        </dgm:presLayoutVars>
      </dgm:prSet>
      <dgm:spPr/>
    </dgm:pt>
    <dgm:pt modelId="{0EFE3967-641D-41F5-AD36-FB35285020C1}" type="pres">
      <dgm:prSet presAssocID="{3FF03588-6936-4BF6-AF89-33804D0BF493}" presName="FiveNodes_3_text" presStyleLbl="node1" presStyleIdx="4" presStyleCnt="5">
        <dgm:presLayoutVars>
          <dgm:bulletEnabled val="1"/>
        </dgm:presLayoutVars>
      </dgm:prSet>
      <dgm:spPr/>
    </dgm:pt>
    <dgm:pt modelId="{E08048B6-FDE3-4573-BDB5-D5D36DD33FD1}" type="pres">
      <dgm:prSet presAssocID="{3FF03588-6936-4BF6-AF89-33804D0BF493}" presName="FiveNodes_4_text" presStyleLbl="node1" presStyleIdx="4" presStyleCnt="5">
        <dgm:presLayoutVars>
          <dgm:bulletEnabled val="1"/>
        </dgm:presLayoutVars>
      </dgm:prSet>
      <dgm:spPr/>
    </dgm:pt>
    <dgm:pt modelId="{447C6A49-6B1D-4C09-A0B2-F81531113690}" type="pres">
      <dgm:prSet presAssocID="{3FF03588-6936-4BF6-AF89-33804D0BF49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411C02-EFEF-4B20-989F-DEFBDC8EE953}" srcId="{3FF03588-6936-4BF6-AF89-33804D0BF493}" destId="{19961EDA-301D-4E30-B27E-CE829BE5532E}" srcOrd="4" destOrd="0" parTransId="{55185251-FB45-4B76-BDA8-3ED6EE5309BD}" sibTransId="{F0FB5E36-6DE6-4A0F-B8D0-14E1D8CBE66E}"/>
    <dgm:cxn modelId="{FE278D0E-7063-4810-B31A-1AE191CCC644}" type="presOf" srcId="{07325B27-AE8E-410F-97C9-5A0D44B9D52E}" destId="{08E3C5A4-4ABA-434F-BCAB-164236461C57}" srcOrd="0" destOrd="0" presId="urn:microsoft.com/office/officeart/2005/8/layout/vProcess5"/>
    <dgm:cxn modelId="{E27C0C1B-2A18-4D5A-9A57-F4892785EC06}" type="presOf" srcId="{07325B27-AE8E-410F-97C9-5A0D44B9D52E}" destId="{E08048B6-FDE3-4573-BDB5-D5D36DD33FD1}" srcOrd="1" destOrd="0" presId="urn:microsoft.com/office/officeart/2005/8/layout/vProcess5"/>
    <dgm:cxn modelId="{BF1F2130-A8C9-4156-860A-D0B8851E05C9}" srcId="{3FF03588-6936-4BF6-AF89-33804D0BF493}" destId="{DDC7B357-A429-4107-BECA-B8BAA8E4EB00}" srcOrd="2" destOrd="0" parTransId="{A9E588C7-7E90-436B-9B6E-19F3142C119B}" sibTransId="{35E9105F-537F-4186-A887-547E98038145}"/>
    <dgm:cxn modelId="{54935336-8DB2-4F92-BA44-43672A8B8A6D}" type="presOf" srcId="{655A08B1-7B7F-404E-89D9-A1D5A656B3C5}" destId="{2E2A0019-C456-40E9-BF1B-80D1B5E27994}" srcOrd="0" destOrd="0" presId="urn:microsoft.com/office/officeart/2005/8/layout/vProcess5"/>
    <dgm:cxn modelId="{CC280D71-CD2C-4F05-A71E-01213EF45D8A}" srcId="{3FF03588-6936-4BF6-AF89-33804D0BF493}" destId="{0E36955D-5FC4-4D61-99F3-CBF4BB0E2E8F}" srcOrd="1" destOrd="0" parTransId="{7397BFDB-3867-49C0-A326-0EBE05B4343C}" sibTransId="{D4276488-D0CD-4EED-A905-78A7A3BD2F41}"/>
    <dgm:cxn modelId="{C8584173-B97B-431D-9375-1559900D88F7}" srcId="{3FF03588-6936-4BF6-AF89-33804D0BF493}" destId="{07325B27-AE8E-410F-97C9-5A0D44B9D52E}" srcOrd="3" destOrd="0" parTransId="{F824EB22-D1F1-405E-90E2-894C1105BCB9}" sibTransId="{79FD5D58-ADB5-4091-9373-F41BCB201E9F}"/>
    <dgm:cxn modelId="{85CED87B-A790-47FE-9C5B-D2D9D8C92CD1}" type="presOf" srcId="{74CCE0A7-A1BB-4089-BBF9-937FAD25B51C}" destId="{8791990B-A697-475A-8211-791A3334A8C8}" srcOrd="0" destOrd="0" presId="urn:microsoft.com/office/officeart/2005/8/layout/vProcess5"/>
    <dgm:cxn modelId="{853AD385-2250-4241-969B-E867083603BE}" type="presOf" srcId="{DDC7B357-A429-4107-BECA-B8BAA8E4EB00}" destId="{E086F8B3-2E39-4177-814F-BD8AFF1517E6}" srcOrd="0" destOrd="0" presId="urn:microsoft.com/office/officeart/2005/8/layout/vProcess5"/>
    <dgm:cxn modelId="{EAE1729B-8429-48D8-824B-317B03229665}" type="presOf" srcId="{DDC7B357-A429-4107-BECA-B8BAA8E4EB00}" destId="{0EFE3967-641D-41F5-AD36-FB35285020C1}" srcOrd="1" destOrd="0" presId="urn:microsoft.com/office/officeart/2005/8/layout/vProcess5"/>
    <dgm:cxn modelId="{E5BEA69E-3C84-4975-BBA6-5BD6FFB465D4}" type="presOf" srcId="{19961EDA-301D-4E30-B27E-CE829BE5532E}" destId="{BA601D9C-6C38-4FD4-A869-CBB98E199784}" srcOrd="0" destOrd="0" presId="urn:microsoft.com/office/officeart/2005/8/layout/vProcess5"/>
    <dgm:cxn modelId="{9224BCA0-DD51-44B6-9088-FA86A149063C}" type="presOf" srcId="{0E36955D-5FC4-4D61-99F3-CBF4BB0E2E8F}" destId="{E3ED37A1-3C25-4451-9C3C-DB8C03200AC3}" srcOrd="0" destOrd="0" presId="urn:microsoft.com/office/officeart/2005/8/layout/vProcess5"/>
    <dgm:cxn modelId="{C42A44B7-EDC7-4A71-ADBD-5CB7B279E68A}" type="presOf" srcId="{D4276488-D0CD-4EED-A905-78A7A3BD2F41}" destId="{8DEB0D96-1FB8-4310-89D3-D816D37862C1}" srcOrd="0" destOrd="0" presId="urn:microsoft.com/office/officeart/2005/8/layout/vProcess5"/>
    <dgm:cxn modelId="{839765C0-8669-4D87-8BEC-AA8C85268497}" type="presOf" srcId="{3FF03588-6936-4BF6-AF89-33804D0BF493}" destId="{EE84F2C5-B523-4006-BCF4-DAE3BDC8E75E}" srcOrd="0" destOrd="0" presId="urn:microsoft.com/office/officeart/2005/8/layout/vProcess5"/>
    <dgm:cxn modelId="{CD66E4C4-C1F1-49CF-B19C-311E9944DCD4}" type="presOf" srcId="{655A08B1-7B7F-404E-89D9-A1D5A656B3C5}" destId="{689C210D-5141-461A-A367-2C97D1992C94}" srcOrd="1" destOrd="0" presId="urn:microsoft.com/office/officeart/2005/8/layout/vProcess5"/>
    <dgm:cxn modelId="{CDA163E6-82FC-4691-9AD5-12A0C44D9068}" type="presOf" srcId="{35E9105F-537F-4186-A887-547E98038145}" destId="{F0E053DB-CF45-4595-812A-BC3C66260AB3}" srcOrd="0" destOrd="0" presId="urn:microsoft.com/office/officeart/2005/8/layout/vProcess5"/>
    <dgm:cxn modelId="{F1CB59E6-F7F4-45B9-A58F-FE9C99F28E55}" srcId="{3FF03588-6936-4BF6-AF89-33804D0BF493}" destId="{655A08B1-7B7F-404E-89D9-A1D5A656B3C5}" srcOrd="0" destOrd="0" parTransId="{5BEFB862-3837-4526-88C8-CA33AD4ACB28}" sibTransId="{74CCE0A7-A1BB-4089-BBF9-937FAD25B51C}"/>
    <dgm:cxn modelId="{220E4FE7-582C-4B03-8C62-528FBFC5018D}" type="presOf" srcId="{0E36955D-5FC4-4D61-99F3-CBF4BB0E2E8F}" destId="{79782CE7-E92C-4AEF-A281-0432496E3136}" srcOrd="1" destOrd="0" presId="urn:microsoft.com/office/officeart/2005/8/layout/vProcess5"/>
    <dgm:cxn modelId="{78575AE7-67D8-4668-B32D-5E79F28992C5}" type="presOf" srcId="{79FD5D58-ADB5-4091-9373-F41BCB201E9F}" destId="{02B919CD-ED99-46B9-A933-C46CA8DFBB4C}" srcOrd="0" destOrd="0" presId="urn:microsoft.com/office/officeart/2005/8/layout/vProcess5"/>
    <dgm:cxn modelId="{F83B43E9-1F08-4725-A31D-8FC3C9A4FE01}" type="presOf" srcId="{19961EDA-301D-4E30-B27E-CE829BE5532E}" destId="{447C6A49-6B1D-4C09-A0B2-F81531113690}" srcOrd="1" destOrd="0" presId="urn:microsoft.com/office/officeart/2005/8/layout/vProcess5"/>
    <dgm:cxn modelId="{BFD2D16A-598E-49A2-8E42-562978A0490C}" type="presParOf" srcId="{EE84F2C5-B523-4006-BCF4-DAE3BDC8E75E}" destId="{AA4572EF-4265-4D4F-9099-67EF74A41F5F}" srcOrd="0" destOrd="0" presId="urn:microsoft.com/office/officeart/2005/8/layout/vProcess5"/>
    <dgm:cxn modelId="{C60066A4-4814-471D-B721-594C5DE9F600}" type="presParOf" srcId="{EE84F2C5-B523-4006-BCF4-DAE3BDC8E75E}" destId="{2E2A0019-C456-40E9-BF1B-80D1B5E27994}" srcOrd="1" destOrd="0" presId="urn:microsoft.com/office/officeart/2005/8/layout/vProcess5"/>
    <dgm:cxn modelId="{5A5C6E00-B63D-436F-A5F0-2DBD34B871A6}" type="presParOf" srcId="{EE84F2C5-B523-4006-BCF4-DAE3BDC8E75E}" destId="{E3ED37A1-3C25-4451-9C3C-DB8C03200AC3}" srcOrd="2" destOrd="0" presId="urn:microsoft.com/office/officeart/2005/8/layout/vProcess5"/>
    <dgm:cxn modelId="{1087A9CF-A98E-4719-8A2F-1FC682A00F15}" type="presParOf" srcId="{EE84F2C5-B523-4006-BCF4-DAE3BDC8E75E}" destId="{E086F8B3-2E39-4177-814F-BD8AFF1517E6}" srcOrd="3" destOrd="0" presId="urn:microsoft.com/office/officeart/2005/8/layout/vProcess5"/>
    <dgm:cxn modelId="{5F94C0CB-2FC9-4621-B256-7B6D65CABB2A}" type="presParOf" srcId="{EE84F2C5-B523-4006-BCF4-DAE3BDC8E75E}" destId="{08E3C5A4-4ABA-434F-BCAB-164236461C57}" srcOrd="4" destOrd="0" presId="urn:microsoft.com/office/officeart/2005/8/layout/vProcess5"/>
    <dgm:cxn modelId="{38272EA6-0B6C-46FB-AB87-202AED6ED8C4}" type="presParOf" srcId="{EE84F2C5-B523-4006-BCF4-DAE3BDC8E75E}" destId="{BA601D9C-6C38-4FD4-A869-CBB98E199784}" srcOrd="5" destOrd="0" presId="urn:microsoft.com/office/officeart/2005/8/layout/vProcess5"/>
    <dgm:cxn modelId="{EE27542F-C56B-4D1E-94CE-08F38A8A5B51}" type="presParOf" srcId="{EE84F2C5-B523-4006-BCF4-DAE3BDC8E75E}" destId="{8791990B-A697-475A-8211-791A3334A8C8}" srcOrd="6" destOrd="0" presId="urn:microsoft.com/office/officeart/2005/8/layout/vProcess5"/>
    <dgm:cxn modelId="{5FB163DB-FD62-4266-B8B7-45DDC3540C41}" type="presParOf" srcId="{EE84F2C5-B523-4006-BCF4-DAE3BDC8E75E}" destId="{8DEB0D96-1FB8-4310-89D3-D816D37862C1}" srcOrd="7" destOrd="0" presId="urn:microsoft.com/office/officeart/2005/8/layout/vProcess5"/>
    <dgm:cxn modelId="{EE4D015B-DDF2-438C-8C63-53FC04979661}" type="presParOf" srcId="{EE84F2C5-B523-4006-BCF4-DAE3BDC8E75E}" destId="{F0E053DB-CF45-4595-812A-BC3C66260AB3}" srcOrd="8" destOrd="0" presId="urn:microsoft.com/office/officeart/2005/8/layout/vProcess5"/>
    <dgm:cxn modelId="{74342151-5D75-43A2-A7F7-7721C29D066C}" type="presParOf" srcId="{EE84F2C5-B523-4006-BCF4-DAE3BDC8E75E}" destId="{02B919CD-ED99-46B9-A933-C46CA8DFBB4C}" srcOrd="9" destOrd="0" presId="urn:microsoft.com/office/officeart/2005/8/layout/vProcess5"/>
    <dgm:cxn modelId="{20B8C977-0B1D-447A-861F-3AF64D16E68D}" type="presParOf" srcId="{EE84F2C5-B523-4006-BCF4-DAE3BDC8E75E}" destId="{689C210D-5141-461A-A367-2C97D1992C94}" srcOrd="10" destOrd="0" presId="urn:microsoft.com/office/officeart/2005/8/layout/vProcess5"/>
    <dgm:cxn modelId="{054FA526-BAE2-4AC0-A285-734311CBEB34}" type="presParOf" srcId="{EE84F2C5-B523-4006-BCF4-DAE3BDC8E75E}" destId="{79782CE7-E92C-4AEF-A281-0432496E3136}" srcOrd="11" destOrd="0" presId="urn:microsoft.com/office/officeart/2005/8/layout/vProcess5"/>
    <dgm:cxn modelId="{1F9447D5-6B1A-4555-ACFF-3332C9038242}" type="presParOf" srcId="{EE84F2C5-B523-4006-BCF4-DAE3BDC8E75E}" destId="{0EFE3967-641D-41F5-AD36-FB35285020C1}" srcOrd="12" destOrd="0" presId="urn:microsoft.com/office/officeart/2005/8/layout/vProcess5"/>
    <dgm:cxn modelId="{010FABEC-E897-4C84-96CC-DFF052834EED}" type="presParOf" srcId="{EE84F2C5-B523-4006-BCF4-DAE3BDC8E75E}" destId="{E08048B6-FDE3-4573-BDB5-D5D36DD33FD1}" srcOrd="13" destOrd="0" presId="urn:microsoft.com/office/officeart/2005/8/layout/vProcess5"/>
    <dgm:cxn modelId="{15E509BD-38D6-45E9-B73E-E9CEA6E5FB6F}" type="presParOf" srcId="{EE84F2C5-B523-4006-BCF4-DAE3BDC8E75E}" destId="{447C6A49-6B1D-4C09-A0B2-F815311136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56FB1-7FF0-4C3A-A94A-B4F659C29EA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29154C-82FB-4949-8061-F44A9351C443}">
      <dgm:prSet/>
      <dgm:spPr/>
      <dgm:t>
        <a:bodyPr/>
        <a:lstStyle/>
        <a:p>
          <a:r>
            <a:rPr lang="en-US"/>
            <a:t>details of your brainstorming process</a:t>
          </a:r>
        </a:p>
      </dgm:t>
    </dgm:pt>
    <dgm:pt modelId="{41BFC4A0-7CCF-409C-A8D8-7D6AB0F7710D}" type="parTrans" cxnId="{4D98BB3D-7787-490F-9F73-8F7074150B66}">
      <dgm:prSet/>
      <dgm:spPr/>
      <dgm:t>
        <a:bodyPr/>
        <a:lstStyle/>
        <a:p>
          <a:endParaRPr lang="en-US"/>
        </a:p>
      </dgm:t>
    </dgm:pt>
    <dgm:pt modelId="{81C29E6E-2168-4FC7-9437-958615D6326B}" type="sibTrans" cxnId="{4D98BB3D-7787-490F-9F73-8F7074150B66}">
      <dgm:prSet/>
      <dgm:spPr/>
      <dgm:t>
        <a:bodyPr/>
        <a:lstStyle/>
        <a:p>
          <a:endParaRPr lang="en-US"/>
        </a:p>
      </dgm:t>
    </dgm:pt>
    <dgm:pt modelId="{84558493-37C2-48D3-B6C3-EDDF41569E2C}">
      <dgm:prSet/>
      <dgm:spPr/>
      <dgm:t>
        <a:bodyPr/>
        <a:lstStyle/>
        <a:p>
          <a:r>
            <a:rPr lang="en-US"/>
            <a:t>•17th October we held our brainstorming session</a:t>
          </a:r>
        </a:p>
      </dgm:t>
    </dgm:pt>
    <dgm:pt modelId="{C2686FE2-31FB-4E64-841C-C636EBB96974}" type="parTrans" cxnId="{133DC58C-3CFE-4939-82C7-D4CC4407C78A}">
      <dgm:prSet/>
      <dgm:spPr/>
      <dgm:t>
        <a:bodyPr/>
        <a:lstStyle/>
        <a:p>
          <a:endParaRPr lang="en-US"/>
        </a:p>
      </dgm:t>
    </dgm:pt>
    <dgm:pt modelId="{D0C78651-33BA-4ED4-9932-4534B8F8F068}" type="sibTrans" cxnId="{133DC58C-3CFE-4939-82C7-D4CC4407C78A}">
      <dgm:prSet/>
      <dgm:spPr/>
      <dgm:t>
        <a:bodyPr/>
        <a:lstStyle/>
        <a:p>
          <a:endParaRPr lang="en-US"/>
        </a:p>
      </dgm:t>
    </dgm:pt>
    <dgm:pt modelId="{E312AD91-BEA4-4813-9E33-620B2DB1359C}">
      <dgm:prSet/>
      <dgm:spPr/>
      <dgm:t>
        <a:bodyPr/>
        <a:lstStyle/>
        <a:p>
          <a:r>
            <a:rPr lang="en-US"/>
            <a:t>•9 members  of our group are involved in brain storming</a:t>
          </a:r>
        </a:p>
      </dgm:t>
    </dgm:pt>
    <dgm:pt modelId="{F6143A0D-6D17-45D1-B304-2BE0D343D0D6}" type="parTrans" cxnId="{3519ABF5-4FCA-4C48-9A05-21E077E3763A}">
      <dgm:prSet/>
      <dgm:spPr/>
      <dgm:t>
        <a:bodyPr/>
        <a:lstStyle/>
        <a:p>
          <a:endParaRPr lang="en-US"/>
        </a:p>
      </dgm:t>
    </dgm:pt>
    <dgm:pt modelId="{D84A5DE7-0203-4078-A3B9-BB2151372009}" type="sibTrans" cxnId="{3519ABF5-4FCA-4C48-9A05-21E077E3763A}">
      <dgm:prSet/>
      <dgm:spPr/>
      <dgm:t>
        <a:bodyPr/>
        <a:lstStyle/>
        <a:p>
          <a:endParaRPr lang="en-US"/>
        </a:p>
      </dgm:t>
    </dgm:pt>
    <dgm:pt modelId="{DD2ED32C-2798-41F2-9B8C-7AEF736A7F4F}">
      <dgm:prSet/>
      <dgm:spPr/>
      <dgm:t>
        <a:bodyPr/>
        <a:lstStyle/>
        <a:p>
          <a:r>
            <a:rPr lang="en-US"/>
            <a:t>•We  generated new ideas and solutions around the specific domain of interest by removing inhibitions.</a:t>
          </a:r>
        </a:p>
      </dgm:t>
    </dgm:pt>
    <dgm:pt modelId="{9739FF90-F96B-4B31-893A-959DD151AF13}" type="parTrans" cxnId="{AE22E98A-1CB5-4972-979E-1BD9AC311F63}">
      <dgm:prSet/>
      <dgm:spPr/>
      <dgm:t>
        <a:bodyPr/>
        <a:lstStyle/>
        <a:p>
          <a:endParaRPr lang="en-US"/>
        </a:p>
      </dgm:t>
    </dgm:pt>
    <dgm:pt modelId="{39D3E2E0-E366-4CEB-A7CB-6A7D515342B4}" type="sibTrans" cxnId="{AE22E98A-1CB5-4972-979E-1BD9AC311F63}">
      <dgm:prSet/>
      <dgm:spPr/>
      <dgm:t>
        <a:bodyPr/>
        <a:lstStyle/>
        <a:p>
          <a:endParaRPr lang="en-US"/>
        </a:p>
      </dgm:t>
    </dgm:pt>
    <dgm:pt modelId="{603ECFC4-0124-418F-9D6F-C307E5630447}">
      <dgm:prSet/>
      <dgm:spPr/>
      <dgm:t>
        <a:bodyPr/>
        <a:lstStyle/>
        <a:p>
          <a:r>
            <a:rPr lang="en-US"/>
            <a:t>•Around 6 ideas we got in our brainstorming session</a:t>
          </a:r>
        </a:p>
      </dgm:t>
    </dgm:pt>
    <dgm:pt modelId="{60731E05-7210-4B19-8E8D-6F5913C27F07}" type="parTrans" cxnId="{38798B3F-2616-466F-801D-B236B6BEB555}">
      <dgm:prSet/>
      <dgm:spPr/>
      <dgm:t>
        <a:bodyPr/>
        <a:lstStyle/>
        <a:p>
          <a:endParaRPr lang="en-US"/>
        </a:p>
      </dgm:t>
    </dgm:pt>
    <dgm:pt modelId="{6625D040-D231-4C9B-88EE-762FB2AF36E9}" type="sibTrans" cxnId="{38798B3F-2616-466F-801D-B236B6BEB555}">
      <dgm:prSet/>
      <dgm:spPr/>
      <dgm:t>
        <a:bodyPr/>
        <a:lstStyle/>
        <a:p>
          <a:endParaRPr lang="en-US"/>
        </a:p>
      </dgm:t>
    </dgm:pt>
    <dgm:pt modelId="{BE4556B7-6ADF-4D28-A37A-579DCF47EC96}">
      <dgm:prSet/>
      <dgm:spPr/>
      <dgm:t>
        <a:bodyPr/>
        <a:lstStyle/>
        <a:p>
          <a:r>
            <a:rPr lang="en-US"/>
            <a:t>•We evaluated bases on need of public  and for 90%approval rating of AP state</a:t>
          </a:r>
        </a:p>
      </dgm:t>
    </dgm:pt>
    <dgm:pt modelId="{3776BC3D-AD07-4C9F-B571-F7D57E5C99FA}" type="parTrans" cxnId="{0DA78C0A-3810-4659-84BF-339A8A6A545E}">
      <dgm:prSet/>
      <dgm:spPr/>
      <dgm:t>
        <a:bodyPr/>
        <a:lstStyle/>
        <a:p>
          <a:endParaRPr lang="en-US"/>
        </a:p>
      </dgm:t>
    </dgm:pt>
    <dgm:pt modelId="{C7FFAA88-12AB-4F85-AFCB-705655A8605D}" type="sibTrans" cxnId="{0DA78C0A-3810-4659-84BF-339A8A6A545E}">
      <dgm:prSet/>
      <dgm:spPr/>
      <dgm:t>
        <a:bodyPr/>
        <a:lstStyle/>
        <a:p>
          <a:endParaRPr lang="en-US"/>
        </a:p>
      </dgm:t>
    </dgm:pt>
    <dgm:pt modelId="{7FFEB650-51FE-4E27-866B-D744C7FE42A3}" type="pres">
      <dgm:prSet presAssocID="{43A56FB1-7FF0-4C3A-A94A-B4F659C29EA1}" presName="Name0" presStyleCnt="0">
        <dgm:presLayoutVars>
          <dgm:dir/>
          <dgm:resizeHandles val="exact"/>
        </dgm:presLayoutVars>
      </dgm:prSet>
      <dgm:spPr/>
    </dgm:pt>
    <dgm:pt modelId="{EEE7BC2F-86D6-466F-A672-E84D8EF5CC4E}" type="pres">
      <dgm:prSet presAssocID="{B529154C-82FB-4949-8061-F44A9351C443}" presName="node" presStyleLbl="node1" presStyleIdx="0" presStyleCnt="6">
        <dgm:presLayoutVars>
          <dgm:bulletEnabled val="1"/>
        </dgm:presLayoutVars>
      </dgm:prSet>
      <dgm:spPr/>
    </dgm:pt>
    <dgm:pt modelId="{C1A453A1-FDA9-4B8C-AFAD-E91E7C9A6DDC}" type="pres">
      <dgm:prSet presAssocID="{81C29E6E-2168-4FC7-9437-958615D6326B}" presName="sibTrans" presStyleLbl="sibTrans1D1" presStyleIdx="0" presStyleCnt="5"/>
      <dgm:spPr/>
    </dgm:pt>
    <dgm:pt modelId="{757FABB3-A538-41CC-A9C0-9A43BB2247DD}" type="pres">
      <dgm:prSet presAssocID="{81C29E6E-2168-4FC7-9437-958615D6326B}" presName="connectorText" presStyleLbl="sibTrans1D1" presStyleIdx="0" presStyleCnt="5"/>
      <dgm:spPr/>
    </dgm:pt>
    <dgm:pt modelId="{5C367230-6B04-4DFA-99A4-3925935B14A2}" type="pres">
      <dgm:prSet presAssocID="{84558493-37C2-48D3-B6C3-EDDF41569E2C}" presName="node" presStyleLbl="node1" presStyleIdx="1" presStyleCnt="6">
        <dgm:presLayoutVars>
          <dgm:bulletEnabled val="1"/>
        </dgm:presLayoutVars>
      </dgm:prSet>
      <dgm:spPr/>
    </dgm:pt>
    <dgm:pt modelId="{9E59F9FB-D3FE-42F5-B498-6C764F6DDCF3}" type="pres">
      <dgm:prSet presAssocID="{D0C78651-33BA-4ED4-9932-4534B8F8F068}" presName="sibTrans" presStyleLbl="sibTrans1D1" presStyleIdx="1" presStyleCnt="5"/>
      <dgm:spPr/>
    </dgm:pt>
    <dgm:pt modelId="{9FF4F1F5-A407-4484-8F0B-BAB4EA2FDD96}" type="pres">
      <dgm:prSet presAssocID="{D0C78651-33BA-4ED4-9932-4534B8F8F068}" presName="connectorText" presStyleLbl="sibTrans1D1" presStyleIdx="1" presStyleCnt="5"/>
      <dgm:spPr/>
    </dgm:pt>
    <dgm:pt modelId="{B6032705-9916-43DC-A5DD-1CCD09E7293C}" type="pres">
      <dgm:prSet presAssocID="{E312AD91-BEA4-4813-9E33-620B2DB1359C}" presName="node" presStyleLbl="node1" presStyleIdx="2" presStyleCnt="6">
        <dgm:presLayoutVars>
          <dgm:bulletEnabled val="1"/>
        </dgm:presLayoutVars>
      </dgm:prSet>
      <dgm:spPr/>
    </dgm:pt>
    <dgm:pt modelId="{51098EF1-4A22-4B03-AA6C-97D15A5DC78C}" type="pres">
      <dgm:prSet presAssocID="{D84A5DE7-0203-4078-A3B9-BB2151372009}" presName="sibTrans" presStyleLbl="sibTrans1D1" presStyleIdx="2" presStyleCnt="5"/>
      <dgm:spPr/>
    </dgm:pt>
    <dgm:pt modelId="{7621FC72-AFEA-4362-875D-0A5CE8932A56}" type="pres">
      <dgm:prSet presAssocID="{D84A5DE7-0203-4078-A3B9-BB2151372009}" presName="connectorText" presStyleLbl="sibTrans1D1" presStyleIdx="2" presStyleCnt="5"/>
      <dgm:spPr/>
    </dgm:pt>
    <dgm:pt modelId="{323C3B73-FFF9-4EAC-B345-C94767CD0CC1}" type="pres">
      <dgm:prSet presAssocID="{DD2ED32C-2798-41F2-9B8C-7AEF736A7F4F}" presName="node" presStyleLbl="node1" presStyleIdx="3" presStyleCnt="6">
        <dgm:presLayoutVars>
          <dgm:bulletEnabled val="1"/>
        </dgm:presLayoutVars>
      </dgm:prSet>
      <dgm:spPr/>
    </dgm:pt>
    <dgm:pt modelId="{9EA26ABB-DA6B-43CF-8FF1-A22BBB9CE3DC}" type="pres">
      <dgm:prSet presAssocID="{39D3E2E0-E366-4CEB-A7CB-6A7D515342B4}" presName="sibTrans" presStyleLbl="sibTrans1D1" presStyleIdx="3" presStyleCnt="5"/>
      <dgm:spPr/>
    </dgm:pt>
    <dgm:pt modelId="{C2B66A9D-FDF4-4C72-A015-37C172B6911B}" type="pres">
      <dgm:prSet presAssocID="{39D3E2E0-E366-4CEB-A7CB-6A7D515342B4}" presName="connectorText" presStyleLbl="sibTrans1D1" presStyleIdx="3" presStyleCnt="5"/>
      <dgm:spPr/>
    </dgm:pt>
    <dgm:pt modelId="{E1DF2E01-8EBA-42CE-8532-276ABBC48416}" type="pres">
      <dgm:prSet presAssocID="{603ECFC4-0124-418F-9D6F-C307E5630447}" presName="node" presStyleLbl="node1" presStyleIdx="4" presStyleCnt="6">
        <dgm:presLayoutVars>
          <dgm:bulletEnabled val="1"/>
        </dgm:presLayoutVars>
      </dgm:prSet>
      <dgm:spPr/>
    </dgm:pt>
    <dgm:pt modelId="{4579095D-E62B-46D0-ACF2-994AD5C06354}" type="pres">
      <dgm:prSet presAssocID="{6625D040-D231-4C9B-88EE-762FB2AF36E9}" presName="sibTrans" presStyleLbl="sibTrans1D1" presStyleIdx="4" presStyleCnt="5"/>
      <dgm:spPr/>
    </dgm:pt>
    <dgm:pt modelId="{6668A986-64D3-42E4-9508-F8FE13C9E51D}" type="pres">
      <dgm:prSet presAssocID="{6625D040-D231-4C9B-88EE-762FB2AF36E9}" presName="connectorText" presStyleLbl="sibTrans1D1" presStyleIdx="4" presStyleCnt="5"/>
      <dgm:spPr/>
    </dgm:pt>
    <dgm:pt modelId="{16AB505D-101E-4DFC-9EE8-7B180A4421C7}" type="pres">
      <dgm:prSet presAssocID="{BE4556B7-6ADF-4D28-A37A-579DCF47EC96}" presName="node" presStyleLbl="node1" presStyleIdx="5" presStyleCnt="6">
        <dgm:presLayoutVars>
          <dgm:bulletEnabled val="1"/>
        </dgm:presLayoutVars>
      </dgm:prSet>
      <dgm:spPr/>
    </dgm:pt>
  </dgm:ptLst>
  <dgm:cxnLst>
    <dgm:cxn modelId="{F5467F02-BE50-40E7-B81A-0F86672EBC7B}" type="presOf" srcId="{D84A5DE7-0203-4078-A3B9-BB2151372009}" destId="{51098EF1-4A22-4B03-AA6C-97D15A5DC78C}" srcOrd="0" destOrd="0" presId="urn:microsoft.com/office/officeart/2016/7/layout/RepeatingBendingProcessNew"/>
    <dgm:cxn modelId="{81C11F03-2B1D-4B5E-8D50-0EA1DDBD08BC}" type="presOf" srcId="{84558493-37C2-48D3-B6C3-EDDF41569E2C}" destId="{5C367230-6B04-4DFA-99A4-3925935B14A2}" srcOrd="0" destOrd="0" presId="urn:microsoft.com/office/officeart/2016/7/layout/RepeatingBendingProcessNew"/>
    <dgm:cxn modelId="{54AD7904-FCE2-4F9E-A4E0-05521A127F89}" type="presOf" srcId="{43A56FB1-7FF0-4C3A-A94A-B4F659C29EA1}" destId="{7FFEB650-51FE-4E27-866B-D744C7FE42A3}" srcOrd="0" destOrd="0" presId="urn:microsoft.com/office/officeart/2016/7/layout/RepeatingBendingProcessNew"/>
    <dgm:cxn modelId="{0DA78C0A-3810-4659-84BF-339A8A6A545E}" srcId="{43A56FB1-7FF0-4C3A-A94A-B4F659C29EA1}" destId="{BE4556B7-6ADF-4D28-A37A-579DCF47EC96}" srcOrd="5" destOrd="0" parTransId="{3776BC3D-AD07-4C9F-B571-F7D57E5C99FA}" sibTransId="{C7FFAA88-12AB-4F85-AFCB-705655A8605D}"/>
    <dgm:cxn modelId="{F6B8070B-143B-4BDC-8C9C-05FB84C51158}" type="presOf" srcId="{39D3E2E0-E366-4CEB-A7CB-6A7D515342B4}" destId="{9EA26ABB-DA6B-43CF-8FF1-A22BBB9CE3DC}" srcOrd="0" destOrd="0" presId="urn:microsoft.com/office/officeart/2016/7/layout/RepeatingBendingProcessNew"/>
    <dgm:cxn modelId="{BCEE6010-171A-43A1-925A-F8D27000A954}" type="presOf" srcId="{E312AD91-BEA4-4813-9E33-620B2DB1359C}" destId="{B6032705-9916-43DC-A5DD-1CCD09E7293C}" srcOrd="0" destOrd="0" presId="urn:microsoft.com/office/officeart/2016/7/layout/RepeatingBendingProcessNew"/>
    <dgm:cxn modelId="{42057B3C-9FE5-4438-B3B2-646DB46EB6F6}" type="presOf" srcId="{81C29E6E-2168-4FC7-9437-958615D6326B}" destId="{757FABB3-A538-41CC-A9C0-9A43BB2247DD}" srcOrd="1" destOrd="0" presId="urn:microsoft.com/office/officeart/2016/7/layout/RepeatingBendingProcessNew"/>
    <dgm:cxn modelId="{4D98BB3D-7787-490F-9F73-8F7074150B66}" srcId="{43A56FB1-7FF0-4C3A-A94A-B4F659C29EA1}" destId="{B529154C-82FB-4949-8061-F44A9351C443}" srcOrd="0" destOrd="0" parTransId="{41BFC4A0-7CCF-409C-A8D8-7D6AB0F7710D}" sibTransId="{81C29E6E-2168-4FC7-9437-958615D6326B}"/>
    <dgm:cxn modelId="{38798B3F-2616-466F-801D-B236B6BEB555}" srcId="{43A56FB1-7FF0-4C3A-A94A-B4F659C29EA1}" destId="{603ECFC4-0124-418F-9D6F-C307E5630447}" srcOrd="4" destOrd="0" parTransId="{60731E05-7210-4B19-8E8D-6F5913C27F07}" sibTransId="{6625D040-D231-4C9B-88EE-762FB2AF36E9}"/>
    <dgm:cxn modelId="{B9312D64-E98B-4846-83D6-CD50BD0C523A}" type="presOf" srcId="{603ECFC4-0124-418F-9D6F-C307E5630447}" destId="{E1DF2E01-8EBA-42CE-8532-276ABBC48416}" srcOrd="0" destOrd="0" presId="urn:microsoft.com/office/officeart/2016/7/layout/RepeatingBendingProcessNew"/>
    <dgm:cxn modelId="{2B774B47-B204-42CE-9A1E-3512C882032C}" type="presOf" srcId="{81C29E6E-2168-4FC7-9437-958615D6326B}" destId="{C1A453A1-FDA9-4B8C-AFAD-E91E7C9A6DDC}" srcOrd="0" destOrd="0" presId="urn:microsoft.com/office/officeart/2016/7/layout/RepeatingBendingProcessNew"/>
    <dgm:cxn modelId="{E52FAB6B-9FEE-462B-8E04-A7F036993E9B}" type="presOf" srcId="{B529154C-82FB-4949-8061-F44A9351C443}" destId="{EEE7BC2F-86D6-466F-A672-E84D8EF5CC4E}" srcOrd="0" destOrd="0" presId="urn:microsoft.com/office/officeart/2016/7/layout/RepeatingBendingProcessNew"/>
    <dgm:cxn modelId="{BAB1184E-D221-4945-B081-E97F37016B0D}" type="presOf" srcId="{D0C78651-33BA-4ED4-9932-4534B8F8F068}" destId="{9FF4F1F5-A407-4484-8F0B-BAB4EA2FDD96}" srcOrd="1" destOrd="0" presId="urn:microsoft.com/office/officeart/2016/7/layout/RepeatingBendingProcessNew"/>
    <dgm:cxn modelId="{E4468F72-3A1A-4F52-9B22-7D38C37718EE}" type="presOf" srcId="{6625D040-D231-4C9B-88EE-762FB2AF36E9}" destId="{6668A986-64D3-42E4-9508-F8FE13C9E51D}" srcOrd="1" destOrd="0" presId="urn:microsoft.com/office/officeart/2016/7/layout/RepeatingBendingProcessNew"/>
    <dgm:cxn modelId="{D0C2B87F-FC4D-4018-95BA-598BAEAA051F}" type="presOf" srcId="{6625D040-D231-4C9B-88EE-762FB2AF36E9}" destId="{4579095D-E62B-46D0-ACF2-994AD5C06354}" srcOrd="0" destOrd="0" presId="urn:microsoft.com/office/officeart/2016/7/layout/RepeatingBendingProcessNew"/>
    <dgm:cxn modelId="{BFC3CB86-839D-4476-B8F6-7E9DDB27C78A}" type="presOf" srcId="{39D3E2E0-E366-4CEB-A7CB-6A7D515342B4}" destId="{C2B66A9D-FDF4-4C72-A015-37C172B6911B}" srcOrd="1" destOrd="0" presId="urn:microsoft.com/office/officeart/2016/7/layout/RepeatingBendingProcessNew"/>
    <dgm:cxn modelId="{AE22E98A-1CB5-4972-979E-1BD9AC311F63}" srcId="{43A56FB1-7FF0-4C3A-A94A-B4F659C29EA1}" destId="{DD2ED32C-2798-41F2-9B8C-7AEF736A7F4F}" srcOrd="3" destOrd="0" parTransId="{9739FF90-F96B-4B31-893A-959DD151AF13}" sibTransId="{39D3E2E0-E366-4CEB-A7CB-6A7D515342B4}"/>
    <dgm:cxn modelId="{133DC58C-3CFE-4939-82C7-D4CC4407C78A}" srcId="{43A56FB1-7FF0-4C3A-A94A-B4F659C29EA1}" destId="{84558493-37C2-48D3-B6C3-EDDF41569E2C}" srcOrd="1" destOrd="0" parTransId="{C2686FE2-31FB-4E64-841C-C636EBB96974}" sibTransId="{D0C78651-33BA-4ED4-9932-4534B8F8F068}"/>
    <dgm:cxn modelId="{A765C8C7-FEBC-4691-9428-542278798F9B}" type="presOf" srcId="{D0C78651-33BA-4ED4-9932-4534B8F8F068}" destId="{9E59F9FB-D3FE-42F5-B498-6C764F6DDCF3}" srcOrd="0" destOrd="0" presId="urn:microsoft.com/office/officeart/2016/7/layout/RepeatingBendingProcessNew"/>
    <dgm:cxn modelId="{4D2675E5-6915-4E3C-A407-7BA967830B25}" type="presOf" srcId="{BE4556B7-6ADF-4D28-A37A-579DCF47EC96}" destId="{16AB505D-101E-4DFC-9EE8-7B180A4421C7}" srcOrd="0" destOrd="0" presId="urn:microsoft.com/office/officeart/2016/7/layout/RepeatingBendingProcessNew"/>
    <dgm:cxn modelId="{E86A6CEF-8513-4E78-8320-BF84D842AFB2}" type="presOf" srcId="{DD2ED32C-2798-41F2-9B8C-7AEF736A7F4F}" destId="{323C3B73-FFF9-4EAC-B345-C94767CD0CC1}" srcOrd="0" destOrd="0" presId="urn:microsoft.com/office/officeart/2016/7/layout/RepeatingBendingProcessNew"/>
    <dgm:cxn modelId="{3519ABF5-4FCA-4C48-9A05-21E077E3763A}" srcId="{43A56FB1-7FF0-4C3A-A94A-B4F659C29EA1}" destId="{E312AD91-BEA4-4813-9E33-620B2DB1359C}" srcOrd="2" destOrd="0" parTransId="{F6143A0D-6D17-45D1-B304-2BE0D343D0D6}" sibTransId="{D84A5DE7-0203-4078-A3B9-BB2151372009}"/>
    <dgm:cxn modelId="{50C696FC-2768-4D94-96C6-B9DA26A19B53}" type="presOf" srcId="{D84A5DE7-0203-4078-A3B9-BB2151372009}" destId="{7621FC72-AFEA-4362-875D-0A5CE8932A56}" srcOrd="1" destOrd="0" presId="urn:microsoft.com/office/officeart/2016/7/layout/RepeatingBendingProcessNew"/>
    <dgm:cxn modelId="{B3CE9810-F4D0-4714-AAA2-F9BFB7E79DD6}" type="presParOf" srcId="{7FFEB650-51FE-4E27-866B-D744C7FE42A3}" destId="{EEE7BC2F-86D6-466F-A672-E84D8EF5CC4E}" srcOrd="0" destOrd="0" presId="urn:microsoft.com/office/officeart/2016/7/layout/RepeatingBendingProcessNew"/>
    <dgm:cxn modelId="{DC6CDAB2-6CD4-4ACA-A538-1E0AA19AB9F1}" type="presParOf" srcId="{7FFEB650-51FE-4E27-866B-D744C7FE42A3}" destId="{C1A453A1-FDA9-4B8C-AFAD-E91E7C9A6DDC}" srcOrd="1" destOrd="0" presId="urn:microsoft.com/office/officeart/2016/7/layout/RepeatingBendingProcessNew"/>
    <dgm:cxn modelId="{FBF3FF5F-1A13-4B1F-8DE3-4190ABFC6E19}" type="presParOf" srcId="{C1A453A1-FDA9-4B8C-AFAD-E91E7C9A6DDC}" destId="{757FABB3-A538-41CC-A9C0-9A43BB2247DD}" srcOrd="0" destOrd="0" presId="urn:microsoft.com/office/officeart/2016/7/layout/RepeatingBendingProcessNew"/>
    <dgm:cxn modelId="{D76A094D-7678-4C12-8AA6-F8C9AB5CA419}" type="presParOf" srcId="{7FFEB650-51FE-4E27-866B-D744C7FE42A3}" destId="{5C367230-6B04-4DFA-99A4-3925935B14A2}" srcOrd="2" destOrd="0" presId="urn:microsoft.com/office/officeart/2016/7/layout/RepeatingBendingProcessNew"/>
    <dgm:cxn modelId="{D0DE0BB5-0E15-4E09-BB9D-706C7925303C}" type="presParOf" srcId="{7FFEB650-51FE-4E27-866B-D744C7FE42A3}" destId="{9E59F9FB-D3FE-42F5-B498-6C764F6DDCF3}" srcOrd="3" destOrd="0" presId="urn:microsoft.com/office/officeart/2016/7/layout/RepeatingBendingProcessNew"/>
    <dgm:cxn modelId="{BFDD8A36-D2D9-431B-B949-CB4B2D20F189}" type="presParOf" srcId="{9E59F9FB-D3FE-42F5-B498-6C764F6DDCF3}" destId="{9FF4F1F5-A407-4484-8F0B-BAB4EA2FDD96}" srcOrd="0" destOrd="0" presId="urn:microsoft.com/office/officeart/2016/7/layout/RepeatingBendingProcessNew"/>
    <dgm:cxn modelId="{FC06BBE3-2780-4023-901A-A29342920468}" type="presParOf" srcId="{7FFEB650-51FE-4E27-866B-D744C7FE42A3}" destId="{B6032705-9916-43DC-A5DD-1CCD09E7293C}" srcOrd="4" destOrd="0" presId="urn:microsoft.com/office/officeart/2016/7/layout/RepeatingBendingProcessNew"/>
    <dgm:cxn modelId="{3AC80C6B-3E16-42D1-8CA9-6E6AF0BBBE0B}" type="presParOf" srcId="{7FFEB650-51FE-4E27-866B-D744C7FE42A3}" destId="{51098EF1-4A22-4B03-AA6C-97D15A5DC78C}" srcOrd="5" destOrd="0" presId="urn:microsoft.com/office/officeart/2016/7/layout/RepeatingBendingProcessNew"/>
    <dgm:cxn modelId="{36C94D3B-623F-4D82-8C57-A9597766A19F}" type="presParOf" srcId="{51098EF1-4A22-4B03-AA6C-97D15A5DC78C}" destId="{7621FC72-AFEA-4362-875D-0A5CE8932A56}" srcOrd="0" destOrd="0" presId="urn:microsoft.com/office/officeart/2016/7/layout/RepeatingBendingProcessNew"/>
    <dgm:cxn modelId="{3E3534E0-E380-4DC5-9370-6D416A79D381}" type="presParOf" srcId="{7FFEB650-51FE-4E27-866B-D744C7FE42A3}" destId="{323C3B73-FFF9-4EAC-B345-C94767CD0CC1}" srcOrd="6" destOrd="0" presId="urn:microsoft.com/office/officeart/2016/7/layout/RepeatingBendingProcessNew"/>
    <dgm:cxn modelId="{835ECEC4-F5FC-4AFA-9477-56488F7C09EA}" type="presParOf" srcId="{7FFEB650-51FE-4E27-866B-D744C7FE42A3}" destId="{9EA26ABB-DA6B-43CF-8FF1-A22BBB9CE3DC}" srcOrd="7" destOrd="0" presId="urn:microsoft.com/office/officeart/2016/7/layout/RepeatingBendingProcessNew"/>
    <dgm:cxn modelId="{75D8BF86-8749-41CD-BB89-30D91A3B242A}" type="presParOf" srcId="{9EA26ABB-DA6B-43CF-8FF1-A22BBB9CE3DC}" destId="{C2B66A9D-FDF4-4C72-A015-37C172B6911B}" srcOrd="0" destOrd="0" presId="urn:microsoft.com/office/officeart/2016/7/layout/RepeatingBendingProcessNew"/>
    <dgm:cxn modelId="{A8FAEB57-B132-4C87-9F68-74D46643D898}" type="presParOf" srcId="{7FFEB650-51FE-4E27-866B-D744C7FE42A3}" destId="{E1DF2E01-8EBA-42CE-8532-276ABBC48416}" srcOrd="8" destOrd="0" presId="urn:microsoft.com/office/officeart/2016/7/layout/RepeatingBendingProcessNew"/>
    <dgm:cxn modelId="{7AD6EEAE-AD31-4F51-89F4-B437C5E322FF}" type="presParOf" srcId="{7FFEB650-51FE-4E27-866B-D744C7FE42A3}" destId="{4579095D-E62B-46D0-ACF2-994AD5C06354}" srcOrd="9" destOrd="0" presId="urn:microsoft.com/office/officeart/2016/7/layout/RepeatingBendingProcessNew"/>
    <dgm:cxn modelId="{61B9E2A2-10BE-4919-841B-80B8A08EDEE4}" type="presParOf" srcId="{4579095D-E62B-46D0-ACF2-994AD5C06354}" destId="{6668A986-64D3-42E4-9508-F8FE13C9E51D}" srcOrd="0" destOrd="0" presId="urn:microsoft.com/office/officeart/2016/7/layout/RepeatingBendingProcessNew"/>
    <dgm:cxn modelId="{EC65C162-121D-41AB-A7B4-03CFC923A140}" type="presParOf" srcId="{7FFEB650-51FE-4E27-866B-D744C7FE42A3}" destId="{16AB505D-101E-4DFC-9EE8-7B180A4421C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A0019-C456-40E9-BF1B-80D1B5E27994}">
      <dsp:nvSpPr>
        <dsp:cNvPr id="0" name=""/>
        <dsp:cNvSpPr/>
      </dsp:nvSpPr>
      <dsp:spPr>
        <a:xfrm>
          <a:off x="0" y="0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Introduction</a:t>
          </a:r>
          <a:endParaRPr lang="en-US" sz="3300" kern="1200"/>
        </a:p>
      </dsp:txBody>
      <dsp:txXfrm>
        <a:off x="22150" y="22150"/>
        <a:ext cx="6686254" cy="711966"/>
      </dsp:txXfrm>
    </dsp:sp>
    <dsp:sp modelId="{E3ED37A1-3C25-4451-9C3C-DB8C03200AC3}">
      <dsp:nvSpPr>
        <dsp:cNvPr id="0" name=""/>
        <dsp:cNvSpPr/>
      </dsp:nvSpPr>
      <dsp:spPr>
        <a:xfrm>
          <a:off x="566845" y="861302"/>
          <a:ext cx="7590807" cy="7562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Our Brainstorming Session</a:t>
          </a:r>
          <a:endParaRPr lang="en-US" sz="3300" kern="1200"/>
        </a:p>
      </dsp:txBody>
      <dsp:txXfrm>
        <a:off x="588995" y="883452"/>
        <a:ext cx="6488088" cy="711966"/>
      </dsp:txXfrm>
    </dsp:sp>
    <dsp:sp modelId="{E086F8B3-2E39-4177-814F-BD8AFF1517E6}">
      <dsp:nvSpPr>
        <dsp:cNvPr id="0" name=""/>
        <dsp:cNvSpPr/>
      </dsp:nvSpPr>
      <dsp:spPr>
        <a:xfrm>
          <a:off x="1133691" y="1722605"/>
          <a:ext cx="7590807" cy="7562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Our Idea</a:t>
          </a:r>
          <a:endParaRPr lang="en-US" sz="3300" kern="1200"/>
        </a:p>
      </dsp:txBody>
      <dsp:txXfrm>
        <a:off x="1155841" y="1744755"/>
        <a:ext cx="6488088" cy="711966"/>
      </dsp:txXfrm>
    </dsp:sp>
    <dsp:sp modelId="{08E3C5A4-4ABA-434F-BCAB-164236461C57}">
      <dsp:nvSpPr>
        <dsp:cNvPr id="0" name=""/>
        <dsp:cNvSpPr/>
      </dsp:nvSpPr>
      <dsp:spPr>
        <a:xfrm>
          <a:off x="1700537" y="2583908"/>
          <a:ext cx="7590807" cy="7562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Our Prototype</a:t>
          </a:r>
          <a:endParaRPr lang="en-US" sz="3300" kern="1200"/>
        </a:p>
      </dsp:txBody>
      <dsp:txXfrm>
        <a:off x="1722687" y="2606058"/>
        <a:ext cx="6488088" cy="711966"/>
      </dsp:txXfrm>
    </dsp:sp>
    <dsp:sp modelId="{BA601D9C-6C38-4FD4-A869-CBB98E199784}">
      <dsp:nvSpPr>
        <dsp:cNvPr id="0" name=""/>
        <dsp:cNvSpPr/>
      </dsp:nvSpPr>
      <dsp:spPr>
        <a:xfrm>
          <a:off x="2267383" y="3445211"/>
          <a:ext cx="7590807" cy="7562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Things We Learned</a:t>
          </a:r>
          <a:endParaRPr lang="en-US" sz="3300" kern="1200"/>
        </a:p>
      </dsp:txBody>
      <dsp:txXfrm>
        <a:off x="2289533" y="3467361"/>
        <a:ext cx="6488088" cy="711966"/>
      </dsp:txXfrm>
    </dsp:sp>
    <dsp:sp modelId="{8791990B-A697-475A-8211-791A3334A8C8}">
      <dsp:nvSpPr>
        <dsp:cNvPr id="0" name=""/>
        <dsp:cNvSpPr/>
      </dsp:nvSpPr>
      <dsp:spPr>
        <a:xfrm>
          <a:off x="7099234" y="552494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09838" y="552494"/>
        <a:ext cx="270364" cy="369908"/>
      </dsp:txXfrm>
    </dsp:sp>
    <dsp:sp modelId="{8DEB0D96-1FB8-4310-89D3-D816D37862C1}">
      <dsp:nvSpPr>
        <dsp:cNvPr id="0" name=""/>
        <dsp:cNvSpPr/>
      </dsp:nvSpPr>
      <dsp:spPr>
        <a:xfrm>
          <a:off x="7666080" y="1413797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76684" y="1413797"/>
        <a:ext cx="270364" cy="369908"/>
      </dsp:txXfrm>
    </dsp:sp>
    <dsp:sp modelId="{F0E053DB-CF45-4595-812A-BC3C66260AB3}">
      <dsp:nvSpPr>
        <dsp:cNvPr id="0" name=""/>
        <dsp:cNvSpPr/>
      </dsp:nvSpPr>
      <dsp:spPr>
        <a:xfrm>
          <a:off x="8232926" y="2262495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43530" y="2262495"/>
        <a:ext cx="270364" cy="369908"/>
      </dsp:txXfrm>
    </dsp:sp>
    <dsp:sp modelId="{02B919CD-ED99-46B9-A933-C46CA8DFBB4C}">
      <dsp:nvSpPr>
        <dsp:cNvPr id="0" name=""/>
        <dsp:cNvSpPr/>
      </dsp:nvSpPr>
      <dsp:spPr>
        <a:xfrm>
          <a:off x="8799772" y="3132201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0376" y="3132201"/>
        <a:ext cx="270364" cy="369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453A1-FDA9-4B8C-AFAD-E91E7C9A6DDC}">
      <dsp:nvSpPr>
        <dsp:cNvPr id="0" name=""/>
        <dsp:cNvSpPr/>
      </dsp:nvSpPr>
      <dsp:spPr>
        <a:xfrm>
          <a:off x="2667590" y="1025086"/>
          <a:ext cx="58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3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3149" y="1067745"/>
        <a:ext cx="30616" cy="6123"/>
      </dsp:txXfrm>
    </dsp:sp>
    <dsp:sp modelId="{EEE7BC2F-86D6-466F-A672-E84D8EF5CC4E}">
      <dsp:nvSpPr>
        <dsp:cNvPr id="0" name=""/>
        <dsp:cNvSpPr/>
      </dsp:nvSpPr>
      <dsp:spPr>
        <a:xfrm>
          <a:off x="7072" y="272111"/>
          <a:ext cx="2662318" cy="15973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56" tIns="136936" rIns="130456" bIns="1369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of your brainstorming process</a:t>
          </a:r>
        </a:p>
      </dsp:txBody>
      <dsp:txXfrm>
        <a:off x="7072" y="272111"/>
        <a:ext cx="2662318" cy="1597391"/>
      </dsp:txXfrm>
    </dsp:sp>
    <dsp:sp modelId="{9E59F9FB-D3FE-42F5-B498-6C764F6DDCF3}">
      <dsp:nvSpPr>
        <dsp:cNvPr id="0" name=""/>
        <dsp:cNvSpPr/>
      </dsp:nvSpPr>
      <dsp:spPr>
        <a:xfrm>
          <a:off x="5942242" y="1025086"/>
          <a:ext cx="58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3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7801" y="1067745"/>
        <a:ext cx="30616" cy="6123"/>
      </dsp:txXfrm>
    </dsp:sp>
    <dsp:sp modelId="{5C367230-6B04-4DFA-99A4-3925935B14A2}">
      <dsp:nvSpPr>
        <dsp:cNvPr id="0" name=""/>
        <dsp:cNvSpPr/>
      </dsp:nvSpPr>
      <dsp:spPr>
        <a:xfrm>
          <a:off x="3281724" y="272111"/>
          <a:ext cx="2662318" cy="15973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56" tIns="136936" rIns="130456" bIns="1369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•17th October we held our brainstorming session</a:t>
          </a:r>
        </a:p>
      </dsp:txBody>
      <dsp:txXfrm>
        <a:off x="3281724" y="272111"/>
        <a:ext cx="2662318" cy="1597391"/>
      </dsp:txXfrm>
    </dsp:sp>
    <dsp:sp modelId="{51098EF1-4A22-4B03-AA6C-97D15A5DC78C}">
      <dsp:nvSpPr>
        <dsp:cNvPr id="0" name=""/>
        <dsp:cNvSpPr/>
      </dsp:nvSpPr>
      <dsp:spPr>
        <a:xfrm>
          <a:off x="1338231" y="1867702"/>
          <a:ext cx="6549303" cy="581733"/>
        </a:xfrm>
        <a:custGeom>
          <a:avLst/>
          <a:gdLst/>
          <a:ahLst/>
          <a:cxnLst/>
          <a:rect l="0" t="0" r="0" b="0"/>
          <a:pathLst>
            <a:path>
              <a:moveTo>
                <a:pt x="6549303" y="0"/>
              </a:moveTo>
              <a:lnTo>
                <a:pt x="6549303" y="307966"/>
              </a:lnTo>
              <a:lnTo>
                <a:pt x="0" y="307966"/>
              </a:lnTo>
              <a:lnTo>
                <a:pt x="0" y="58173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8436" y="2155507"/>
        <a:ext cx="328893" cy="6123"/>
      </dsp:txXfrm>
    </dsp:sp>
    <dsp:sp modelId="{B6032705-9916-43DC-A5DD-1CCD09E7293C}">
      <dsp:nvSpPr>
        <dsp:cNvPr id="0" name=""/>
        <dsp:cNvSpPr/>
      </dsp:nvSpPr>
      <dsp:spPr>
        <a:xfrm>
          <a:off x="6556376" y="272111"/>
          <a:ext cx="2662318" cy="15973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56" tIns="136936" rIns="130456" bIns="1369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•9 members  of our group are involved in brain storming</a:t>
          </a:r>
        </a:p>
      </dsp:txBody>
      <dsp:txXfrm>
        <a:off x="6556376" y="272111"/>
        <a:ext cx="2662318" cy="1597391"/>
      </dsp:txXfrm>
    </dsp:sp>
    <dsp:sp modelId="{9EA26ABB-DA6B-43CF-8FF1-A22BBB9CE3DC}">
      <dsp:nvSpPr>
        <dsp:cNvPr id="0" name=""/>
        <dsp:cNvSpPr/>
      </dsp:nvSpPr>
      <dsp:spPr>
        <a:xfrm>
          <a:off x="2667590" y="3234811"/>
          <a:ext cx="58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3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3149" y="3277469"/>
        <a:ext cx="30616" cy="6123"/>
      </dsp:txXfrm>
    </dsp:sp>
    <dsp:sp modelId="{323C3B73-FFF9-4EAC-B345-C94767CD0CC1}">
      <dsp:nvSpPr>
        <dsp:cNvPr id="0" name=""/>
        <dsp:cNvSpPr/>
      </dsp:nvSpPr>
      <dsp:spPr>
        <a:xfrm>
          <a:off x="7072" y="2481835"/>
          <a:ext cx="2662318" cy="1597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56" tIns="136936" rIns="130456" bIns="1369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•We  generated new ideas and solutions around the specific domain of interest by removing inhibitions.</a:t>
          </a:r>
        </a:p>
      </dsp:txBody>
      <dsp:txXfrm>
        <a:off x="7072" y="2481835"/>
        <a:ext cx="2662318" cy="1597391"/>
      </dsp:txXfrm>
    </dsp:sp>
    <dsp:sp modelId="{4579095D-E62B-46D0-ACF2-994AD5C06354}">
      <dsp:nvSpPr>
        <dsp:cNvPr id="0" name=""/>
        <dsp:cNvSpPr/>
      </dsp:nvSpPr>
      <dsp:spPr>
        <a:xfrm>
          <a:off x="5942242" y="3234811"/>
          <a:ext cx="58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3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7801" y="3277469"/>
        <a:ext cx="30616" cy="6123"/>
      </dsp:txXfrm>
    </dsp:sp>
    <dsp:sp modelId="{E1DF2E01-8EBA-42CE-8532-276ABBC48416}">
      <dsp:nvSpPr>
        <dsp:cNvPr id="0" name=""/>
        <dsp:cNvSpPr/>
      </dsp:nvSpPr>
      <dsp:spPr>
        <a:xfrm>
          <a:off x="3281724" y="2481835"/>
          <a:ext cx="2662318" cy="15973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56" tIns="136936" rIns="130456" bIns="1369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•Around 6 ideas we got in our brainstorming session</a:t>
          </a:r>
        </a:p>
      </dsp:txBody>
      <dsp:txXfrm>
        <a:off x="3281724" y="2481835"/>
        <a:ext cx="2662318" cy="1597391"/>
      </dsp:txXfrm>
    </dsp:sp>
    <dsp:sp modelId="{16AB505D-101E-4DFC-9EE8-7B180A4421C7}">
      <dsp:nvSpPr>
        <dsp:cNvPr id="0" name=""/>
        <dsp:cNvSpPr/>
      </dsp:nvSpPr>
      <dsp:spPr>
        <a:xfrm>
          <a:off x="6556376" y="2481835"/>
          <a:ext cx="2662318" cy="15973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56" tIns="136936" rIns="130456" bIns="1369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•We evaluated bases on need of public  and for 90%approval rating of AP state</a:t>
          </a:r>
        </a:p>
      </dsp:txBody>
      <dsp:txXfrm>
        <a:off x="6556376" y="2481835"/>
        <a:ext cx="2662318" cy="1597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9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2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07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0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68ED-C036-4B92-9F2D-13979CF3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en-IN" sz="6000"/>
              <a:t>Brainstorming and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924D-EDC4-449B-8393-725C6B190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22" y="4232516"/>
            <a:ext cx="9026153" cy="2079472"/>
          </a:xfrm>
          <a:noFill/>
        </p:spPr>
        <p:txBody>
          <a:bodyPr anchor="t">
            <a:normAutofit/>
          </a:bodyPr>
          <a:lstStyle/>
          <a:p>
            <a:r>
              <a:rPr lang="en-IN" sz="3200">
                <a:solidFill>
                  <a:schemeClr val="tx2"/>
                </a:solidFill>
              </a:rPr>
              <a:t>Batch 13 , Group  D</a:t>
            </a:r>
          </a:p>
          <a:p>
            <a:r>
              <a:rPr lang="en-IN" sz="3200">
                <a:solidFill>
                  <a:schemeClr val="tx2"/>
                </a:solidFill>
              </a:rPr>
              <a:t>[18/10/2020]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4. Our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089" y="4800600"/>
            <a:ext cx="2802195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D9D9D9"/>
                </a:solidFill>
              </a:rPr>
              <a:t>Brainstorming and Prototyping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939459-B0A6-4402-B2F5-88B9D932A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8"/>
          <a:stretch/>
        </p:blipFill>
        <p:spPr>
          <a:xfrm>
            <a:off x="1385778" y="484632"/>
            <a:ext cx="5694018" cy="588224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00-5D92-4AC9-ACC5-44AE2DF4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36" y="618141"/>
            <a:ext cx="4534047" cy="1550284"/>
          </a:xfrm>
        </p:spPr>
        <p:txBody>
          <a:bodyPr>
            <a:normAutofit/>
          </a:bodyPr>
          <a:lstStyle/>
          <a:p>
            <a:r>
              <a:rPr lang="en-IN" dirty="0"/>
              <a:t>Our Concept Prototype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653B-C4EA-493F-A0DF-C34B1DC1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en-US" sz="1300"/>
              <a:t>We evaluated all the ideas and came up with this idea coz this have more approval chances by the govt</a:t>
            </a:r>
          </a:p>
          <a:p>
            <a:r>
              <a:rPr lang="en-US" sz="1300"/>
              <a:t>Dhanya, Varalakshmi, Veena </a:t>
            </a:r>
            <a:r>
              <a:rPr lang="en-US" sz="1300" err="1"/>
              <a:t>chowdary</a:t>
            </a:r>
            <a:r>
              <a:rPr lang="en-US" sz="1300"/>
              <a:t>, </a:t>
            </a:r>
            <a:r>
              <a:rPr lang="en-US" sz="1300" err="1"/>
              <a:t>Tarun</a:t>
            </a:r>
            <a:r>
              <a:rPr lang="en-US" sz="1300"/>
              <a:t>, Chandrasekhar ,</a:t>
            </a:r>
            <a:r>
              <a:rPr lang="en-US" sz="1300" err="1"/>
              <a:t>pavan</a:t>
            </a:r>
            <a:r>
              <a:rPr lang="en-US" sz="1300"/>
              <a:t> </a:t>
            </a:r>
            <a:r>
              <a:rPr lang="en-US" sz="1300" err="1"/>
              <a:t>kumar</a:t>
            </a:r>
            <a:r>
              <a:rPr lang="en-US" sz="1300"/>
              <a:t> </a:t>
            </a:r>
            <a:r>
              <a:rPr lang="en-IN" sz="1300"/>
              <a:t>participated in prototype design.</a:t>
            </a:r>
            <a:endParaRPr lang="en-US" sz="1300"/>
          </a:p>
          <a:p>
            <a:r>
              <a:rPr lang="en-US" sz="1300"/>
              <a:t>Dhanya ,Varalakshmi ,Veena </a:t>
            </a:r>
            <a:r>
              <a:rPr lang="en-US" sz="1300" err="1"/>
              <a:t>chowdary</a:t>
            </a:r>
            <a:r>
              <a:rPr lang="en-US" sz="1300"/>
              <a:t>, </a:t>
            </a:r>
            <a:r>
              <a:rPr lang="en-US" sz="1300" err="1"/>
              <a:t>Tarun</a:t>
            </a:r>
            <a:r>
              <a:rPr lang="en-US" sz="1300"/>
              <a:t> , Chandrasekhar, Pavan </a:t>
            </a:r>
            <a:r>
              <a:rPr lang="en-US" sz="1300" err="1"/>
              <a:t>kumar</a:t>
            </a:r>
            <a:r>
              <a:rPr lang="en-US" sz="1300"/>
              <a:t> ideas were taken and evaluated.</a:t>
            </a:r>
          </a:p>
          <a:p>
            <a:pPr marL="0" indent="0">
              <a:buNone/>
            </a:pPr>
            <a:r>
              <a:rPr lang="en-US" sz="1300"/>
              <a:t>Benefits of the prototype</a:t>
            </a:r>
          </a:p>
          <a:p>
            <a:r>
              <a:rPr lang="en-US" sz="1300"/>
              <a:t>delicious and sustainable</a:t>
            </a:r>
          </a:p>
          <a:p>
            <a:r>
              <a:rPr lang="en-US" sz="1300"/>
              <a:t>Increase in 90 % of their attendance</a:t>
            </a:r>
          </a:p>
          <a:p>
            <a:r>
              <a:rPr lang="en-US" sz="1300"/>
              <a:t>when compared to their empty stomach they can eat </a:t>
            </a:r>
            <a:r>
              <a:rPr lang="en-IN" sz="1300"/>
              <a:t>nutritious</a:t>
            </a:r>
            <a:r>
              <a:rPr lang="en-US" sz="1300"/>
              <a:t> food and well concentrated on their studies</a:t>
            </a:r>
            <a:endParaRPr lang="en-IN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6B17-6954-444F-93ED-35CEADF8E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2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5. Things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786" y="4800600"/>
            <a:ext cx="6274756" cy="14122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Brainstorming and Prototyping</a:t>
            </a: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8B6EC31-ED87-4471-99D8-85D1D227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554214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7CF01-55C4-471E-B54A-44B6B885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Lessons Learned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28BE86-732C-4D9B-A630-E918D7B84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326990"/>
            <a:ext cx="8595360" cy="38531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Brainstorming:</a:t>
            </a: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When we are discussing about our project we came to know some problems are facing by government</a:t>
            </a: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students in nutrition food and we came to know how to find the solutions for them.</a:t>
            </a:r>
          </a:p>
          <a:p>
            <a:pPr marL="0" marR="0" lvl="3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students of govt. was not getting a good nutrition food(quality and quantity) due to the people who are their in b/w the students and govt. and we came up a solution that the govt. show give the money to the mother not to an father. In the family the father may or may not good but not the mother.</a:t>
            </a:r>
            <a:endParaRPr lang="en-US" altLang="en-US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3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Improve nutrition education to enable better lifelong dietary habits. Nutrition education starts at home, continues in school, and should be reinforced by public communication campaigns.</a:t>
            </a:r>
          </a:p>
          <a:p>
            <a:pPr marL="0" marR="0" lvl="3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Invest in the modernization of infrastructure and transport chains to reduce food and nutrient losses and improve food safety, especially in rural areas.</a:t>
            </a: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Prototype:</a:t>
            </a: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Prototyping is an experimental process where design teams implement ideas into tangible forms from paper to</a:t>
            </a: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digital. Teams build prototypes of varying degrees of fidelity to capture design concepts and test on users. With</a:t>
            </a:r>
          </a:p>
          <a:p>
            <a:pPr marL="4572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prototypes, you can refine and validate your designs so your brand can release the right products.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DC9F5-3FE4-425F-A765-72405C998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64" r="1" b="5544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3B45DD-7030-4FF9-872C-DDF57698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78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F042-6510-4FBB-899C-E99C14E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Today’s Presentation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D765B5-A1D5-47BF-8591-E51B0389F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0254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947" y="4800600"/>
            <a:ext cx="63235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Brainstorming and Prototyping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1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7F84B-F990-4F33-B2F0-F2BE21985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64378-CE75-4389-B6B1-95A6119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DDA-5352-478B-8EE9-30B37BAD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Today we are going to describe the part of our Design Thinking project . </a:t>
            </a:r>
          </a:p>
          <a:p>
            <a:pPr marL="0" indent="0" rtl="0">
              <a:buNone/>
            </a:pPr>
            <a: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The Design Thinking challenge is to design a nutrition bar for the government school students in order to increase the attendance rate of the government schools . This assignment is about to design a prototype of the nutrition bar.</a:t>
            </a:r>
            <a:b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US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indent="0" rtl="0">
              <a:buNone/>
            </a:pPr>
            <a: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At first, we will share the details and process about our brainstorming session.</a:t>
            </a:r>
            <a:b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Then we will share our idea and the reasons for this idea to be selected.</a:t>
            </a:r>
            <a:b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After that we are going to display the prototype which we had designed regarding our project</a:t>
            </a:r>
            <a:b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US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Finally, we will tell about the things which we have during the assignment discussion.</a:t>
            </a:r>
          </a:p>
          <a:p>
            <a:pPr rtl="0"/>
            <a:endParaRPr lang="en-US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indent="0" rtl="0">
              <a:buNone/>
            </a:pP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1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2. Our Brainstorming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947" y="4800600"/>
            <a:ext cx="63235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Brainstorming and Prototyping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9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217C-D809-4692-B2A8-FB235ACB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143500"/>
            <a:ext cx="9692640" cy="1325562"/>
          </a:xfrm>
        </p:spPr>
        <p:txBody>
          <a:bodyPr>
            <a:normAutofit/>
          </a:bodyPr>
          <a:lstStyle/>
          <a:p>
            <a:r>
              <a:rPr lang="en-IN"/>
              <a:t>Our Process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53C71C-EE3C-44D8-8587-9A4D9D5CC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D50CE-530D-4953-8849-FBB390D13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234139"/>
              </p:ext>
            </p:extLst>
          </p:nvPr>
        </p:nvGraphicFramePr>
        <p:xfrm>
          <a:off x="1262063" y="462337"/>
          <a:ext cx="922576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87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BD0E4F-7353-4C7D-8298-BA102663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36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3. Our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43293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en-IN" dirty="0"/>
              <a:t>Our Selected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6091428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Breakfast Beast</a:t>
            </a:r>
          </a:p>
          <a:p>
            <a:pPr marL="0" indent="0">
              <a:buNone/>
            </a:pPr>
            <a:r>
              <a:rPr lang="en-IN" spc="0" dirty="0"/>
              <a:t>This product will be distributed in all government schools as a morning snack where children can start the day with </a:t>
            </a:r>
          </a:p>
          <a:p>
            <a:pPr marL="0" indent="0">
              <a:buNone/>
            </a:pPr>
            <a:r>
              <a:rPr lang="en-IN" spc="0" dirty="0"/>
              <a:t>Full stomach and will active in class.</a:t>
            </a:r>
          </a:p>
          <a:p>
            <a:pPr marL="0" indent="0">
              <a:buNone/>
            </a:pPr>
            <a:r>
              <a:rPr lang="en-IN" spc="0" dirty="0"/>
              <a:t>This will also increase the attendance rate and </a:t>
            </a:r>
            <a:r>
              <a:rPr lang="en-IN" spc="0" dirty="0" err="1"/>
              <a:t>enrollment</a:t>
            </a:r>
            <a:r>
              <a:rPr lang="en-IN" spc="0" dirty="0"/>
              <a:t> into the school.</a:t>
            </a:r>
          </a:p>
          <a:p>
            <a:pPr marL="0" indent="0">
              <a:buNone/>
            </a:pPr>
            <a:r>
              <a:rPr lang="en-IN" spc="0" dirty="0"/>
              <a:t>Which will help many children to be nourished and educated.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B04F6CC-9363-4D01-906E-798DCABD4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3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en-IN"/>
              <a:t>Our Justification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6091428" cy="4174398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effectLst/>
                <a:latin typeface="Segoe UI" panose="020B0502040204020203" pitchFamily="34" charset="0"/>
              </a:rPr>
              <a:t>Our Rapid Estimation Form Contains the name of the concept "Breakfast Beast"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and it also contains the benefits of our projects and also contains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the percentage of approval rating that government can gain and finally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it contains the challenges of our project.</a:t>
            </a:r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We think it is the best idea because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endParaRPr lang="en-US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1)Basis in evidence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2)Largest market size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3)Least time to develop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4)Lowest cost to develop</a:t>
            </a:r>
          </a:p>
          <a:p>
            <a:pPr marL="0" indent="0" rtl="0">
              <a:buNone/>
            </a:pPr>
            <a:endParaRPr lang="en-US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Text, application, letter, email&#10;&#10;Description automatically generated">
            <a:extLst>
              <a:ext uri="{FF2B5EF4-FFF2-40B4-BE49-F238E27FC236}">
                <a16:creationId xmlns:a16="http://schemas.microsoft.com/office/drawing/2014/main" id="{9D307E3A-264F-4637-A131-99CA6BC5E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" r="1" b="1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301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Segoe UI</vt:lpstr>
      <vt:lpstr>Wingdings 2</vt:lpstr>
      <vt:lpstr>View</vt:lpstr>
      <vt:lpstr>Brainstorming and Prototyping</vt:lpstr>
      <vt:lpstr>Today’s Presentation</vt:lpstr>
      <vt:lpstr>1. Introduction</vt:lpstr>
      <vt:lpstr>Introduction</vt:lpstr>
      <vt:lpstr>2. Our Brainstorming Session</vt:lpstr>
      <vt:lpstr>Our Process</vt:lpstr>
      <vt:lpstr>3. Our Idea</vt:lpstr>
      <vt:lpstr>Our Selected Idea</vt:lpstr>
      <vt:lpstr>Our Justification</vt:lpstr>
      <vt:lpstr>4. Our Prototype</vt:lpstr>
      <vt:lpstr>Our Concept Prototype</vt:lpstr>
      <vt:lpstr>5. Things We Learned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and Prototyping</dc:title>
  <dc:creator>dhanya koneru</dc:creator>
  <cp:lastModifiedBy>dhanya koneru</cp:lastModifiedBy>
  <cp:revision>1</cp:revision>
  <dcterms:created xsi:type="dcterms:W3CDTF">2020-10-18T14:42:04Z</dcterms:created>
  <dcterms:modified xsi:type="dcterms:W3CDTF">2020-10-18T14:42:46Z</dcterms:modified>
</cp:coreProperties>
</file>