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9" r:id="rId4"/>
    <p:sldId id="257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"/>
            <a:ext cx="7772400" cy="5943600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IN" sz="4800" b="1" dirty="0" smtClean="0">
                <a:solidFill>
                  <a:schemeClr val="tx1"/>
                </a:solidFill>
              </a:rPr>
              <a:t>Session-6</a:t>
            </a:r>
            <a:endParaRPr lang="en-US" sz="4800" b="1" dirty="0" smtClean="0">
              <a:solidFill>
                <a:schemeClr val="tx1"/>
              </a:solidFill>
            </a:endParaRPr>
          </a:p>
          <a:p>
            <a:r>
              <a:rPr lang="en-US" sz="4800" b="1" dirty="0" smtClean="0">
                <a:solidFill>
                  <a:schemeClr val="tx1"/>
                </a:solidFill>
              </a:rPr>
              <a:t>Big-M </a:t>
            </a:r>
            <a:r>
              <a:rPr lang="en-US" sz="4800" b="1" dirty="0" smtClean="0">
                <a:solidFill>
                  <a:schemeClr val="tx1"/>
                </a:solidFill>
              </a:rPr>
              <a:t>Method</a:t>
            </a:r>
            <a:endParaRPr lang="en-IN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81001"/>
            <a:ext cx="6324600" cy="83819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43000"/>
            <a:ext cx="7772400" cy="44958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Step: 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Write </a:t>
            </a:r>
            <a:r>
              <a:rPr lang="en-US" dirty="0" smtClean="0">
                <a:solidFill>
                  <a:schemeClr val="tx1"/>
                </a:solidFill>
              </a:rPr>
              <a:t>the given LPP into its standard form and check whether there exists a starting basic feasible solution.</a:t>
            </a:r>
            <a:endParaRPr lang="en-IN" dirty="0" smtClean="0">
              <a:solidFill>
                <a:schemeClr val="tx1"/>
              </a:solidFill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there is ready starting basic feasible solution, move on to step 3.</a:t>
            </a:r>
            <a:endParaRPr lang="en-IN" dirty="0" smtClean="0">
              <a:solidFill>
                <a:schemeClr val="tx1"/>
              </a:solidFill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there does not exist a ready starting basic feasible solution, move on to step 2.</a:t>
            </a:r>
            <a:endParaRPr lang="en-IN" dirty="0" smtClean="0">
              <a:solidFill>
                <a:schemeClr val="tx1"/>
              </a:solidFill>
            </a:endParaRP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"/>
            <a:ext cx="7772400" cy="59436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Step: 2 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Add </a:t>
            </a:r>
            <a:r>
              <a:rPr lang="en-US" dirty="0" smtClean="0">
                <a:solidFill>
                  <a:schemeClr val="tx1"/>
                </a:solidFill>
              </a:rPr>
              <a:t>artificial variable to the left side of each equation that has no obvious starting basic variables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Assign </a:t>
            </a:r>
            <a:r>
              <a:rPr lang="en-US" dirty="0" smtClean="0">
                <a:solidFill>
                  <a:schemeClr val="tx1"/>
                </a:solidFill>
              </a:rPr>
              <a:t>a very high penalty (say M) to these variables in the objective function.</a:t>
            </a:r>
            <a:endParaRPr lang="en-IN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"/>
            <a:ext cx="7772400" cy="59436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Step:3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Apply </a:t>
            </a:r>
            <a:r>
              <a:rPr lang="en-US" dirty="0" smtClean="0">
                <a:solidFill>
                  <a:schemeClr val="tx1"/>
                </a:solidFill>
              </a:rPr>
              <a:t>simplex method to the modified LPP following cases may arise at the last iteration:</a:t>
            </a:r>
            <a:endParaRPr lang="en-IN" dirty="0" smtClean="0">
              <a:solidFill>
                <a:schemeClr val="tx1"/>
              </a:solidFill>
            </a:endParaRPr>
          </a:p>
          <a:p>
            <a:pPr lvl="0"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At </a:t>
            </a:r>
            <a:r>
              <a:rPr lang="en-US" dirty="0" smtClean="0">
                <a:solidFill>
                  <a:schemeClr val="tx1"/>
                </a:solidFill>
              </a:rPr>
              <a:t>least one artificial variable is present in the basis with zero value. </a:t>
            </a:r>
            <a:endParaRPr lang="en-US" dirty="0" smtClean="0">
              <a:solidFill>
                <a:schemeClr val="tx1"/>
              </a:solidFill>
            </a:endParaRPr>
          </a:p>
          <a:p>
            <a:pPr lvl="0"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such a case the current optimum basic feasible solution is degenerate.</a:t>
            </a:r>
            <a:endParaRPr lang="en-IN" dirty="0" smtClean="0">
              <a:solidFill>
                <a:schemeClr val="tx1"/>
              </a:solidFill>
            </a:endParaRP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"/>
            <a:ext cx="7772400" cy="5943600"/>
          </a:xfrm>
        </p:spPr>
        <p:txBody>
          <a:bodyPr>
            <a:normAutofit/>
          </a:bodyPr>
          <a:lstStyle/>
          <a:p>
            <a:pPr lvl="0"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At </a:t>
            </a:r>
            <a:r>
              <a:rPr lang="en-US" dirty="0" smtClean="0">
                <a:solidFill>
                  <a:schemeClr val="tx1"/>
                </a:solidFill>
              </a:rPr>
              <a:t>least one artificial variable is present in the basis with a positive value, in such a case, the given LPP does not possess an optimum basic feasible solution. </a:t>
            </a:r>
            <a:endParaRPr lang="en-US" dirty="0" smtClean="0">
              <a:solidFill>
                <a:schemeClr val="tx1"/>
              </a:solidFill>
            </a:endParaRPr>
          </a:p>
          <a:p>
            <a:pPr lvl="0"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given problem is said to have a pseudo-optimum basic feasible solution.</a:t>
            </a:r>
            <a:endParaRPr lang="en-IN" dirty="0" smtClean="0">
              <a:solidFill>
                <a:schemeClr val="tx1"/>
              </a:solidFill>
            </a:endParaRP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"/>
            <a:ext cx="7772400" cy="5943600"/>
          </a:xfrm>
        </p:spPr>
        <p:txBody>
          <a:bodyPr>
            <a:norm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 artificial variable in the basis and at least one 0, in such a case apply usual simplex algorithm to the modified simplex table to get the optimum solution of the original problem.</a:t>
            </a:r>
            <a:endParaRPr lang="en-IN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221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 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Big-M Method </dc:title>
  <dc:creator>Suma Sumadhura</dc:creator>
  <cp:lastModifiedBy>admin</cp:lastModifiedBy>
  <cp:revision>3</cp:revision>
  <dcterms:created xsi:type="dcterms:W3CDTF">2006-08-16T00:00:00Z</dcterms:created>
  <dcterms:modified xsi:type="dcterms:W3CDTF">2020-07-23T04:12:26Z</dcterms:modified>
</cp:coreProperties>
</file>