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0" r:id="rId4"/>
    <p:sldId id="271" r:id="rId5"/>
    <p:sldId id="263" r:id="rId6"/>
    <p:sldId id="273" r:id="rId7"/>
    <p:sldId id="272" r:id="rId8"/>
    <p:sldId id="267" r:id="rId9"/>
    <p:sldId id="268"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Let </a:t>
            </a:r>
            <a:r>
              <a:rPr lang="en-US" i="1" dirty="0" smtClean="0"/>
              <a:t>x</a:t>
            </a:r>
            <a:r>
              <a:rPr lang="en-US" dirty="0" smtClean="0"/>
              <a:t>1 = Number of cases of six-ounce juice glasses produced per week (in hundreds of cases per week), and </a:t>
            </a:r>
            <a:r>
              <a:rPr lang="en-US" i="1" dirty="0" smtClean="0"/>
              <a:t>x</a:t>
            </a:r>
            <a:r>
              <a:rPr lang="en-US" dirty="0" smtClean="0"/>
              <a:t>2 = Number of cases of ten-ounce cocktail glasses produced per week (in hundreds of cases per week).</a:t>
            </a:r>
          </a:p>
          <a:p>
            <a:r>
              <a:rPr lang="en-US" dirty="0" smtClean="0"/>
              <a:t>we have the following linear program:</a:t>
            </a:r>
          </a:p>
          <a:p>
            <a:r>
              <a:rPr lang="en-US" dirty="0" smtClean="0"/>
              <a:t>Maximize </a:t>
            </a:r>
            <a:r>
              <a:rPr lang="en-US" i="1" dirty="0" smtClean="0"/>
              <a:t>z </a:t>
            </a:r>
            <a:r>
              <a:rPr lang="en-US" dirty="0" smtClean="0"/>
              <a:t>= 500</a:t>
            </a:r>
            <a:r>
              <a:rPr lang="en-US" i="1" dirty="0" smtClean="0"/>
              <a:t>x</a:t>
            </a:r>
            <a:r>
              <a:rPr lang="en-US" dirty="0" smtClean="0"/>
              <a:t>1 + 450</a:t>
            </a:r>
            <a:r>
              <a:rPr lang="en-US" i="1" dirty="0" smtClean="0"/>
              <a:t>x</a:t>
            </a:r>
            <a:r>
              <a:rPr lang="en-US" dirty="0" smtClean="0"/>
              <a:t>2,</a:t>
            </a:r>
          </a:p>
          <a:p>
            <a:r>
              <a:rPr lang="en-US" dirty="0" smtClean="0"/>
              <a:t>subject to:</a:t>
            </a:r>
          </a:p>
          <a:p>
            <a:r>
              <a:rPr lang="en-US" dirty="0" smtClean="0"/>
              <a:t>6</a:t>
            </a:r>
            <a:r>
              <a:rPr lang="en-US" i="1" dirty="0" smtClean="0"/>
              <a:t>x</a:t>
            </a:r>
            <a:r>
              <a:rPr lang="en-US" dirty="0" smtClean="0"/>
              <a:t>1 + 5</a:t>
            </a:r>
            <a:r>
              <a:rPr lang="en-US" i="1" dirty="0" smtClean="0"/>
              <a:t>x</a:t>
            </a:r>
            <a:r>
              <a:rPr lang="en-US" dirty="0" smtClean="0"/>
              <a:t>2 ≤ 60         (production hours)</a:t>
            </a:r>
          </a:p>
          <a:p>
            <a:r>
              <a:rPr lang="en-US" dirty="0" smtClean="0"/>
              <a:t>10</a:t>
            </a:r>
            <a:r>
              <a:rPr lang="en-US" i="1" dirty="0" smtClean="0"/>
              <a:t>x</a:t>
            </a:r>
            <a:r>
              <a:rPr lang="en-US" dirty="0" smtClean="0"/>
              <a:t>1 + 20</a:t>
            </a:r>
            <a:r>
              <a:rPr lang="en-US" i="1" dirty="0" smtClean="0"/>
              <a:t>x</a:t>
            </a:r>
            <a:r>
              <a:rPr lang="en-US" dirty="0" smtClean="0"/>
              <a:t>2 ≤ 150   (hundred sq. ft. storage)</a:t>
            </a:r>
          </a:p>
          <a:p>
            <a:r>
              <a:rPr lang="en-US" i="1" dirty="0" smtClean="0"/>
              <a:t>x</a:t>
            </a:r>
            <a:r>
              <a:rPr lang="en-US" dirty="0" smtClean="0"/>
              <a:t>1 ≤ 8                      (sales limit 6 oz. glasses)</a:t>
            </a:r>
          </a:p>
          <a:p>
            <a:r>
              <a:rPr lang="en-US" i="1" dirty="0" smtClean="0"/>
              <a:t>x</a:t>
            </a:r>
            <a:r>
              <a:rPr lang="en-US" dirty="0" smtClean="0"/>
              <a:t>1 ≥ 0, </a:t>
            </a:r>
            <a:r>
              <a:rPr lang="en-US" i="1" dirty="0" smtClean="0"/>
              <a:t>x</a:t>
            </a:r>
            <a:r>
              <a:rPr lang="en-US" dirty="0" smtClean="0"/>
              <a:t>2 ≥ 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company manufactures two products  x and y which require the following the following resources. The resources are capacities machine M1,M2, and M3. The available capacities are 50,25,15 hours respectively in planning period. </a:t>
            </a:r>
          </a:p>
          <a:p>
            <a:r>
              <a:rPr lang="en-US" dirty="0" smtClean="0"/>
              <a:t>Product X requires 1 hour of machine M2 and 1 hour of machine M3.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Product Y require 2 hours of machine M1 and 2 hours of machine M2, and 1 hour of machine M3. </a:t>
            </a:r>
            <a:endParaRPr lang="en-US" dirty="0" smtClean="0"/>
          </a:p>
          <a:p>
            <a:r>
              <a:rPr lang="en-US" dirty="0" smtClean="0"/>
              <a:t>The profit contribution of products x and y are 5/- and 4/- respectively.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tailor has following materials available 16 sq m of cotton, 11 </a:t>
            </a:r>
            <a:r>
              <a:rPr lang="en-US" dirty="0" err="1" smtClean="0"/>
              <a:t>sqm</a:t>
            </a:r>
            <a:r>
              <a:rPr lang="en-US" dirty="0" smtClean="0"/>
              <a:t> of silk, 15 </a:t>
            </a:r>
            <a:r>
              <a:rPr lang="en-US" dirty="0" err="1" smtClean="0"/>
              <a:t>sqm</a:t>
            </a:r>
            <a:r>
              <a:rPr lang="en-US" dirty="0" smtClean="0"/>
              <a:t> of wood. He can make two products from these materials namely dress and suite. A dress requires 2 square meter of cotton. 1 square meter of silk and 1 square meter of wool. </a:t>
            </a:r>
          </a:p>
          <a:p>
            <a:r>
              <a:rPr lang="en-US" dirty="0" smtClean="0"/>
              <a:t>A suite requires 1 sq m of cotton, 2 sq m of silk, 3 sq m of wool. If profit is to be realized from dress and suite are 30 and 50.</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r>
              <a:rPr lang="en-US" dirty="0" smtClean="0"/>
              <a:t>Suppose that a custom molder has one injection-molding machine and two different dies to fit the machine. Due to differences in number of cavities and cycle times, with the first die he can produce 100 cases of six-ounce juice glasses in six hours, while with the second die he can produce 100 cases of ten-ounce fancy cocktail glasses in five hours. He prefers to operate only on a schedule of 60 hours of production per week. He stores the week’s production in his own stockroom where he has an effective capacity of 15,000 cubic feet.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smtClean="0"/>
              <a:t>A case of six-ounce juice glasses requires 10 cubic feet of storage space, while a case of ten-ounce cocktail glasses requires 20 cubic feet due to special packaging. The contribution of the six-ounce juice glasses is $5.00 per case; however, the only customer available will not accept more than 800 cases per week. The contribution of the ten-ounce cocktail glasses is $4.50 per case and there is no limit on the amount that can be sold. How many cases of each type of glass should be produced each week in order to maximize the total contribution (Formulate the Mathematical </a:t>
            </a:r>
            <a:r>
              <a:rPr lang="en-US" dirty="0" err="1" smtClean="0"/>
              <a:t>modelling</a:t>
            </a:r>
            <a:r>
              <a:rPr lang="en-US" dirty="0" smtClean="0"/>
              <a:t> of LPP).</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On-screen Show (4:3)</PresentationFormat>
  <Paragraphs>20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problems</vt:lpstr>
      <vt:lpstr>Problem 1</vt:lpstr>
      <vt:lpstr>Slide 3</vt:lpstr>
      <vt:lpstr>Slide 4</vt:lpstr>
      <vt:lpstr>Problem 2</vt:lpstr>
      <vt:lpstr>Slide 6</vt:lpstr>
      <vt:lpstr>Problem 3</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dc:title>
  <dc:creator>Vamsidhar</dc:creator>
  <cp:lastModifiedBy>Vamsidhar</cp:lastModifiedBy>
  <cp:revision>1</cp:revision>
  <dcterms:created xsi:type="dcterms:W3CDTF">2006-08-16T00:00:00Z</dcterms:created>
  <dcterms:modified xsi:type="dcterms:W3CDTF">2020-07-31T11:24:49Z</dcterms:modified>
</cp:coreProperties>
</file>