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5" r:id="rId3"/>
    <p:sldId id="309" r:id="rId4"/>
    <p:sldId id="331" r:id="rId5"/>
    <p:sldId id="320" r:id="rId6"/>
    <p:sldId id="321" r:id="rId7"/>
    <p:sldId id="343" r:id="rId8"/>
    <p:sldId id="340" r:id="rId9"/>
    <p:sldId id="341" r:id="rId10"/>
    <p:sldId id="342" r:id="rId11"/>
    <p:sldId id="344" r:id="rId12"/>
    <p:sldId id="334" r:id="rId13"/>
    <p:sldId id="335" r:id="rId14"/>
    <p:sldId id="338" r:id="rId15"/>
    <p:sldId id="337" r:id="rId16"/>
    <p:sldId id="324" r:id="rId17"/>
    <p:sldId id="326" r:id="rId18"/>
    <p:sldId id="33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4" autoAdjust="0"/>
    <p:restoredTop sz="94660"/>
  </p:normalViewPr>
  <p:slideViewPr>
    <p:cSldViewPr snapToGrid="0">
      <p:cViewPr>
        <p:scale>
          <a:sx n="70" d="100"/>
          <a:sy n="70" d="100"/>
        </p:scale>
        <p:origin x="-744" y="-1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ESH KUMAR MOJJADA" userId="d78b2c5830fd91c2" providerId="LiveId" clId="{FCAC3E27-A8D5-4961-A8F8-0CC889FE712A}"/>
    <pc:docChg chg="modSld">
      <pc:chgData name="RAMESH KUMAR MOJJADA" userId="d78b2c5830fd91c2" providerId="LiveId" clId="{FCAC3E27-A8D5-4961-A8F8-0CC889FE712A}" dt="2020-09-09T11:33:28.120" v="1" actId="20578"/>
      <pc:docMkLst>
        <pc:docMk/>
      </pc:docMkLst>
      <pc:sldChg chg="modSp mod">
        <pc:chgData name="RAMESH KUMAR MOJJADA" userId="d78b2c5830fd91c2" providerId="LiveId" clId="{FCAC3E27-A8D5-4961-A8F8-0CC889FE712A}" dt="2020-09-09T11:22:44.139" v="0" actId="14100"/>
        <pc:sldMkLst>
          <pc:docMk/>
          <pc:sldMk cId="1650707330" sldId="275"/>
        </pc:sldMkLst>
        <pc:spChg chg="mod">
          <ac:chgData name="RAMESH KUMAR MOJJADA" userId="d78b2c5830fd91c2" providerId="LiveId" clId="{FCAC3E27-A8D5-4961-A8F8-0CC889FE712A}" dt="2020-09-09T11:22:44.139" v="0" actId="14100"/>
          <ac:spMkLst>
            <pc:docMk/>
            <pc:sldMk cId="1650707330" sldId="275"/>
            <ac:spMk id="2" creationId="{55600E11-0457-4B89-8B24-83E5340DFE4A}"/>
          </ac:spMkLst>
        </pc:spChg>
      </pc:sldChg>
      <pc:sldChg chg="modSp">
        <pc:chgData name="RAMESH KUMAR MOJJADA" userId="d78b2c5830fd91c2" providerId="LiveId" clId="{FCAC3E27-A8D5-4961-A8F8-0CC889FE712A}" dt="2020-09-09T11:33:28.120" v="1" actId="20578"/>
        <pc:sldMkLst>
          <pc:docMk/>
          <pc:sldMk cId="664448316" sldId="310"/>
        </pc:sldMkLst>
        <pc:spChg chg="mod">
          <ac:chgData name="RAMESH KUMAR MOJJADA" userId="d78b2c5830fd91c2" providerId="LiveId" clId="{FCAC3E27-A8D5-4961-A8F8-0CC889FE712A}" dt="2020-09-09T11:33:28.120" v="1" actId="20578"/>
          <ac:spMkLst>
            <pc:docMk/>
            <pc:sldMk cId="664448316" sldId="310"/>
            <ac:spMk id="2" creationId="{55600E11-0457-4B89-8B24-83E5340DFE4A}"/>
          </ac:spMkLst>
        </pc:spChg>
      </pc:sldChg>
    </pc:docChg>
  </pc:docChgLst>
  <pc:docChgLst>
    <pc:chgData name="RAMESH KUMAR MOJJADA" userId="d78b2c5830fd91c2" providerId="LiveId" clId="{89BAF968-976F-4615-AE2B-E63728F3E830}"/>
    <pc:docChg chg="custSel addSld delSld modSld sldOrd">
      <pc:chgData name="RAMESH KUMAR MOJJADA" userId="d78b2c5830fd91c2" providerId="LiveId" clId="{89BAF968-976F-4615-AE2B-E63728F3E830}" dt="2020-09-13T17:49:40.396" v="685" actId="20577"/>
      <pc:docMkLst>
        <pc:docMk/>
      </pc:docMkLst>
      <pc:sldChg chg="modSp mod">
        <pc:chgData name="RAMESH KUMAR MOJJADA" userId="d78b2c5830fd91c2" providerId="LiveId" clId="{89BAF968-976F-4615-AE2B-E63728F3E830}" dt="2020-09-13T15:35:13.220" v="336" actId="20577"/>
        <pc:sldMkLst>
          <pc:docMk/>
          <pc:sldMk cId="3174367540" sldId="257"/>
        </pc:sldMkLst>
        <pc:spChg chg="mod">
          <ac:chgData name="RAMESH KUMAR MOJJADA" userId="d78b2c5830fd91c2" providerId="LiveId" clId="{89BAF968-976F-4615-AE2B-E63728F3E830}" dt="2020-09-13T15:32:38.233" v="13" actId="20577"/>
          <ac:spMkLst>
            <pc:docMk/>
            <pc:sldMk cId="3174367540" sldId="257"/>
            <ac:spMk id="5" creationId="{5F143494-C438-4F85-8563-F756FD09FA89}"/>
          </ac:spMkLst>
        </pc:spChg>
        <pc:spChg chg="mod">
          <ac:chgData name="RAMESH KUMAR MOJJADA" userId="d78b2c5830fd91c2" providerId="LiveId" clId="{89BAF968-976F-4615-AE2B-E63728F3E830}" dt="2020-09-13T15:35:13.220" v="336" actId="20577"/>
          <ac:spMkLst>
            <pc:docMk/>
            <pc:sldMk cId="3174367540" sldId="257"/>
            <ac:spMk id="23" creationId="{4C5E5A98-C1C6-4AF5-9F18-19A7542C5142}"/>
          </ac:spMkLst>
        </pc:spChg>
      </pc:sldChg>
      <pc:sldChg chg="modSp mod">
        <pc:chgData name="RAMESH KUMAR MOJJADA" userId="d78b2c5830fd91c2" providerId="LiveId" clId="{89BAF968-976F-4615-AE2B-E63728F3E830}" dt="2020-09-13T15:36:42.392" v="377" actId="20577"/>
        <pc:sldMkLst>
          <pc:docMk/>
          <pc:sldMk cId="1650707330" sldId="275"/>
        </pc:sldMkLst>
        <pc:spChg chg="mod">
          <ac:chgData name="RAMESH KUMAR MOJJADA" userId="d78b2c5830fd91c2" providerId="LiveId" clId="{89BAF968-976F-4615-AE2B-E63728F3E830}" dt="2020-09-13T15:36:42.392" v="377" actId="20577"/>
          <ac:spMkLst>
            <pc:docMk/>
            <pc:sldMk cId="1650707330" sldId="275"/>
            <ac:spMk id="2" creationId="{55600E11-0457-4B89-8B24-83E5340DFE4A}"/>
          </ac:spMkLst>
        </pc:spChg>
        <pc:spChg chg="mod">
          <ac:chgData name="RAMESH KUMAR MOJJADA" userId="d78b2c5830fd91c2" providerId="LiveId" clId="{89BAF968-976F-4615-AE2B-E63728F3E830}" dt="2020-09-13T15:35:27.877" v="361" actId="6549"/>
          <ac:spMkLst>
            <pc:docMk/>
            <pc:sldMk cId="1650707330" sldId="275"/>
            <ac:spMk id="5" creationId="{5F143494-C438-4F85-8563-F756FD09FA89}"/>
          </ac:spMkLst>
        </pc:spChg>
      </pc:sldChg>
      <pc:sldChg chg="modSp mod">
        <pc:chgData name="RAMESH KUMAR MOJJADA" userId="d78b2c5830fd91c2" providerId="LiveId" clId="{89BAF968-976F-4615-AE2B-E63728F3E830}" dt="2020-09-13T15:38:20.250" v="418" actId="5793"/>
        <pc:sldMkLst>
          <pc:docMk/>
          <pc:sldMk cId="137811934" sldId="309"/>
        </pc:sldMkLst>
        <pc:spChg chg="mod">
          <ac:chgData name="RAMESH KUMAR MOJJADA" userId="d78b2c5830fd91c2" providerId="LiveId" clId="{89BAF968-976F-4615-AE2B-E63728F3E830}" dt="2020-09-13T15:38:20.250" v="418" actId="5793"/>
          <ac:spMkLst>
            <pc:docMk/>
            <pc:sldMk cId="137811934" sldId="309"/>
            <ac:spMk id="2" creationId="{55600E11-0457-4B89-8B24-83E5340DFE4A}"/>
          </ac:spMkLst>
        </pc:spChg>
        <pc:spChg chg="mod">
          <ac:chgData name="RAMESH KUMAR MOJJADA" userId="d78b2c5830fd91c2" providerId="LiveId" clId="{89BAF968-976F-4615-AE2B-E63728F3E830}" dt="2020-09-13T15:37:05.939" v="410" actId="20577"/>
          <ac:spMkLst>
            <pc:docMk/>
            <pc:sldMk cId="137811934" sldId="309"/>
            <ac:spMk id="5" creationId="{5F143494-C438-4F85-8563-F756FD09FA89}"/>
          </ac:spMkLst>
        </pc:spChg>
      </pc:sldChg>
      <pc:sldChg chg="modSp mod">
        <pc:chgData name="RAMESH KUMAR MOJJADA" userId="d78b2c5830fd91c2" providerId="LiveId" clId="{89BAF968-976F-4615-AE2B-E63728F3E830}" dt="2020-09-13T17:43:06.256" v="571" actId="20577"/>
        <pc:sldMkLst>
          <pc:docMk/>
          <pc:sldMk cId="664448316" sldId="310"/>
        </pc:sldMkLst>
        <pc:spChg chg="mod">
          <ac:chgData name="RAMESH KUMAR MOJJADA" userId="d78b2c5830fd91c2" providerId="LiveId" clId="{89BAF968-976F-4615-AE2B-E63728F3E830}" dt="2020-09-13T17:43:06.256" v="571" actId="20577"/>
          <ac:spMkLst>
            <pc:docMk/>
            <pc:sldMk cId="664448316" sldId="310"/>
            <ac:spMk id="2" creationId="{55600E11-0457-4B89-8B24-83E5340DFE4A}"/>
          </ac:spMkLst>
        </pc:spChg>
        <pc:spChg chg="mod">
          <ac:chgData name="RAMESH KUMAR MOJJADA" userId="d78b2c5830fd91c2" providerId="LiveId" clId="{89BAF968-976F-4615-AE2B-E63728F3E830}" dt="2020-09-13T15:41:23.229" v="481" actId="20577"/>
          <ac:spMkLst>
            <pc:docMk/>
            <pc:sldMk cId="664448316" sldId="310"/>
            <ac:spMk id="5" creationId="{5F143494-C438-4F85-8563-F756FD09FA89}"/>
          </ac:spMkLst>
        </pc:spChg>
      </pc:sldChg>
      <pc:sldChg chg="del">
        <pc:chgData name="RAMESH KUMAR MOJJADA" userId="d78b2c5830fd91c2" providerId="LiveId" clId="{89BAF968-976F-4615-AE2B-E63728F3E830}" dt="2020-09-13T15:50:43.659" v="569" actId="47"/>
        <pc:sldMkLst>
          <pc:docMk/>
          <pc:sldMk cId="2183714176" sldId="311"/>
        </pc:sldMkLst>
      </pc:sldChg>
      <pc:sldChg chg="del">
        <pc:chgData name="RAMESH KUMAR MOJJADA" userId="d78b2c5830fd91c2" providerId="LiveId" clId="{89BAF968-976F-4615-AE2B-E63728F3E830}" dt="2020-09-13T15:50:42.762" v="568" actId="47"/>
        <pc:sldMkLst>
          <pc:docMk/>
          <pc:sldMk cId="710700030" sldId="312"/>
        </pc:sldMkLst>
      </pc:sldChg>
      <pc:sldChg chg="del">
        <pc:chgData name="RAMESH KUMAR MOJJADA" userId="d78b2c5830fd91c2" providerId="LiveId" clId="{89BAF968-976F-4615-AE2B-E63728F3E830}" dt="2020-09-13T15:50:41.628" v="567" actId="47"/>
        <pc:sldMkLst>
          <pc:docMk/>
          <pc:sldMk cId="4028928597" sldId="313"/>
        </pc:sldMkLst>
      </pc:sldChg>
      <pc:sldChg chg="del">
        <pc:chgData name="RAMESH KUMAR MOJJADA" userId="d78b2c5830fd91c2" providerId="LiveId" clId="{89BAF968-976F-4615-AE2B-E63728F3E830}" dt="2020-09-13T15:50:40.525" v="566" actId="47"/>
        <pc:sldMkLst>
          <pc:docMk/>
          <pc:sldMk cId="2038730282" sldId="315"/>
        </pc:sldMkLst>
      </pc:sldChg>
      <pc:sldChg chg="del">
        <pc:chgData name="RAMESH KUMAR MOJJADA" userId="d78b2c5830fd91c2" providerId="LiveId" clId="{89BAF968-976F-4615-AE2B-E63728F3E830}" dt="2020-09-13T15:50:39.379" v="565" actId="47"/>
        <pc:sldMkLst>
          <pc:docMk/>
          <pc:sldMk cId="593156529" sldId="316"/>
        </pc:sldMkLst>
      </pc:sldChg>
      <pc:sldChg chg="del">
        <pc:chgData name="RAMESH KUMAR MOJJADA" userId="d78b2c5830fd91c2" providerId="LiveId" clId="{89BAF968-976F-4615-AE2B-E63728F3E830}" dt="2020-09-13T15:50:38.941" v="564" actId="47"/>
        <pc:sldMkLst>
          <pc:docMk/>
          <pc:sldMk cId="4143806704" sldId="317"/>
        </pc:sldMkLst>
      </pc:sldChg>
      <pc:sldChg chg="del">
        <pc:chgData name="RAMESH KUMAR MOJJADA" userId="d78b2c5830fd91c2" providerId="LiveId" clId="{89BAF968-976F-4615-AE2B-E63728F3E830}" dt="2020-09-13T15:50:38.439" v="563" actId="47"/>
        <pc:sldMkLst>
          <pc:docMk/>
          <pc:sldMk cId="190597594" sldId="318"/>
        </pc:sldMkLst>
      </pc:sldChg>
      <pc:sldChg chg="del">
        <pc:chgData name="RAMESH KUMAR MOJJADA" userId="d78b2c5830fd91c2" providerId="LiveId" clId="{89BAF968-976F-4615-AE2B-E63728F3E830}" dt="2020-09-13T15:50:37.948" v="562" actId="47"/>
        <pc:sldMkLst>
          <pc:docMk/>
          <pc:sldMk cId="2215992698" sldId="319"/>
        </pc:sldMkLst>
      </pc:sldChg>
      <pc:sldChg chg="modSp add mod">
        <pc:chgData name="RAMESH KUMAR MOJJADA" userId="d78b2c5830fd91c2" providerId="LiveId" clId="{89BAF968-976F-4615-AE2B-E63728F3E830}" dt="2020-09-13T15:38:42.703" v="427" actId="20577"/>
        <pc:sldMkLst>
          <pc:docMk/>
          <pc:sldMk cId="668897517" sldId="320"/>
        </pc:sldMkLst>
        <pc:spChg chg="mod">
          <ac:chgData name="RAMESH KUMAR MOJJADA" userId="d78b2c5830fd91c2" providerId="LiveId" clId="{89BAF968-976F-4615-AE2B-E63728F3E830}" dt="2020-09-13T15:38:42.703" v="427" actId="20577"/>
          <ac:spMkLst>
            <pc:docMk/>
            <pc:sldMk cId="668897517" sldId="320"/>
            <ac:spMk id="2" creationId="{55600E11-0457-4B89-8B24-83E5340DFE4A}"/>
          </ac:spMkLst>
        </pc:spChg>
      </pc:sldChg>
      <pc:sldChg chg="modSp add mod">
        <pc:chgData name="RAMESH KUMAR MOJJADA" userId="d78b2c5830fd91c2" providerId="LiveId" clId="{89BAF968-976F-4615-AE2B-E63728F3E830}" dt="2020-09-13T15:40:26.885" v="465" actId="20577"/>
        <pc:sldMkLst>
          <pc:docMk/>
          <pc:sldMk cId="3677537184" sldId="321"/>
        </pc:sldMkLst>
        <pc:spChg chg="mod">
          <ac:chgData name="RAMESH KUMAR MOJJADA" userId="d78b2c5830fd91c2" providerId="LiveId" clId="{89BAF968-976F-4615-AE2B-E63728F3E830}" dt="2020-09-13T15:40:26.885" v="465" actId="20577"/>
          <ac:spMkLst>
            <pc:docMk/>
            <pc:sldMk cId="3677537184" sldId="321"/>
            <ac:spMk id="2" creationId="{55600E11-0457-4B89-8B24-83E5340DFE4A}"/>
          </ac:spMkLst>
        </pc:spChg>
      </pc:sldChg>
      <pc:sldChg chg="modSp add mod">
        <pc:chgData name="RAMESH KUMAR MOJJADA" userId="d78b2c5830fd91c2" providerId="LiveId" clId="{89BAF968-976F-4615-AE2B-E63728F3E830}" dt="2020-09-13T17:44:16.248" v="589" actId="20577"/>
        <pc:sldMkLst>
          <pc:docMk/>
          <pc:sldMk cId="1085526391" sldId="322"/>
        </pc:sldMkLst>
        <pc:spChg chg="mod">
          <ac:chgData name="RAMESH KUMAR MOJJADA" userId="d78b2c5830fd91c2" providerId="LiveId" clId="{89BAF968-976F-4615-AE2B-E63728F3E830}" dt="2020-09-13T17:44:16.248" v="589" actId="20577"/>
          <ac:spMkLst>
            <pc:docMk/>
            <pc:sldMk cId="1085526391" sldId="322"/>
            <ac:spMk id="2" creationId="{55600E11-0457-4B89-8B24-83E5340DFE4A}"/>
          </ac:spMkLst>
        </pc:spChg>
      </pc:sldChg>
      <pc:sldChg chg="modSp add mod">
        <pc:chgData name="RAMESH KUMAR MOJJADA" userId="d78b2c5830fd91c2" providerId="LiveId" clId="{89BAF968-976F-4615-AE2B-E63728F3E830}" dt="2020-09-13T15:43:08.848" v="503" actId="20577"/>
        <pc:sldMkLst>
          <pc:docMk/>
          <pc:sldMk cId="517548309" sldId="323"/>
        </pc:sldMkLst>
        <pc:spChg chg="mod">
          <ac:chgData name="RAMESH KUMAR MOJJADA" userId="d78b2c5830fd91c2" providerId="LiveId" clId="{89BAF968-976F-4615-AE2B-E63728F3E830}" dt="2020-09-13T15:43:08.848" v="503" actId="20577"/>
          <ac:spMkLst>
            <pc:docMk/>
            <pc:sldMk cId="517548309" sldId="323"/>
            <ac:spMk id="2" creationId="{55600E11-0457-4B89-8B24-83E5340DFE4A}"/>
          </ac:spMkLst>
        </pc:spChg>
      </pc:sldChg>
      <pc:sldChg chg="modSp add mod ord">
        <pc:chgData name="RAMESH KUMAR MOJJADA" userId="d78b2c5830fd91c2" providerId="LiveId" clId="{89BAF968-976F-4615-AE2B-E63728F3E830}" dt="2020-09-13T17:47:37.334" v="591" actId="20577"/>
        <pc:sldMkLst>
          <pc:docMk/>
          <pc:sldMk cId="24432710" sldId="324"/>
        </pc:sldMkLst>
        <pc:spChg chg="mod">
          <ac:chgData name="RAMESH KUMAR MOJJADA" userId="d78b2c5830fd91c2" providerId="LiveId" clId="{89BAF968-976F-4615-AE2B-E63728F3E830}" dt="2020-09-13T17:47:37.334" v="591" actId="20577"/>
          <ac:spMkLst>
            <pc:docMk/>
            <pc:sldMk cId="24432710" sldId="324"/>
            <ac:spMk id="2" creationId="{55600E11-0457-4B89-8B24-83E5340DFE4A}"/>
          </ac:spMkLst>
        </pc:spChg>
        <pc:spChg chg="mod">
          <ac:chgData name="RAMESH KUMAR MOJJADA" userId="d78b2c5830fd91c2" providerId="LiveId" clId="{89BAF968-976F-4615-AE2B-E63728F3E830}" dt="2020-09-13T15:44:40.241" v="517" actId="20577"/>
          <ac:spMkLst>
            <pc:docMk/>
            <pc:sldMk cId="24432710" sldId="324"/>
            <ac:spMk id="5" creationId="{5F143494-C438-4F85-8563-F756FD09FA89}"/>
          </ac:spMkLst>
        </pc:spChg>
      </pc:sldChg>
      <pc:sldChg chg="modSp add mod">
        <pc:chgData name="RAMESH KUMAR MOJJADA" userId="d78b2c5830fd91c2" providerId="LiveId" clId="{89BAF968-976F-4615-AE2B-E63728F3E830}" dt="2020-09-13T15:45:43.022" v="522"/>
        <pc:sldMkLst>
          <pc:docMk/>
          <pc:sldMk cId="3343596928" sldId="325"/>
        </pc:sldMkLst>
        <pc:spChg chg="mod">
          <ac:chgData name="RAMESH KUMAR MOJJADA" userId="d78b2c5830fd91c2" providerId="LiveId" clId="{89BAF968-976F-4615-AE2B-E63728F3E830}" dt="2020-09-13T15:45:43.022" v="522"/>
          <ac:spMkLst>
            <pc:docMk/>
            <pc:sldMk cId="3343596928" sldId="325"/>
            <ac:spMk id="2" creationId="{55600E11-0457-4B89-8B24-83E5340DFE4A}"/>
          </ac:spMkLst>
        </pc:spChg>
      </pc:sldChg>
      <pc:sldChg chg="modSp add mod">
        <pc:chgData name="RAMESH KUMAR MOJJADA" userId="d78b2c5830fd91c2" providerId="LiveId" clId="{89BAF968-976F-4615-AE2B-E63728F3E830}" dt="2020-09-13T15:46:33.999" v="525"/>
        <pc:sldMkLst>
          <pc:docMk/>
          <pc:sldMk cId="2623591721" sldId="326"/>
        </pc:sldMkLst>
        <pc:spChg chg="mod">
          <ac:chgData name="RAMESH KUMAR MOJJADA" userId="d78b2c5830fd91c2" providerId="LiveId" clId="{89BAF968-976F-4615-AE2B-E63728F3E830}" dt="2020-09-13T15:46:33.999" v="525"/>
          <ac:spMkLst>
            <pc:docMk/>
            <pc:sldMk cId="2623591721" sldId="326"/>
            <ac:spMk id="2" creationId="{55600E11-0457-4B89-8B24-83E5340DFE4A}"/>
          </ac:spMkLst>
        </pc:spChg>
      </pc:sldChg>
      <pc:sldChg chg="modSp add mod">
        <pc:chgData name="RAMESH KUMAR MOJJADA" userId="d78b2c5830fd91c2" providerId="LiveId" clId="{89BAF968-976F-4615-AE2B-E63728F3E830}" dt="2020-09-13T15:47:33.457" v="546" actId="6549"/>
        <pc:sldMkLst>
          <pc:docMk/>
          <pc:sldMk cId="2085076171" sldId="327"/>
        </pc:sldMkLst>
        <pc:spChg chg="mod">
          <ac:chgData name="RAMESH KUMAR MOJJADA" userId="d78b2c5830fd91c2" providerId="LiveId" clId="{89BAF968-976F-4615-AE2B-E63728F3E830}" dt="2020-09-13T15:47:33.457" v="546" actId="6549"/>
          <ac:spMkLst>
            <pc:docMk/>
            <pc:sldMk cId="2085076171" sldId="327"/>
            <ac:spMk id="2" creationId="{55600E11-0457-4B89-8B24-83E5340DFE4A}"/>
          </ac:spMkLst>
        </pc:spChg>
        <pc:spChg chg="mod">
          <ac:chgData name="RAMESH KUMAR MOJJADA" userId="d78b2c5830fd91c2" providerId="LiveId" clId="{89BAF968-976F-4615-AE2B-E63728F3E830}" dt="2020-09-13T15:47:02.415" v="543" actId="20577"/>
          <ac:spMkLst>
            <pc:docMk/>
            <pc:sldMk cId="2085076171" sldId="327"/>
            <ac:spMk id="5" creationId="{5F143494-C438-4F85-8563-F756FD09FA89}"/>
          </ac:spMkLst>
        </pc:spChg>
      </pc:sldChg>
      <pc:sldChg chg="modSp add mod">
        <pc:chgData name="RAMESH KUMAR MOJJADA" userId="d78b2c5830fd91c2" providerId="LiveId" clId="{89BAF968-976F-4615-AE2B-E63728F3E830}" dt="2020-09-13T15:48:42.378" v="553" actId="6549"/>
        <pc:sldMkLst>
          <pc:docMk/>
          <pc:sldMk cId="3584514751" sldId="328"/>
        </pc:sldMkLst>
        <pc:spChg chg="mod">
          <ac:chgData name="RAMESH KUMAR MOJJADA" userId="d78b2c5830fd91c2" providerId="LiveId" clId="{89BAF968-976F-4615-AE2B-E63728F3E830}" dt="2020-09-13T15:48:42.378" v="553" actId="6549"/>
          <ac:spMkLst>
            <pc:docMk/>
            <pc:sldMk cId="3584514751" sldId="328"/>
            <ac:spMk id="2" creationId="{55600E11-0457-4B89-8B24-83E5340DFE4A}"/>
          </ac:spMkLst>
        </pc:spChg>
      </pc:sldChg>
      <pc:sldChg chg="modSp add mod">
        <pc:chgData name="RAMESH KUMAR MOJJADA" userId="d78b2c5830fd91c2" providerId="LiveId" clId="{89BAF968-976F-4615-AE2B-E63728F3E830}" dt="2020-09-13T17:49:40.396" v="685" actId="20577"/>
        <pc:sldMkLst>
          <pc:docMk/>
          <pc:sldMk cId="2205256824" sldId="329"/>
        </pc:sldMkLst>
        <pc:spChg chg="mod">
          <ac:chgData name="RAMESH KUMAR MOJJADA" userId="d78b2c5830fd91c2" providerId="LiveId" clId="{89BAF968-976F-4615-AE2B-E63728F3E830}" dt="2020-09-13T17:49:40.396" v="685" actId="20577"/>
          <ac:spMkLst>
            <pc:docMk/>
            <pc:sldMk cId="2205256824" sldId="329"/>
            <ac:spMk id="2" creationId="{55600E11-0457-4B89-8B24-83E5340DFE4A}"/>
          </ac:spMkLst>
        </pc:spChg>
      </pc:sldChg>
      <pc:sldChg chg="modSp add mod">
        <pc:chgData name="RAMESH KUMAR MOJJADA" userId="d78b2c5830fd91c2" providerId="LiveId" clId="{89BAF968-976F-4615-AE2B-E63728F3E830}" dt="2020-09-13T17:49:26.570" v="681" actId="20577"/>
        <pc:sldMkLst>
          <pc:docMk/>
          <pc:sldMk cId="1846564219" sldId="330"/>
        </pc:sldMkLst>
        <pc:spChg chg="mod">
          <ac:chgData name="RAMESH KUMAR MOJJADA" userId="d78b2c5830fd91c2" providerId="LiveId" clId="{89BAF968-976F-4615-AE2B-E63728F3E830}" dt="2020-09-13T17:49:26.570" v="681" actId="20577"/>
          <ac:spMkLst>
            <pc:docMk/>
            <pc:sldMk cId="1846564219" sldId="330"/>
            <ac:spMk id="2" creationId="{55600E11-0457-4B89-8B24-83E5340DFE4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A15C0-05D0-4FED-A714-D16BF1D48E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AFE9373-A998-47D4-AEB3-22AFFF497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8A823FC-43C4-4AB2-A918-886F3E661D27}"/>
              </a:ext>
            </a:extLst>
          </p:cNvPr>
          <p:cNvSpPr>
            <a:spLocks noGrp="1"/>
          </p:cNvSpPr>
          <p:nvPr>
            <p:ph type="dt" sz="half" idx="10"/>
          </p:nvPr>
        </p:nvSpPr>
        <p:spPr/>
        <p:txBody>
          <a:bodyPr/>
          <a:lstStyle/>
          <a:p>
            <a:fld id="{18638BBB-947B-4FA8-86E2-7BB96F80FCA0}" type="datetimeFigureOut">
              <a:rPr lang="en-US" smtClean="0"/>
              <a:pPr/>
              <a:t>10/17/2020</a:t>
            </a:fld>
            <a:endParaRPr lang="en-US"/>
          </a:p>
        </p:txBody>
      </p:sp>
      <p:sp>
        <p:nvSpPr>
          <p:cNvPr id="5" name="Footer Placeholder 4">
            <a:extLst>
              <a:ext uri="{FF2B5EF4-FFF2-40B4-BE49-F238E27FC236}">
                <a16:creationId xmlns:a16="http://schemas.microsoft.com/office/drawing/2014/main" xmlns="" id="{C1B1CBED-0187-4D37-A25A-F9465F669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A3AB2FD-E35E-4F8D-8A99-0FBB260772B6}"/>
              </a:ext>
            </a:extLst>
          </p:cNvPr>
          <p:cNvSpPr>
            <a:spLocks noGrp="1"/>
          </p:cNvSpPr>
          <p:nvPr>
            <p:ph type="sldNum" sz="quarter" idx="12"/>
          </p:nvPr>
        </p:nvSpPr>
        <p:spPr/>
        <p:txBody>
          <a:bodyPr/>
          <a:lstStyle/>
          <a:p>
            <a:fld id="{019DC430-45FE-4D56-82ED-A15007905B00}" type="slidenum">
              <a:rPr lang="en-US" smtClean="0"/>
              <a:pPr/>
              <a:t>‹#›</a:t>
            </a:fld>
            <a:endParaRPr lang="en-US"/>
          </a:p>
        </p:txBody>
      </p:sp>
    </p:spTree>
    <p:extLst>
      <p:ext uri="{BB962C8B-B14F-4D97-AF65-F5344CB8AC3E}">
        <p14:creationId xmlns:p14="http://schemas.microsoft.com/office/powerpoint/2010/main" xmlns="" val="156505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16BECC-B05B-41C9-912A-91F32715EF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759F292-3AD8-4F2D-A2CA-15C3CD8320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18728D-2611-465B-8449-CAEB0BEB4EF9}"/>
              </a:ext>
            </a:extLst>
          </p:cNvPr>
          <p:cNvSpPr>
            <a:spLocks noGrp="1"/>
          </p:cNvSpPr>
          <p:nvPr>
            <p:ph type="dt" sz="half" idx="10"/>
          </p:nvPr>
        </p:nvSpPr>
        <p:spPr/>
        <p:txBody>
          <a:bodyPr/>
          <a:lstStyle/>
          <a:p>
            <a:fld id="{18638BBB-947B-4FA8-86E2-7BB96F80FCA0}" type="datetimeFigureOut">
              <a:rPr lang="en-US" smtClean="0"/>
              <a:pPr/>
              <a:t>10/17/2020</a:t>
            </a:fld>
            <a:endParaRPr lang="en-US"/>
          </a:p>
        </p:txBody>
      </p:sp>
      <p:sp>
        <p:nvSpPr>
          <p:cNvPr id="5" name="Footer Placeholder 4">
            <a:extLst>
              <a:ext uri="{FF2B5EF4-FFF2-40B4-BE49-F238E27FC236}">
                <a16:creationId xmlns:a16="http://schemas.microsoft.com/office/drawing/2014/main" xmlns="" id="{58F29136-11C0-44D6-9951-4B22C8F23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A9EE508-218E-49CE-B7B5-250E98F319C5}"/>
              </a:ext>
            </a:extLst>
          </p:cNvPr>
          <p:cNvSpPr>
            <a:spLocks noGrp="1"/>
          </p:cNvSpPr>
          <p:nvPr>
            <p:ph type="sldNum" sz="quarter" idx="12"/>
          </p:nvPr>
        </p:nvSpPr>
        <p:spPr/>
        <p:txBody>
          <a:bodyPr/>
          <a:lstStyle/>
          <a:p>
            <a:fld id="{019DC430-45FE-4D56-82ED-A15007905B00}" type="slidenum">
              <a:rPr lang="en-US" smtClean="0"/>
              <a:pPr/>
              <a:t>‹#›</a:t>
            </a:fld>
            <a:endParaRPr lang="en-US"/>
          </a:p>
        </p:txBody>
      </p:sp>
    </p:spTree>
    <p:extLst>
      <p:ext uri="{BB962C8B-B14F-4D97-AF65-F5344CB8AC3E}">
        <p14:creationId xmlns:p14="http://schemas.microsoft.com/office/powerpoint/2010/main" xmlns="" val="364344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41B2C0F-2E34-48BE-9E0E-057AE60139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AF890D7-A937-49CC-92BB-5E1873FA7D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3D10800-0E86-480E-8BEF-0DEEC487482F}"/>
              </a:ext>
            </a:extLst>
          </p:cNvPr>
          <p:cNvSpPr>
            <a:spLocks noGrp="1"/>
          </p:cNvSpPr>
          <p:nvPr>
            <p:ph type="dt" sz="half" idx="10"/>
          </p:nvPr>
        </p:nvSpPr>
        <p:spPr/>
        <p:txBody>
          <a:bodyPr/>
          <a:lstStyle/>
          <a:p>
            <a:fld id="{18638BBB-947B-4FA8-86E2-7BB96F80FCA0}" type="datetimeFigureOut">
              <a:rPr lang="en-US" smtClean="0"/>
              <a:pPr/>
              <a:t>10/17/2020</a:t>
            </a:fld>
            <a:endParaRPr lang="en-US"/>
          </a:p>
        </p:txBody>
      </p:sp>
      <p:sp>
        <p:nvSpPr>
          <p:cNvPr id="5" name="Footer Placeholder 4">
            <a:extLst>
              <a:ext uri="{FF2B5EF4-FFF2-40B4-BE49-F238E27FC236}">
                <a16:creationId xmlns:a16="http://schemas.microsoft.com/office/drawing/2014/main" xmlns="" id="{938894FD-D1CD-4AA3-AE4F-7445E7A7D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BC0890-3686-4AFC-A610-BAAA7D549BC5}"/>
              </a:ext>
            </a:extLst>
          </p:cNvPr>
          <p:cNvSpPr>
            <a:spLocks noGrp="1"/>
          </p:cNvSpPr>
          <p:nvPr>
            <p:ph type="sldNum" sz="quarter" idx="12"/>
          </p:nvPr>
        </p:nvSpPr>
        <p:spPr/>
        <p:txBody>
          <a:bodyPr/>
          <a:lstStyle/>
          <a:p>
            <a:fld id="{019DC430-45FE-4D56-82ED-A15007905B00}" type="slidenum">
              <a:rPr lang="en-US" smtClean="0"/>
              <a:pPr/>
              <a:t>‹#›</a:t>
            </a:fld>
            <a:endParaRPr lang="en-US"/>
          </a:p>
        </p:txBody>
      </p:sp>
    </p:spTree>
    <p:extLst>
      <p:ext uri="{BB962C8B-B14F-4D97-AF65-F5344CB8AC3E}">
        <p14:creationId xmlns:p14="http://schemas.microsoft.com/office/powerpoint/2010/main" xmlns="" val="417648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1FA5CF-7B29-4980-A339-F6B767A9F4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4B78D87-86D1-4677-B760-85BE56417F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5794B72-023B-4C07-8C77-0D032C35C2CE}"/>
              </a:ext>
            </a:extLst>
          </p:cNvPr>
          <p:cNvSpPr>
            <a:spLocks noGrp="1"/>
          </p:cNvSpPr>
          <p:nvPr>
            <p:ph type="dt" sz="half" idx="10"/>
          </p:nvPr>
        </p:nvSpPr>
        <p:spPr/>
        <p:txBody>
          <a:bodyPr/>
          <a:lstStyle/>
          <a:p>
            <a:fld id="{18638BBB-947B-4FA8-86E2-7BB96F80FCA0}" type="datetimeFigureOut">
              <a:rPr lang="en-US" smtClean="0"/>
              <a:pPr/>
              <a:t>10/17/2020</a:t>
            </a:fld>
            <a:endParaRPr lang="en-US"/>
          </a:p>
        </p:txBody>
      </p:sp>
      <p:sp>
        <p:nvSpPr>
          <p:cNvPr id="5" name="Footer Placeholder 4">
            <a:extLst>
              <a:ext uri="{FF2B5EF4-FFF2-40B4-BE49-F238E27FC236}">
                <a16:creationId xmlns:a16="http://schemas.microsoft.com/office/drawing/2014/main" xmlns="" id="{A13549D6-3814-4C9C-8DD2-92701492A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5DFE1C7-DE7E-41F2-A68F-22E1C32DF2AD}"/>
              </a:ext>
            </a:extLst>
          </p:cNvPr>
          <p:cNvSpPr>
            <a:spLocks noGrp="1"/>
          </p:cNvSpPr>
          <p:nvPr>
            <p:ph type="sldNum" sz="quarter" idx="12"/>
          </p:nvPr>
        </p:nvSpPr>
        <p:spPr/>
        <p:txBody>
          <a:bodyPr/>
          <a:lstStyle/>
          <a:p>
            <a:fld id="{019DC430-45FE-4D56-82ED-A15007905B00}" type="slidenum">
              <a:rPr lang="en-US" smtClean="0"/>
              <a:pPr/>
              <a:t>‹#›</a:t>
            </a:fld>
            <a:endParaRPr lang="en-US"/>
          </a:p>
        </p:txBody>
      </p:sp>
    </p:spTree>
    <p:extLst>
      <p:ext uri="{BB962C8B-B14F-4D97-AF65-F5344CB8AC3E}">
        <p14:creationId xmlns:p14="http://schemas.microsoft.com/office/powerpoint/2010/main" xmlns="" val="248944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4838EF-E550-48A5-A114-3630F6306F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C974AEF-F890-49A1-A4D0-C0529035E7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B8A973C-5E4D-4D2D-9860-2C91C16AF2E1}"/>
              </a:ext>
            </a:extLst>
          </p:cNvPr>
          <p:cNvSpPr>
            <a:spLocks noGrp="1"/>
          </p:cNvSpPr>
          <p:nvPr>
            <p:ph type="dt" sz="half" idx="10"/>
          </p:nvPr>
        </p:nvSpPr>
        <p:spPr/>
        <p:txBody>
          <a:bodyPr/>
          <a:lstStyle/>
          <a:p>
            <a:fld id="{18638BBB-947B-4FA8-86E2-7BB96F80FCA0}" type="datetimeFigureOut">
              <a:rPr lang="en-US" smtClean="0"/>
              <a:pPr/>
              <a:t>10/17/2020</a:t>
            </a:fld>
            <a:endParaRPr lang="en-US"/>
          </a:p>
        </p:txBody>
      </p:sp>
      <p:sp>
        <p:nvSpPr>
          <p:cNvPr id="5" name="Footer Placeholder 4">
            <a:extLst>
              <a:ext uri="{FF2B5EF4-FFF2-40B4-BE49-F238E27FC236}">
                <a16:creationId xmlns:a16="http://schemas.microsoft.com/office/drawing/2014/main" xmlns="" id="{07BD4E69-1181-4EC4-AB9C-6C62A950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F6F840C-6177-480E-ADAB-2FA1B24982EC}"/>
              </a:ext>
            </a:extLst>
          </p:cNvPr>
          <p:cNvSpPr>
            <a:spLocks noGrp="1"/>
          </p:cNvSpPr>
          <p:nvPr>
            <p:ph type="sldNum" sz="quarter" idx="12"/>
          </p:nvPr>
        </p:nvSpPr>
        <p:spPr/>
        <p:txBody>
          <a:bodyPr/>
          <a:lstStyle/>
          <a:p>
            <a:fld id="{019DC430-45FE-4D56-82ED-A15007905B00}" type="slidenum">
              <a:rPr lang="en-US" smtClean="0"/>
              <a:pPr/>
              <a:t>‹#›</a:t>
            </a:fld>
            <a:endParaRPr lang="en-US"/>
          </a:p>
        </p:txBody>
      </p:sp>
    </p:spTree>
    <p:extLst>
      <p:ext uri="{BB962C8B-B14F-4D97-AF65-F5344CB8AC3E}">
        <p14:creationId xmlns:p14="http://schemas.microsoft.com/office/powerpoint/2010/main" xmlns="" val="19565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CC2841-69BF-48A6-BB94-D0D68EC4CD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0E5D98B-12D0-4453-BD3B-7E2E9A89AC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DE21C16-886B-487C-B79A-17592E1D34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A767149-E202-4081-A0BA-2609E75B0C9E}"/>
              </a:ext>
            </a:extLst>
          </p:cNvPr>
          <p:cNvSpPr>
            <a:spLocks noGrp="1"/>
          </p:cNvSpPr>
          <p:nvPr>
            <p:ph type="dt" sz="half" idx="10"/>
          </p:nvPr>
        </p:nvSpPr>
        <p:spPr/>
        <p:txBody>
          <a:bodyPr/>
          <a:lstStyle/>
          <a:p>
            <a:fld id="{18638BBB-947B-4FA8-86E2-7BB96F80FCA0}" type="datetimeFigureOut">
              <a:rPr lang="en-US" smtClean="0"/>
              <a:pPr/>
              <a:t>10/17/2020</a:t>
            </a:fld>
            <a:endParaRPr lang="en-US"/>
          </a:p>
        </p:txBody>
      </p:sp>
      <p:sp>
        <p:nvSpPr>
          <p:cNvPr id="6" name="Footer Placeholder 5">
            <a:extLst>
              <a:ext uri="{FF2B5EF4-FFF2-40B4-BE49-F238E27FC236}">
                <a16:creationId xmlns:a16="http://schemas.microsoft.com/office/drawing/2014/main" xmlns="" id="{CFF10EA3-A870-4CC0-A35C-F2F9A5C5B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E20E11A-DA98-40A4-8767-99CFC0F1C120}"/>
              </a:ext>
            </a:extLst>
          </p:cNvPr>
          <p:cNvSpPr>
            <a:spLocks noGrp="1"/>
          </p:cNvSpPr>
          <p:nvPr>
            <p:ph type="sldNum" sz="quarter" idx="12"/>
          </p:nvPr>
        </p:nvSpPr>
        <p:spPr/>
        <p:txBody>
          <a:bodyPr/>
          <a:lstStyle/>
          <a:p>
            <a:fld id="{019DC430-45FE-4D56-82ED-A15007905B00}" type="slidenum">
              <a:rPr lang="en-US" smtClean="0"/>
              <a:pPr/>
              <a:t>‹#›</a:t>
            </a:fld>
            <a:endParaRPr lang="en-US"/>
          </a:p>
        </p:txBody>
      </p:sp>
    </p:spTree>
    <p:extLst>
      <p:ext uri="{BB962C8B-B14F-4D97-AF65-F5344CB8AC3E}">
        <p14:creationId xmlns:p14="http://schemas.microsoft.com/office/powerpoint/2010/main" xmlns="" val="42285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EB1AC-F377-45B9-8AB9-9CC0393D75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02CB558-2EC1-4E12-9844-0CB82E64F1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44A04B7-F5E2-459B-9C29-7F7860B0EA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CFEFA9D-0DD0-438C-A08F-05D5D10437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DE2DC75-99F8-446D-AD89-FF49AE74BE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1DFDBB5-65A1-436A-A03A-AA413BA91D27}"/>
              </a:ext>
            </a:extLst>
          </p:cNvPr>
          <p:cNvSpPr>
            <a:spLocks noGrp="1"/>
          </p:cNvSpPr>
          <p:nvPr>
            <p:ph type="dt" sz="half" idx="10"/>
          </p:nvPr>
        </p:nvSpPr>
        <p:spPr/>
        <p:txBody>
          <a:bodyPr/>
          <a:lstStyle/>
          <a:p>
            <a:fld id="{18638BBB-947B-4FA8-86E2-7BB96F80FCA0}" type="datetimeFigureOut">
              <a:rPr lang="en-US" smtClean="0"/>
              <a:pPr/>
              <a:t>10/17/2020</a:t>
            </a:fld>
            <a:endParaRPr lang="en-US"/>
          </a:p>
        </p:txBody>
      </p:sp>
      <p:sp>
        <p:nvSpPr>
          <p:cNvPr id="8" name="Footer Placeholder 7">
            <a:extLst>
              <a:ext uri="{FF2B5EF4-FFF2-40B4-BE49-F238E27FC236}">
                <a16:creationId xmlns:a16="http://schemas.microsoft.com/office/drawing/2014/main" xmlns="" id="{807BCBCF-ACE8-457D-B316-9A75775B2E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B2AFD5F-04A9-438D-8097-605584B3B91D}"/>
              </a:ext>
            </a:extLst>
          </p:cNvPr>
          <p:cNvSpPr>
            <a:spLocks noGrp="1"/>
          </p:cNvSpPr>
          <p:nvPr>
            <p:ph type="sldNum" sz="quarter" idx="12"/>
          </p:nvPr>
        </p:nvSpPr>
        <p:spPr/>
        <p:txBody>
          <a:bodyPr/>
          <a:lstStyle/>
          <a:p>
            <a:fld id="{019DC430-45FE-4D56-82ED-A15007905B00}" type="slidenum">
              <a:rPr lang="en-US" smtClean="0"/>
              <a:pPr/>
              <a:t>‹#›</a:t>
            </a:fld>
            <a:endParaRPr lang="en-US"/>
          </a:p>
        </p:txBody>
      </p:sp>
    </p:spTree>
    <p:extLst>
      <p:ext uri="{BB962C8B-B14F-4D97-AF65-F5344CB8AC3E}">
        <p14:creationId xmlns:p14="http://schemas.microsoft.com/office/powerpoint/2010/main" xmlns="" val="410551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6CC963-FE57-43E0-8F4B-D3ED9B9209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C24060D-E375-43BC-B90F-F6A77E8589E6}"/>
              </a:ext>
            </a:extLst>
          </p:cNvPr>
          <p:cNvSpPr>
            <a:spLocks noGrp="1"/>
          </p:cNvSpPr>
          <p:nvPr>
            <p:ph type="dt" sz="half" idx="10"/>
          </p:nvPr>
        </p:nvSpPr>
        <p:spPr/>
        <p:txBody>
          <a:bodyPr/>
          <a:lstStyle/>
          <a:p>
            <a:fld id="{18638BBB-947B-4FA8-86E2-7BB96F80FCA0}" type="datetimeFigureOut">
              <a:rPr lang="en-US" smtClean="0"/>
              <a:pPr/>
              <a:t>10/17/2020</a:t>
            </a:fld>
            <a:endParaRPr lang="en-US"/>
          </a:p>
        </p:txBody>
      </p:sp>
      <p:sp>
        <p:nvSpPr>
          <p:cNvPr id="4" name="Footer Placeholder 3">
            <a:extLst>
              <a:ext uri="{FF2B5EF4-FFF2-40B4-BE49-F238E27FC236}">
                <a16:creationId xmlns:a16="http://schemas.microsoft.com/office/drawing/2014/main" xmlns="" id="{26A06581-E9C2-4A58-8749-EAD48C9D5A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8072751-DAEA-46DA-BDEE-9916413D187F}"/>
              </a:ext>
            </a:extLst>
          </p:cNvPr>
          <p:cNvSpPr>
            <a:spLocks noGrp="1"/>
          </p:cNvSpPr>
          <p:nvPr>
            <p:ph type="sldNum" sz="quarter" idx="12"/>
          </p:nvPr>
        </p:nvSpPr>
        <p:spPr/>
        <p:txBody>
          <a:bodyPr/>
          <a:lstStyle/>
          <a:p>
            <a:fld id="{019DC430-45FE-4D56-82ED-A15007905B00}" type="slidenum">
              <a:rPr lang="en-US" smtClean="0"/>
              <a:pPr/>
              <a:t>‹#›</a:t>
            </a:fld>
            <a:endParaRPr lang="en-US"/>
          </a:p>
        </p:txBody>
      </p:sp>
    </p:spTree>
    <p:extLst>
      <p:ext uri="{BB962C8B-B14F-4D97-AF65-F5344CB8AC3E}">
        <p14:creationId xmlns:p14="http://schemas.microsoft.com/office/powerpoint/2010/main" xmlns="" val="119644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3FC51D6-2303-471E-A74D-76C56EDB5751}"/>
              </a:ext>
            </a:extLst>
          </p:cNvPr>
          <p:cNvSpPr>
            <a:spLocks noGrp="1"/>
          </p:cNvSpPr>
          <p:nvPr>
            <p:ph type="dt" sz="half" idx="10"/>
          </p:nvPr>
        </p:nvSpPr>
        <p:spPr/>
        <p:txBody>
          <a:bodyPr/>
          <a:lstStyle/>
          <a:p>
            <a:fld id="{18638BBB-947B-4FA8-86E2-7BB96F80FCA0}" type="datetimeFigureOut">
              <a:rPr lang="en-US" smtClean="0"/>
              <a:pPr/>
              <a:t>10/17/2020</a:t>
            </a:fld>
            <a:endParaRPr lang="en-US"/>
          </a:p>
        </p:txBody>
      </p:sp>
      <p:sp>
        <p:nvSpPr>
          <p:cNvPr id="3" name="Footer Placeholder 2">
            <a:extLst>
              <a:ext uri="{FF2B5EF4-FFF2-40B4-BE49-F238E27FC236}">
                <a16:creationId xmlns:a16="http://schemas.microsoft.com/office/drawing/2014/main" xmlns="" id="{559E939C-CD09-4B29-9C3D-643F27F05D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920DF79-1699-40F3-BFE3-C78F2C263947}"/>
              </a:ext>
            </a:extLst>
          </p:cNvPr>
          <p:cNvSpPr>
            <a:spLocks noGrp="1"/>
          </p:cNvSpPr>
          <p:nvPr>
            <p:ph type="sldNum" sz="quarter" idx="12"/>
          </p:nvPr>
        </p:nvSpPr>
        <p:spPr/>
        <p:txBody>
          <a:bodyPr/>
          <a:lstStyle/>
          <a:p>
            <a:fld id="{019DC430-45FE-4D56-82ED-A15007905B00}" type="slidenum">
              <a:rPr lang="en-US" smtClean="0"/>
              <a:pPr/>
              <a:t>‹#›</a:t>
            </a:fld>
            <a:endParaRPr lang="en-US"/>
          </a:p>
        </p:txBody>
      </p:sp>
    </p:spTree>
    <p:extLst>
      <p:ext uri="{BB962C8B-B14F-4D97-AF65-F5344CB8AC3E}">
        <p14:creationId xmlns:p14="http://schemas.microsoft.com/office/powerpoint/2010/main" xmlns="" val="60024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6EB613-AF96-4EE9-94B9-A6AA30747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4E57A60-ADAA-47AE-A452-71293DF7CF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CF7919C-7460-4C8A-B169-830D038DB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73AD0A5-9F43-4391-9242-300D0FD36D9A}"/>
              </a:ext>
            </a:extLst>
          </p:cNvPr>
          <p:cNvSpPr>
            <a:spLocks noGrp="1"/>
          </p:cNvSpPr>
          <p:nvPr>
            <p:ph type="dt" sz="half" idx="10"/>
          </p:nvPr>
        </p:nvSpPr>
        <p:spPr/>
        <p:txBody>
          <a:bodyPr/>
          <a:lstStyle/>
          <a:p>
            <a:fld id="{18638BBB-947B-4FA8-86E2-7BB96F80FCA0}" type="datetimeFigureOut">
              <a:rPr lang="en-US" smtClean="0"/>
              <a:pPr/>
              <a:t>10/17/2020</a:t>
            </a:fld>
            <a:endParaRPr lang="en-US"/>
          </a:p>
        </p:txBody>
      </p:sp>
      <p:sp>
        <p:nvSpPr>
          <p:cNvPr id="6" name="Footer Placeholder 5">
            <a:extLst>
              <a:ext uri="{FF2B5EF4-FFF2-40B4-BE49-F238E27FC236}">
                <a16:creationId xmlns:a16="http://schemas.microsoft.com/office/drawing/2014/main" xmlns="" id="{2258EB4B-B603-4D88-B1FB-BC7586AB9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4413C80-1284-4744-8B32-41B0DB53E28E}"/>
              </a:ext>
            </a:extLst>
          </p:cNvPr>
          <p:cNvSpPr>
            <a:spLocks noGrp="1"/>
          </p:cNvSpPr>
          <p:nvPr>
            <p:ph type="sldNum" sz="quarter" idx="12"/>
          </p:nvPr>
        </p:nvSpPr>
        <p:spPr/>
        <p:txBody>
          <a:bodyPr/>
          <a:lstStyle/>
          <a:p>
            <a:fld id="{019DC430-45FE-4D56-82ED-A15007905B00}" type="slidenum">
              <a:rPr lang="en-US" smtClean="0"/>
              <a:pPr/>
              <a:t>‹#›</a:t>
            </a:fld>
            <a:endParaRPr lang="en-US"/>
          </a:p>
        </p:txBody>
      </p:sp>
    </p:spTree>
    <p:extLst>
      <p:ext uri="{BB962C8B-B14F-4D97-AF65-F5344CB8AC3E}">
        <p14:creationId xmlns:p14="http://schemas.microsoft.com/office/powerpoint/2010/main" xmlns="" val="1640336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EDDD8E-490E-4E8B-973F-2A80FCAA8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C287AEE-8B1D-41D6-A25D-7437855C6A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15BADDE9-987C-446C-9021-4F777D0CF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E8D1DDE-F11C-4B7C-A32E-62A3327F309E}"/>
              </a:ext>
            </a:extLst>
          </p:cNvPr>
          <p:cNvSpPr>
            <a:spLocks noGrp="1"/>
          </p:cNvSpPr>
          <p:nvPr>
            <p:ph type="dt" sz="half" idx="10"/>
          </p:nvPr>
        </p:nvSpPr>
        <p:spPr/>
        <p:txBody>
          <a:bodyPr/>
          <a:lstStyle/>
          <a:p>
            <a:fld id="{18638BBB-947B-4FA8-86E2-7BB96F80FCA0}" type="datetimeFigureOut">
              <a:rPr lang="en-US" smtClean="0"/>
              <a:pPr/>
              <a:t>10/17/2020</a:t>
            </a:fld>
            <a:endParaRPr lang="en-US"/>
          </a:p>
        </p:txBody>
      </p:sp>
      <p:sp>
        <p:nvSpPr>
          <p:cNvPr id="6" name="Footer Placeholder 5">
            <a:extLst>
              <a:ext uri="{FF2B5EF4-FFF2-40B4-BE49-F238E27FC236}">
                <a16:creationId xmlns:a16="http://schemas.microsoft.com/office/drawing/2014/main" xmlns="" id="{8C42C8F5-32B8-473D-9C22-0564466ED5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E9E8AFC-2B2D-43A5-8865-B6A61A04218E}"/>
              </a:ext>
            </a:extLst>
          </p:cNvPr>
          <p:cNvSpPr>
            <a:spLocks noGrp="1"/>
          </p:cNvSpPr>
          <p:nvPr>
            <p:ph type="sldNum" sz="quarter" idx="12"/>
          </p:nvPr>
        </p:nvSpPr>
        <p:spPr/>
        <p:txBody>
          <a:bodyPr/>
          <a:lstStyle/>
          <a:p>
            <a:fld id="{019DC430-45FE-4D56-82ED-A15007905B00}" type="slidenum">
              <a:rPr lang="en-US" smtClean="0"/>
              <a:pPr/>
              <a:t>‹#›</a:t>
            </a:fld>
            <a:endParaRPr lang="en-US"/>
          </a:p>
        </p:txBody>
      </p:sp>
    </p:spTree>
    <p:extLst>
      <p:ext uri="{BB962C8B-B14F-4D97-AF65-F5344CB8AC3E}">
        <p14:creationId xmlns:p14="http://schemas.microsoft.com/office/powerpoint/2010/main" xmlns="" val="183254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0A3FA21-43F5-46D7-8499-315066EC79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C62A04E-CE0F-478B-AA98-9065661B4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96F0EC2-B4CF-49CD-8328-8BBEF02B1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38BBB-947B-4FA8-86E2-7BB96F80FCA0}" type="datetimeFigureOut">
              <a:rPr lang="en-US" smtClean="0"/>
              <a:pPr/>
              <a:t>10/17/2020</a:t>
            </a:fld>
            <a:endParaRPr lang="en-US"/>
          </a:p>
        </p:txBody>
      </p:sp>
      <p:sp>
        <p:nvSpPr>
          <p:cNvPr id="5" name="Footer Placeholder 4">
            <a:extLst>
              <a:ext uri="{FF2B5EF4-FFF2-40B4-BE49-F238E27FC236}">
                <a16:creationId xmlns:a16="http://schemas.microsoft.com/office/drawing/2014/main" xmlns="" id="{C41D8243-9A76-4E18-A32C-2EB60A8008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2AD5748-5F84-4E5A-B54D-4C3090C36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DC430-45FE-4D56-82ED-A15007905B00}" type="slidenum">
              <a:rPr lang="en-US" smtClean="0"/>
              <a:pPr/>
              <a:t>‹#›</a:t>
            </a:fld>
            <a:endParaRPr lang="en-US"/>
          </a:p>
        </p:txBody>
      </p:sp>
    </p:spTree>
    <p:extLst>
      <p:ext uri="{BB962C8B-B14F-4D97-AF65-F5344CB8AC3E}">
        <p14:creationId xmlns:p14="http://schemas.microsoft.com/office/powerpoint/2010/main" xmlns="" val="1238642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F143494-C438-4F85-8563-F756FD09FA89}"/>
              </a:ext>
            </a:extLst>
          </p:cNvPr>
          <p:cNvSpPr>
            <a:spLocks noGrp="1"/>
          </p:cNvSpPr>
          <p:nvPr>
            <p:ph type="title"/>
          </p:nvPr>
        </p:nvSpPr>
        <p:spPr>
          <a:xfrm>
            <a:off x="138841" y="121186"/>
            <a:ext cx="10636784" cy="1325563"/>
          </a:xfrm>
        </p:spPr>
        <p:txBody>
          <a:bodyPr/>
          <a:lstStyle/>
          <a:p>
            <a:pPr algn="ctr"/>
            <a:r>
              <a:rPr lang="en-US" i="0" dirty="0">
                <a:effectLst>
                  <a:outerShdw blurRad="38100" dist="38100" dir="2700000" algn="tl">
                    <a:srgbClr val="000000">
                      <a:alpha val="43137"/>
                    </a:srgbClr>
                  </a:outerShdw>
                </a:effectLst>
                <a:latin typeface="+mn-lt"/>
              </a:rPr>
              <a:t>Operating Systems Design </a:t>
            </a:r>
            <a:br>
              <a:rPr lang="en-US" i="0" dirty="0">
                <a:effectLst>
                  <a:outerShdw blurRad="38100" dist="38100" dir="2700000" algn="tl">
                    <a:srgbClr val="000000">
                      <a:alpha val="43137"/>
                    </a:srgbClr>
                  </a:outerShdw>
                </a:effectLst>
                <a:latin typeface="+mn-lt"/>
              </a:rPr>
            </a:br>
            <a:r>
              <a:rPr lang="en-US" dirty="0">
                <a:effectLst>
                  <a:outerShdw blurRad="38100" dist="38100" dir="2700000" algn="tl">
                    <a:srgbClr val="000000">
                      <a:alpha val="43137"/>
                    </a:srgbClr>
                  </a:outerShdw>
                </a:effectLst>
                <a:latin typeface="+mn-lt"/>
              </a:rPr>
              <a:t>Lab</a:t>
            </a:r>
            <a:r>
              <a:rPr lang="en-US" i="0" dirty="0">
                <a:effectLst>
                  <a:outerShdw blurRad="38100" dist="38100" dir="2700000" algn="tl">
                    <a:srgbClr val="000000">
                      <a:alpha val="43137"/>
                    </a:srgbClr>
                  </a:outerShdw>
                </a:effectLst>
                <a:latin typeface="+mn-lt"/>
              </a:rPr>
              <a:t> Session- </a:t>
            </a:r>
            <a:r>
              <a:rPr lang="en-US" dirty="0" smtClean="0">
                <a:effectLst>
                  <a:outerShdw blurRad="38100" dist="38100" dir="2700000" algn="tl">
                    <a:srgbClr val="000000">
                      <a:alpha val="43137"/>
                    </a:srgbClr>
                  </a:outerShdw>
                </a:effectLst>
                <a:latin typeface="+mn-lt"/>
              </a:rPr>
              <a:t>10</a:t>
            </a:r>
            <a:endParaRPr lang="en-US" i="0"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xmlns=""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xmlns=""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a:extLst>
                <a:ext uri="{FF2B5EF4-FFF2-40B4-BE49-F238E27FC236}">
                  <a16:creationId xmlns:a16="http://schemas.microsoft.com/office/drawing/2014/main" xmlns=""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xmlns=""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xmlns=""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xmlns=""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xmlns=""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xmlns=""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xmlns=""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xmlns="" id="{4C5E5A98-C1C6-4AF5-9F18-19A7542C5142}"/>
              </a:ext>
            </a:extLst>
          </p:cNvPr>
          <p:cNvSpPr txBox="1"/>
          <p:nvPr/>
        </p:nvSpPr>
        <p:spPr>
          <a:xfrm>
            <a:off x="130952" y="1992922"/>
            <a:ext cx="11086338" cy="7073924"/>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Times New Roman" panose="02020603050405020304" pitchFamily="18" charset="0"/>
              </a:rPr>
              <a:t>Understanding </a:t>
            </a:r>
            <a:r>
              <a:rPr lang="en-IN" sz="2400" b="1" dirty="0" smtClean="0">
                <a:latin typeface="Calibri" panose="020F0502020204030204" pitchFamily="34" charset="0"/>
                <a:ea typeface="Calibri" panose="020F0502020204030204" pitchFamily="34" charset="0"/>
                <a:cs typeface="Times New Roman" panose="02020603050405020304" pitchFamily="18" charset="0"/>
              </a:rPr>
              <a:t>Shared Memory </a:t>
            </a:r>
            <a:endParaRPr lang="en-IN" sz="2400" b="1"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endParaRPr lang="en-IN" sz="2400" b="1"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Times New Roman" panose="02020603050405020304" pitchFamily="18" charset="0"/>
              </a:rPr>
              <a:t>System calls </a:t>
            </a:r>
            <a:r>
              <a:rPr lang="en-IN" sz="2400" b="1" dirty="0" smtClean="0">
                <a:latin typeface="Calibri" panose="020F0502020204030204" pitchFamily="34" charset="0"/>
                <a:ea typeface="Calibri" panose="020F0502020204030204" pitchFamily="34" charset="0"/>
                <a:cs typeface="Times New Roman" panose="02020603050405020304" pitchFamily="18" charset="0"/>
              </a:rPr>
              <a:t>shmget(),shmat(),shmdt(),</a:t>
            </a:r>
            <a:r>
              <a:rPr lang="en-IN" sz="2400" b="1" dirty="0" err="1" smtClean="0">
                <a:latin typeface="Calibri" panose="020F0502020204030204" pitchFamily="34" charset="0"/>
                <a:ea typeface="Calibri" panose="020F0502020204030204" pitchFamily="34" charset="0"/>
                <a:cs typeface="Times New Roman" panose="02020603050405020304" pitchFamily="18" charset="0"/>
              </a:rPr>
              <a:t>shmctl</a:t>
            </a:r>
            <a:r>
              <a:rPr lang="en-IN" sz="2400" b="1" dirty="0" smtClean="0">
                <a:latin typeface="Calibri" panose="020F0502020204030204" pitchFamily="34" charset="0"/>
                <a:ea typeface="Calibri" panose="020F0502020204030204" pitchFamily="34" charset="0"/>
                <a:cs typeface="Times New Roman" panose="02020603050405020304" pitchFamily="18" charset="0"/>
              </a:rPr>
              <a:t>()</a:t>
            </a:r>
          </a:p>
          <a:p>
            <a:pPr marL="285750" marR="0" indent="-285750">
              <a:lnSpc>
                <a:spcPct val="107000"/>
              </a:lnSpc>
              <a:spcBef>
                <a:spcPts val="0"/>
              </a:spcBef>
              <a:spcAft>
                <a:spcPts val="0"/>
              </a:spcAft>
            </a:pPr>
            <a:endParaRPr lang="en-IN" sz="2400" b="1" dirty="0" smtClean="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US" sz="2400" b="1" dirty="0" smtClean="0">
                <a:latin typeface="Calibri" panose="020F0502020204030204" pitchFamily="34" charset="0"/>
                <a:ea typeface="Calibri" panose="020F0502020204030204" pitchFamily="34" charset="0"/>
                <a:cs typeface="Times New Roman" panose="02020603050405020304" pitchFamily="18" charset="0"/>
              </a:rPr>
              <a:t>Program: lab10.1 -  System</a:t>
            </a:r>
            <a:r>
              <a:rPr lang="en-US" sz="2400" dirty="0" smtClean="0"/>
              <a:t> </a:t>
            </a:r>
            <a:r>
              <a:rPr lang="en-US" sz="2400" dirty="0" smtClean="0"/>
              <a:t>V </a:t>
            </a:r>
            <a:r>
              <a:rPr lang="en-US" sz="2400" b="1" dirty="0" smtClean="0">
                <a:latin typeface="Calibri" panose="020F0502020204030204" pitchFamily="34" charset="0"/>
                <a:ea typeface="Calibri" panose="020F0502020204030204" pitchFamily="34" charset="0"/>
                <a:cs typeface="Times New Roman" panose="02020603050405020304" pitchFamily="18" charset="0"/>
              </a:rPr>
              <a:t>shared</a:t>
            </a:r>
            <a:r>
              <a:rPr lang="en-US" sz="2400" dirty="0" smtClean="0"/>
              <a:t> </a:t>
            </a:r>
            <a:r>
              <a:rPr lang="en-US" sz="2400" b="1" dirty="0" smtClean="0">
                <a:latin typeface="Calibri" panose="020F0502020204030204" pitchFamily="34" charset="0"/>
                <a:ea typeface="Calibri" panose="020F0502020204030204" pitchFamily="34" charset="0"/>
                <a:cs typeface="Times New Roman" panose="02020603050405020304" pitchFamily="18" charset="0"/>
              </a:rPr>
              <a:t>memory</a:t>
            </a:r>
            <a:endParaRPr lang="en-IN" sz="2400" b="1" dirty="0" smtClean="0">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0"/>
              </a:spcAft>
            </a:pPr>
            <a:endParaRPr lang="en-IN" sz="2400" b="1" dirty="0" smtClean="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IN" sz="2400" b="1" dirty="0" err="1" smtClean="0">
                <a:latin typeface="Calibri" panose="020F0502020204030204" pitchFamily="34" charset="0"/>
                <a:ea typeface="Calibri" panose="020F0502020204030204" pitchFamily="34" charset="0"/>
                <a:cs typeface="Times New Roman" panose="02020603050405020304" pitchFamily="18" charset="0"/>
              </a:rPr>
              <a:t>Pthread</a:t>
            </a:r>
            <a:r>
              <a:rPr lang="en-IN" sz="2400" b="1" dirty="0" smtClean="0">
                <a:latin typeface="Calibri" panose="020F0502020204030204" pitchFamily="34" charset="0"/>
                <a:ea typeface="Calibri" panose="020F0502020204030204" pitchFamily="34" charset="0"/>
                <a:cs typeface="Times New Roman" panose="02020603050405020304" pitchFamily="18" charset="0"/>
              </a:rPr>
              <a:t> library functions</a:t>
            </a:r>
          </a:p>
          <a:p>
            <a:pPr marR="0">
              <a:lnSpc>
                <a:spcPct val="107000"/>
              </a:lnSpc>
              <a:spcBef>
                <a:spcPts val="0"/>
              </a:spcBef>
              <a:spcAft>
                <a:spcPts val="0"/>
              </a:spcAft>
            </a:pPr>
            <a:endParaRPr lang="en-IN" sz="2400" b="1" dirty="0" smtClean="0">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0"/>
              </a:spcAft>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Program: </a:t>
            </a:r>
            <a:r>
              <a:rPr lang="en-US" sz="2400" b="1" dirty="0" smtClean="0">
                <a:latin typeface="Calibri" panose="020F0502020204030204" pitchFamily="34" charset="0"/>
                <a:ea typeface="Calibri" panose="020F0502020204030204" pitchFamily="34" charset="0"/>
                <a:cs typeface="Times New Roman" panose="02020603050405020304" pitchFamily="18" charset="0"/>
              </a:rPr>
              <a:t>lab10.2 - Write </a:t>
            </a:r>
            <a:r>
              <a:rPr lang="en-US" sz="2400" b="1" dirty="0">
                <a:latin typeface="Calibri" panose="020F0502020204030204" pitchFamily="34" charset="0"/>
                <a:ea typeface="Calibri" panose="020F0502020204030204" pitchFamily="34" charset="0"/>
                <a:cs typeface="Times New Roman" panose="02020603050405020304" pitchFamily="18" charset="0"/>
              </a:rPr>
              <a:t>a program to create 5 </a:t>
            </a:r>
            <a:r>
              <a:rPr lang="en-US" sz="2400" b="1" dirty="0" err="1">
                <a:latin typeface="Calibri" panose="020F0502020204030204" pitchFamily="34" charset="0"/>
                <a:ea typeface="Calibri" panose="020F0502020204030204" pitchFamily="34" charset="0"/>
                <a:cs typeface="Times New Roman" panose="02020603050405020304" pitchFamily="18" charset="0"/>
              </a:rPr>
              <a:t>pthreads</a:t>
            </a:r>
            <a:r>
              <a:rPr lang="en-US" sz="2400" b="1" dirty="0">
                <a:latin typeface="Calibri" panose="020F0502020204030204" pitchFamily="34" charset="0"/>
                <a:ea typeface="Calibri" panose="020F0502020204030204" pitchFamily="34" charset="0"/>
                <a:cs typeface="Times New Roman" panose="02020603050405020304" pitchFamily="18" charset="0"/>
              </a:rPr>
              <a:t> and display Hello world. Main thread  should wait until all new threads are </a:t>
            </a:r>
            <a:r>
              <a:rPr lang="en-US" sz="2400" b="1" dirty="0" err="1">
                <a:latin typeface="Calibri" panose="020F0502020204030204" pitchFamily="34" charset="0"/>
                <a:ea typeface="Calibri" panose="020F0502020204030204" pitchFamily="34" charset="0"/>
                <a:cs typeface="Times New Roman" panose="02020603050405020304" pitchFamily="18" charset="0"/>
              </a:rPr>
              <a:t>terminated.Use</a:t>
            </a:r>
            <a:r>
              <a:rPr lang="en-US" sz="2400" b="1" dirty="0">
                <a:latin typeface="Calibri" panose="020F0502020204030204" pitchFamily="34" charset="0"/>
                <a:ea typeface="Calibri" panose="020F0502020204030204" pitchFamily="34" charset="0"/>
                <a:cs typeface="Times New Roman" panose="02020603050405020304" pitchFamily="18" charset="0"/>
              </a:rPr>
              <a:t> Simpler Argument Passing to a Thread</a:t>
            </a:r>
            <a:endParaRPr lang="en-IN" sz="2400" b="1" dirty="0" smtClean="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endParaRPr lang="en-IN" sz="3200" b="1"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endParaRPr lang="en-IN" sz="3200" b="1"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endParaRPr lang="en-IN" sz="3200" b="1" dirty="0">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0"/>
              </a:spcAft>
            </a:pPr>
            <a:endParaRPr lang="en-IN" sz="3200" b="1"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0"/>
              </a:spcAft>
            </a:pPr>
            <a:endParaRPr lang="en-IN" sz="32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174367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8740"/>
            <a:ext cx="10515600" cy="5508223"/>
          </a:xfrm>
        </p:spPr>
        <p:txBody>
          <a:bodyPr>
            <a:noAutofit/>
          </a:bodyPr>
          <a:lstStyle/>
          <a:p>
            <a:pPr>
              <a:buNone/>
            </a:pPr>
            <a:r>
              <a:rPr lang="en-US" sz="1800" b="1" dirty="0" smtClean="0"/>
              <a:t>/* read or modify the segment, based on the command line: */</a:t>
            </a:r>
          </a:p>
          <a:p>
            <a:pPr>
              <a:buNone/>
            </a:pPr>
            <a:r>
              <a:rPr lang="en-US" sz="1800" b="1" dirty="0" smtClean="0"/>
              <a:t>if (</a:t>
            </a:r>
            <a:r>
              <a:rPr lang="en-US" sz="1800" b="1" dirty="0" err="1" smtClean="0"/>
              <a:t>argc</a:t>
            </a:r>
            <a:r>
              <a:rPr lang="en-US" sz="1800" b="1" dirty="0" smtClean="0"/>
              <a:t> == 2</a:t>
            </a:r>
            <a:r>
              <a:rPr lang="en-US" sz="1800" b="1" dirty="0" smtClean="0"/>
              <a:t>)</a:t>
            </a:r>
          </a:p>
          <a:p>
            <a:pPr>
              <a:buNone/>
            </a:pPr>
            <a:r>
              <a:rPr lang="en-US" sz="1800" b="1" dirty="0" smtClean="0"/>
              <a:t> </a:t>
            </a:r>
            <a:r>
              <a:rPr lang="en-US" sz="1800" b="1" dirty="0" smtClean="0"/>
              <a:t>{</a:t>
            </a:r>
          </a:p>
          <a:p>
            <a:pPr>
              <a:buNone/>
            </a:pPr>
            <a:r>
              <a:rPr lang="en-US" sz="1800" b="1" dirty="0" smtClean="0"/>
              <a:t>    </a:t>
            </a:r>
            <a:r>
              <a:rPr lang="en-US" sz="1800" b="1" dirty="0" err="1" smtClean="0"/>
              <a:t>printf</a:t>
            </a:r>
            <a:r>
              <a:rPr lang="en-US" sz="1800" b="1" dirty="0" smtClean="0"/>
              <a:t>("writing to segment: \"%s\"\n", </a:t>
            </a:r>
            <a:r>
              <a:rPr lang="en-US" sz="1800" b="1" dirty="0" err="1" smtClean="0"/>
              <a:t>argv</a:t>
            </a:r>
            <a:r>
              <a:rPr lang="en-US" sz="1800" b="1" dirty="0" smtClean="0"/>
              <a:t>[1]);</a:t>
            </a:r>
          </a:p>
          <a:p>
            <a:pPr>
              <a:buNone/>
            </a:pPr>
            <a:r>
              <a:rPr lang="en-US" sz="1800" b="1" dirty="0" smtClean="0"/>
              <a:t>    </a:t>
            </a:r>
            <a:r>
              <a:rPr lang="en-US" sz="1800" b="1" dirty="0" err="1" smtClean="0"/>
              <a:t>strncpy</a:t>
            </a:r>
            <a:r>
              <a:rPr lang="en-US" sz="1800" b="1" dirty="0" smtClean="0"/>
              <a:t>(data</a:t>
            </a:r>
            <a:r>
              <a:rPr lang="en-US" sz="1800" b="1" dirty="0" smtClean="0"/>
              <a:t>, </a:t>
            </a:r>
            <a:r>
              <a:rPr lang="en-US" sz="1800" b="1" dirty="0" err="1" smtClean="0"/>
              <a:t>argv</a:t>
            </a:r>
            <a:r>
              <a:rPr lang="en-US" sz="1800" b="1" dirty="0" smtClean="0"/>
              <a:t>[1], SHM_SIZE);</a:t>
            </a:r>
          </a:p>
          <a:p>
            <a:pPr>
              <a:buNone/>
            </a:pPr>
            <a:r>
              <a:rPr lang="en-US" sz="1800" b="1" dirty="0" smtClean="0"/>
              <a:t>} else</a:t>
            </a:r>
          </a:p>
          <a:p>
            <a:pPr>
              <a:buNone/>
            </a:pPr>
            <a:r>
              <a:rPr lang="en-US" sz="1800" b="1" dirty="0" smtClean="0"/>
              <a:t>{</a:t>
            </a:r>
          </a:p>
          <a:p>
            <a:pPr>
              <a:buNone/>
            </a:pPr>
            <a:r>
              <a:rPr lang="en-US" sz="1800" b="1" dirty="0" smtClean="0"/>
              <a:t>    </a:t>
            </a:r>
            <a:r>
              <a:rPr lang="en-US" sz="1800" b="1" dirty="0" err="1" smtClean="0"/>
              <a:t>printf</a:t>
            </a:r>
            <a:r>
              <a:rPr lang="en-US" sz="1800" b="1" dirty="0" smtClean="0"/>
              <a:t>("segment contains: \"%s\"\n", data</a:t>
            </a:r>
            <a:r>
              <a:rPr lang="en-US" sz="1800" b="1" dirty="0" smtClean="0"/>
              <a:t>);</a:t>
            </a:r>
          </a:p>
          <a:p>
            <a:pPr>
              <a:buNone/>
            </a:pPr>
            <a:r>
              <a:rPr lang="en-US" sz="1800" b="1" dirty="0" smtClean="0"/>
              <a:t>/* </a:t>
            </a:r>
            <a:r>
              <a:rPr lang="en-US" sz="1800" b="1" dirty="0" smtClean="0"/>
              <a:t>detach from the segment: */</a:t>
            </a:r>
          </a:p>
          <a:p>
            <a:pPr>
              <a:buNone/>
            </a:pPr>
            <a:r>
              <a:rPr lang="en-US" sz="1800" b="1" dirty="0" smtClean="0"/>
              <a:t>    </a:t>
            </a:r>
            <a:r>
              <a:rPr lang="en-US" sz="1800" b="1" dirty="0" err="1" smtClean="0"/>
              <a:t>shmctl</a:t>
            </a:r>
            <a:r>
              <a:rPr lang="en-US" sz="1800" b="1" dirty="0" smtClean="0"/>
              <a:t>(</a:t>
            </a:r>
            <a:r>
              <a:rPr lang="en-US" sz="1800" b="1" dirty="0" err="1" smtClean="0"/>
              <a:t>shmid</a:t>
            </a:r>
            <a:r>
              <a:rPr lang="en-US" sz="1800" b="1" dirty="0" smtClean="0"/>
              <a:t>, IPC_RMID, NULL);</a:t>
            </a:r>
          </a:p>
          <a:p>
            <a:pPr>
              <a:buNone/>
            </a:pPr>
            <a:r>
              <a:rPr lang="en-US" sz="1800" b="1" dirty="0" smtClean="0"/>
              <a:t>}</a:t>
            </a:r>
          </a:p>
          <a:p>
            <a:pPr>
              <a:buNone/>
            </a:pPr>
            <a:r>
              <a:rPr lang="en-US" sz="1800" b="1" dirty="0" smtClean="0"/>
              <a:t>if (</a:t>
            </a:r>
            <a:r>
              <a:rPr lang="en-US" sz="1800" b="1" dirty="0" err="1" smtClean="0"/>
              <a:t>shmdt</a:t>
            </a:r>
            <a:r>
              <a:rPr lang="en-US" sz="1800" b="1" dirty="0" smtClean="0"/>
              <a:t>(data) == -1) {</a:t>
            </a:r>
          </a:p>
          <a:p>
            <a:pPr>
              <a:buNone/>
            </a:pPr>
            <a:r>
              <a:rPr lang="en-US" sz="1800" b="1" dirty="0" smtClean="0"/>
              <a:t>     </a:t>
            </a:r>
            <a:r>
              <a:rPr lang="en-US" sz="1800" b="1" dirty="0" err="1" smtClean="0"/>
              <a:t>perror</a:t>
            </a:r>
            <a:r>
              <a:rPr lang="en-US" sz="1800" b="1" dirty="0" smtClean="0"/>
              <a:t>("</a:t>
            </a:r>
            <a:r>
              <a:rPr lang="en-US" sz="1800" b="1" dirty="0" err="1" smtClean="0"/>
              <a:t>shmdt</a:t>
            </a:r>
            <a:r>
              <a:rPr lang="en-US" sz="1800" b="1" dirty="0" smtClean="0"/>
              <a:t>");</a:t>
            </a:r>
          </a:p>
          <a:p>
            <a:pPr>
              <a:buNone/>
            </a:pPr>
            <a:r>
              <a:rPr lang="en-US" sz="1800" b="1" dirty="0" smtClean="0"/>
              <a:t>     exit(1</a:t>
            </a:r>
            <a:r>
              <a:rPr lang="en-US" sz="1800" b="1" dirty="0" smtClean="0"/>
              <a:t>);</a:t>
            </a:r>
          </a:p>
          <a:p>
            <a:pPr>
              <a:buNone/>
            </a:pPr>
            <a:r>
              <a:rPr lang="en-US" sz="1800" b="1" dirty="0" smtClean="0"/>
              <a:t>}</a:t>
            </a:r>
          </a:p>
          <a:p>
            <a:pPr>
              <a:buNone/>
            </a:pPr>
            <a:r>
              <a:rPr lang="en-US" sz="1800" b="1" dirty="0" smtClean="0"/>
              <a:t>}</a:t>
            </a:r>
            <a:endParaRPr lang="en-US" sz="1800" b="1" dirty="0"/>
          </a:p>
        </p:txBody>
      </p:sp>
      <p:grpSp>
        <p:nvGrpSpPr>
          <p:cNvPr id="4" name="Group 3">
            <a:extLst>
              <a:ext uri="{FF2B5EF4-FFF2-40B4-BE49-F238E27FC236}">
                <a16:creationId xmlns:a16="http://schemas.microsoft.com/office/drawing/2014/main" xmlns="" id="{3ADD3E75-D8A1-486A-89A1-BC64591AA63A}"/>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a16="http://schemas.microsoft.com/office/drawing/2014/main" xmlns=""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a:extLst>
                <a:ext uri="{FF2B5EF4-FFF2-40B4-BE49-F238E27FC236}">
                  <a16:creationId xmlns:a16="http://schemas.microsoft.com/office/drawing/2014/main" xmlns=""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xmlns=""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xmlns=""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xmlns=""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xmlns=""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xmlns=""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xmlns=""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477673" y="313898"/>
            <a:ext cx="10617958" cy="6100549"/>
          </a:xfrm>
          <a:prstGeom prst="rect">
            <a:avLst/>
          </a:prstGeom>
          <a:noFill/>
          <a:ln w="9525">
            <a:noFill/>
            <a:miter lim="800000"/>
            <a:headEnd/>
            <a:tailEnd/>
          </a:ln>
          <a:effectLst/>
        </p:spPr>
      </p:pic>
      <p:grpSp>
        <p:nvGrpSpPr>
          <p:cNvPr id="5" name="Group 4">
            <a:extLst>
              <a:ext uri="{FF2B5EF4-FFF2-40B4-BE49-F238E27FC236}">
                <a16:creationId xmlns:a16="http://schemas.microsoft.com/office/drawing/2014/main" xmlns="" id="{3ADD3E75-D8A1-486A-89A1-BC64591AA63A}"/>
              </a:ext>
            </a:extLst>
          </p:cNvPr>
          <p:cNvGrpSpPr/>
          <p:nvPr/>
        </p:nvGrpSpPr>
        <p:grpSpPr>
          <a:xfrm>
            <a:off x="0" y="0"/>
            <a:ext cx="12192001" cy="6860735"/>
            <a:chOff x="0" y="0"/>
            <a:chExt cx="12192001" cy="6860735"/>
          </a:xfrm>
        </p:grpSpPr>
        <p:pic>
          <p:nvPicPr>
            <p:cNvPr id="6" name="Picture 2" descr="KL Deemed to be University Logo">
              <a:extLst>
                <a:ext uri="{FF2B5EF4-FFF2-40B4-BE49-F238E27FC236}">
                  <a16:creationId xmlns:a16="http://schemas.microsoft.com/office/drawing/2014/main" xmlns="" id="{E0296896-D858-43D7-9AE6-7A4DCD33B587}"/>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a:extLst>
                <a:ext uri="{FF2B5EF4-FFF2-40B4-BE49-F238E27FC236}">
                  <a16:creationId xmlns:a16="http://schemas.microsoft.com/office/drawing/2014/main" xmlns=""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xmlns=""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xmlns=""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xmlns=""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xmlns=""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xmlns=""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xmlns=""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036" y="253078"/>
            <a:ext cx="11277600" cy="6494085"/>
          </a:xfrm>
          <a:prstGeom prst="rect">
            <a:avLst/>
          </a:prstGeom>
        </p:spPr>
        <p:txBody>
          <a:bodyPr wrap="square">
            <a:spAutoFit/>
          </a:bodyPr>
          <a:lstStyle/>
          <a:p>
            <a:pPr algn="ctr"/>
            <a:r>
              <a:rPr lang="en-US" sz="2800" b="1" u="sng" dirty="0" err="1"/>
              <a:t>pthread</a:t>
            </a:r>
            <a:r>
              <a:rPr lang="en-US" sz="2800" b="1" u="sng" dirty="0"/>
              <a:t> library functions</a:t>
            </a:r>
            <a:r>
              <a:rPr lang="en-US" sz="2800" u="sng" dirty="0"/>
              <a:t> </a:t>
            </a:r>
          </a:p>
          <a:p>
            <a:pPr algn="ctr"/>
            <a:r>
              <a:rPr lang="en-US" sz="2800" dirty="0"/>
              <a:t> </a:t>
            </a:r>
          </a:p>
          <a:p>
            <a:pPr algn="just"/>
            <a:r>
              <a:rPr lang="en-US" sz="2400" dirty="0"/>
              <a:t>1. </a:t>
            </a:r>
            <a:r>
              <a:rPr lang="en-US" sz="2400" dirty="0" err="1"/>
              <a:t>pthread_create</a:t>
            </a:r>
            <a:r>
              <a:rPr lang="en-US" sz="2400" dirty="0"/>
              <a:t>()  :-   create a new thread </a:t>
            </a:r>
          </a:p>
          <a:p>
            <a:pPr algn="just"/>
            <a:r>
              <a:rPr lang="en-US" sz="2400" dirty="0"/>
              <a:t> </a:t>
            </a:r>
            <a:r>
              <a:rPr lang="en-US" sz="2400" dirty="0" smtClean="0"/>
              <a:t>Description </a:t>
            </a:r>
            <a:r>
              <a:rPr lang="en-US" sz="2400" dirty="0"/>
              <a:t>: The </a:t>
            </a:r>
            <a:r>
              <a:rPr lang="en-US" sz="2400" dirty="0" err="1"/>
              <a:t>pthread_create</a:t>
            </a:r>
            <a:r>
              <a:rPr lang="en-US" sz="2400" dirty="0"/>
              <a:t>() function starts a new thread in the calling process.  The new thread starts execution by invoking </a:t>
            </a:r>
            <a:r>
              <a:rPr lang="en-US" sz="2400" dirty="0" err="1"/>
              <a:t>start_routine</a:t>
            </a:r>
            <a:r>
              <a:rPr lang="en-US" sz="2400" dirty="0"/>
              <a:t>(); </a:t>
            </a:r>
            <a:r>
              <a:rPr lang="en-US" sz="2400" dirty="0" err="1"/>
              <a:t>arg</a:t>
            </a:r>
            <a:r>
              <a:rPr lang="en-US" sz="2400" dirty="0"/>
              <a:t> is passed as the sole argument of </a:t>
            </a:r>
            <a:r>
              <a:rPr lang="en-US" sz="2400" dirty="0" err="1"/>
              <a:t>start_routine</a:t>
            </a:r>
            <a:r>
              <a:rPr lang="en-US" sz="2400" dirty="0"/>
              <a:t>(). </a:t>
            </a:r>
          </a:p>
          <a:p>
            <a:pPr algn="just"/>
            <a:r>
              <a:rPr lang="en-US" sz="2400" dirty="0"/>
              <a:t> </a:t>
            </a:r>
          </a:p>
          <a:p>
            <a:pPr algn="just"/>
            <a:r>
              <a:rPr lang="en-US" sz="2400" dirty="0"/>
              <a:t>2. </a:t>
            </a:r>
            <a:r>
              <a:rPr lang="en-US" sz="2400" dirty="0" err="1"/>
              <a:t>pthread_exit</a:t>
            </a:r>
            <a:r>
              <a:rPr lang="en-US" sz="2400" dirty="0"/>
              <a:t>() :-terminate calling thread </a:t>
            </a:r>
          </a:p>
          <a:p>
            <a:pPr algn="just"/>
            <a:r>
              <a:rPr lang="en-US" sz="2400" dirty="0"/>
              <a:t>Description : The  </a:t>
            </a:r>
            <a:r>
              <a:rPr lang="en-US" sz="2400" dirty="0" err="1"/>
              <a:t>pthread_exit</a:t>
            </a:r>
            <a:r>
              <a:rPr lang="en-US" sz="2400" dirty="0"/>
              <a:t>()  function  terminates  the  calling  thread  and  returns  a  value via  </a:t>
            </a:r>
            <a:r>
              <a:rPr lang="en-US" sz="2400" dirty="0" err="1"/>
              <a:t>retval</a:t>
            </a:r>
            <a:r>
              <a:rPr lang="en-US" sz="2400" dirty="0"/>
              <a:t>  that  (if  the thread is joinable) is available to another thread in the same process that calls </a:t>
            </a:r>
            <a:r>
              <a:rPr lang="en-US" sz="2400" dirty="0" err="1"/>
              <a:t>pthread_join</a:t>
            </a:r>
            <a:r>
              <a:rPr lang="en-US" sz="2400" dirty="0"/>
              <a:t>. </a:t>
            </a:r>
            <a:endParaRPr lang="en-US" sz="2400" dirty="0" smtClean="0"/>
          </a:p>
          <a:p>
            <a:pPr algn="just"/>
            <a:endParaRPr lang="en-US" sz="2400" dirty="0" smtClean="0"/>
          </a:p>
          <a:p>
            <a:pPr algn="just"/>
            <a:r>
              <a:rPr lang="en-US" sz="2400" dirty="0"/>
              <a:t>3.pthread_join() :-join with a terminated thread </a:t>
            </a:r>
          </a:p>
          <a:p>
            <a:pPr algn="just"/>
            <a:r>
              <a:rPr lang="en-US" sz="2400" dirty="0"/>
              <a:t>Description : The  </a:t>
            </a:r>
            <a:r>
              <a:rPr lang="en-US" sz="2400" dirty="0" err="1"/>
              <a:t>pthread_join</a:t>
            </a:r>
            <a:r>
              <a:rPr lang="en-US" sz="2400" dirty="0"/>
              <a:t>()  function  waits for the thread specified by thread to terminate. If that thread has already terminated, then </a:t>
            </a:r>
            <a:r>
              <a:rPr lang="en-US" sz="2400" dirty="0" err="1"/>
              <a:t>pthread_join</a:t>
            </a:r>
            <a:r>
              <a:rPr lang="en-US" sz="2400" dirty="0"/>
              <a:t>() returns immediately.  The thread specified by thread must be joinable</a:t>
            </a:r>
          </a:p>
          <a:p>
            <a:pPr algn="just"/>
            <a:r>
              <a:rPr lang="en-US" sz="2400" dirty="0"/>
              <a:t> </a:t>
            </a:r>
            <a:endParaRPr lang="en-IN" sz="2400" dirty="0"/>
          </a:p>
        </p:txBody>
      </p:sp>
      <p:grpSp>
        <p:nvGrpSpPr>
          <p:cNvPr id="3" name="Group 2">
            <a:extLst>
              <a:ext uri="{FF2B5EF4-FFF2-40B4-BE49-F238E27FC236}">
                <a16:creationId xmlns:a16="http://schemas.microsoft.com/office/drawing/2014/main" xmlns="" id="{3ADD3E75-D8A1-486A-89A1-BC64591AA63A}"/>
              </a:ext>
            </a:extLst>
          </p:cNvPr>
          <p:cNvGrpSpPr/>
          <p:nvPr/>
        </p:nvGrpSpPr>
        <p:grpSpPr>
          <a:xfrm>
            <a:off x="0" y="0"/>
            <a:ext cx="12192001" cy="6860735"/>
            <a:chOff x="0" y="0"/>
            <a:chExt cx="12192001" cy="6860735"/>
          </a:xfrm>
        </p:grpSpPr>
        <p:pic>
          <p:nvPicPr>
            <p:cNvPr id="4" name="Picture 2" descr="KL Deemed to be University Logo">
              <a:extLst>
                <a:ext uri="{FF2B5EF4-FFF2-40B4-BE49-F238E27FC236}">
                  <a16:creationId xmlns:a16="http://schemas.microsoft.com/office/drawing/2014/main" xmlns=""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a:extLst>
                <a:ext uri="{FF2B5EF4-FFF2-40B4-BE49-F238E27FC236}">
                  <a16:creationId xmlns:a16="http://schemas.microsoft.com/office/drawing/2014/main" xmlns=""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xmlns=""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xmlns=""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xmlns=""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xmlns=""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xmlns=""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xmlns=""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xmlns="" val="1483347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655" y="58847"/>
            <a:ext cx="11485418" cy="7478970"/>
          </a:xfrm>
          <a:prstGeom prst="rect">
            <a:avLst/>
          </a:prstGeom>
        </p:spPr>
        <p:txBody>
          <a:bodyPr wrap="square">
            <a:spAutoFit/>
          </a:bodyPr>
          <a:lstStyle/>
          <a:p>
            <a:pPr algn="just"/>
            <a:r>
              <a:rPr lang="en-US" sz="2400" dirty="0" smtClean="0"/>
              <a:t>. </a:t>
            </a:r>
            <a:endParaRPr lang="en-US" sz="2400" dirty="0"/>
          </a:p>
          <a:p>
            <a:pPr algn="just"/>
            <a:r>
              <a:rPr lang="en-US" sz="2400" dirty="0"/>
              <a:t> </a:t>
            </a:r>
          </a:p>
          <a:p>
            <a:pPr algn="just"/>
            <a:r>
              <a:rPr lang="en-US" sz="2400" dirty="0"/>
              <a:t>4. </a:t>
            </a:r>
            <a:r>
              <a:rPr lang="en-US" sz="2400" dirty="0" err="1"/>
              <a:t>pthread_self</a:t>
            </a:r>
            <a:r>
              <a:rPr lang="en-US" sz="2400" dirty="0"/>
              <a:t>() :-obtain ID of the calling thread </a:t>
            </a:r>
          </a:p>
          <a:p>
            <a:pPr algn="just"/>
            <a:r>
              <a:rPr lang="en-US" sz="2400" dirty="0" smtClean="0"/>
              <a:t>Description </a:t>
            </a:r>
            <a:r>
              <a:rPr lang="en-US" sz="2400" dirty="0"/>
              <a:t>: The </a:t>
            </a:r>
            <a:r>
              <a:rPr lang="en-US" sz="2400" dirty="0" err="1"/>
              <a:t>pthread_self</a:t>
            </a:r>
            <a:r>
              <a:rPr lang="en-US" sz="2400" dirty="0"/>
              <a:t>() function returns the ID of the calling thread.  This is the   same value that is returned in *thread in the </a:t>
            </a:r>
            <a:r>
              <a:rPr lang="en-US" sz="2400" dirty="0" err="1"/>
              <a:t>pthread_create</a:t>
            </a:r>
            <a:r>
              <a:rPr lang="en-US" sz="2400" dirty="0"/>
              <a:t>(3) call that created this thread. </a:t>
            </a:r>
          </a:p>
          <a:p>
            <a:pPr algn="just"/>
            <a:r>
              <a:rPr lang="en-US" sz="2400" dirty="0"/>
              <a:t> </a:t>
            </a:r>
          </a:p>
          <a:p>
            <a:pPr algn="just"/>
            <a:r>
              <a:rPr lang="en-US" sz="2400" dirty="0"/>
              <a:t>5. </a:t>
            </a:r>
            <a:r>
              <a:rPr lang="en-US" sz="2400" dirty="0" err="1"/>
              <a:t>pthread_cancel</a:t>
            </a:r>
            <a:r>
              <a:rPr lang="en-US" sz="2400" dirty="0"/>
              <a:t>() :-send a cancellation request to a thread </a:t>
            </a:r>
          </a:p>
          <a:p>
            <a:pPr algn="just"/>
            <a:r>
              <a:rPr lang="en-US" sz="2400" dirty="0"/>
              <a:t>Description : The  </a:t>
            </a:r>
            <a:r>
              <a:rPr lang="en-US" sz="2400" dirty="0" err="1"/>
              <a:t>pthread_cancel</a:t>
            </a:r>
            <a:r>
              <a:rPr lang="en-US" sz="2400" dirty="0"/>
              <a:t>()  function sends a cancellation request to the thread </a:t>
            </a:r>
            <a:r>
              <a:rPr lang="en-US" sz="2400" dirty="0" err="1"/>
              <a:t>thread</a:t>
            </a:r>
            <a:r>
              <a:rPr lang="en-US" sz="2400" dirty="0"/>
              <a:t>. Whether and when the target thread reacts to the cancellation request depends on two attributes that are under the control of that thread: its </a:t>
            </a:r>
            <a:r>
              <a:rPr lang="en-US" sz="2400" dirty="0" err="1"/>
              <a:t>cancelability</a:t>
            </a:r>
            <a:r>
              <a:rPr lang="en-US" sz="2400" dirty="0"/>
              <a:t> state and type. </a:t>
            </a:r>
            <a:endParaRPr lang="en-US" sz="2400" dirty="0" smtClean="0"/>
          </a:p>
          <a:p>
            <a:pPr algn="just"/>
            <a:endParaRPr lang="en-US" sz="2400" dirty="0" smtClean="0"/>
          </a:p>
          <a:p>
            <a:pPr algn="just"/>
            <a:r>
              <a:rPr lang="en-US" sz="2400" dirty="0"/>
              <a:t>6. </a:t>
            </a:r>
            <a:r>
              <a:rPr lang="en-US" sz="2400" dirty="0" err="1"/>
              <a:t>pthread_detach</a:t>
            </a:r>
            <a:r>
              <a:rPr lang="en-US" sz="2400" dirty="0"/>
              <a:t>( ):-detach a thread </a:t>
            </a:r>
          </a:p>
          <a:p>
            <a:pPr algn="just"/>
            <a:r>
              <a:rPr lang="en-US" sz="2400" dirty="0"/>
              <a:t>Description : The  </a:t>
            </a:r>
            <a:r>
              <a:rPr lang="en-US" sz="2400" dirty="0" err="1"/>
              <a:t>pthread_detach</a:t>
            </a:r>
            <a:r>
              <a:rPr lang="en-US" sz="2400" dirty="0"/>
              <a:t>() function marks the thread identified by thread as detached. When a detached thread terminates, its resources are automatically released back to the system without the need for another thread to join with the terminated thread. </a:t>
            </a:r>
          </a:p>
          <a:p>
            <a:pPr algn="just"/>
            <a:r>
              <a:rPr lang="en-US" sz="2400" dirty="0"/>
              <a:t> </a:t>
            </a:r>
          </a:p>
          <a:p>
            <a:pPr algn="just"/>
            <a:r>
              <a:rPr lang="en-US" sz="2400" dirty="0" smtClean="0"/>
              <a:t> </a:t>
            </a:r>
            <a:endParaRPr lang="en-US" sz="2400" dirty="0"/>
          </a:p>
          <a:p>
            <a:pPr algn="just"/>
            <a:r>
              <a:rPr lang="en-US" sz="2400" dirty="0"/>
              <a:t> </a:t>
            </a:r>
          </a:p>
          <a:p>
            <a:pPr algn="just"/>
            <a:r>
              <a:rPr lang="en-US" sz="2400" dirty="0"/>
              <a:t> </a:t>
            </a:r>
            <a:endParaRPr lang="en-IN" sz="2400" dirty="0"/>
          </a:p>
        </p:txBody>
      </p:sp>
      <p:grpSp>
        <p:nvGrpSpPr>
          <p:cNvPr id="3" name="Group 2">
            <a:extLst>
              <a:ext uri="{FF2B5EF4-FFF2-40B4-BE49-F238E27FC236}">
                <a16:creationId xmlns:a16="http://schemas.microsoft.com/office/drawing/2014/main" xmlns="" id="{3ADD3E75-D8A1-486A-89A1-BC64591AA63A}"/>
              </a:ext>
            </a:extLst>
          </p:cNvPr>
          <p:cNvGrpSpPr/>
          <p:nvPr/>
        </p:nvGrpSpPr>
        <p:grpSpPr>
          <a:xfrm>
            <a:off x="0" y="0"/>
            <a:ext cx="12192001" cy="6860735"/>
            <a:chOff x="0" y="0"/>
            <a:chExt cx="12192001" cy="6860735"/>
          </a:xfrm>
        </p:grpSpPr>
        <p:pic>
          <p:nvPicPr>
            <p:cNvPr id="4" name="Picture 2" descr="KL Deemed to be University Logo">
              <a:extLst>
                <a:ext uri="{FF2B5EF4-FFF2-40B4-BE49-F238E27FC236}">
                  <a16:creationId xmlns:a16="http://schemas.microsoft.com/office/drawing/2014/main" xmlns=""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a:extLst>
                <a:ext uri="{FF2B5EF4-FFF2-40B4-BE49-F238E27FC236}">
                  <a16:creationId xmlns:a16="http://schemas.microsoft.com/office/drawing/2014/main" xmlns=""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xmlns=""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xmlns=""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xmlns=""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xmlns=""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xmlns=""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xmlns=""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xmlns="" val="3120695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508" y="487418"/>
            <a:ext cx="11665527" cy="5632311"/>
          </a:xfrm>
          <a:prstGeom prst="rect">
            <a:avLst/>
          </a:prstGeom>
        </p:spPr>
        <p:txBody>
          <a:bodyPr wrap="square">
            <a:spAutoFit/>
          </a:bodyPr>
          <a:lstStyle/>
          <a:p>
            <a:pPr algn="just"/>
            <a:r>
              <a:rPr lang="en-US" sz="2400" dirty="0"/>
              <a:t>7. </a:t>
            </a:r>
            <a:r>
              <a:rPr lang="en-US" sz="2400" dirty="0" err="1"/>
              <a:t>pthread_equal</a:t>
            </a:r>
            <a:r>
              <a:rPr lang="en-US" sz="2400" dirty="0"/>
              <a:t>() :-compare thread IDs </a:t>
            </a:r>
          </a:p>
          <a:p>
            <a:pPr algn="just"/>
            <a:r>
              <a:rPr lang="en-US" sz="2400" dirty="0"/>
              <a:t> </a:t>
            </a:r>
            <a:r>
              <a:rPr lang="en-US" sz="2400" dirty="0" smtClean="0"/>
              <a:t>   </a:t>
            </a:r>
            <a:r>
              <a:rPr lang="en-US" sz="2400" dirty="0"/>
              <a:t>Description : The </a:t>
            </a:r>
            <a:r>
              <a:rPr lang="en-US" sz="2400" dirty="0" err="1"/>
              <a:t>pthread_equal</a:t>
            </a:r>
            <a:r>
              <a:rPr lang="en-US" sz="2400" dirty="0"/>
              <a:t>() function compares two thread identifiers</a:t>
            </a:r>
            <a:r>
              <a:rPr lang="en-US" sz="2400" dirty="0" smtClean="0"/>
              <a:t>.</a:t>
            </a:r>
          </a:p>
          <a:p>
            <a:pPr algn="just"/>
            <a:endParaRPr lang="en-US" sz="2400" dirty="0" smtClean="0"/>
          </a:p>
          <a:p>
            <a:pPr algn="just"/>
            <a:r>
              <a:rPr lang="en-US" sz="2400" dirty="0" smtClean="0"/>
              <a:t>8. </a:t>
            </a:r>
            <a:r>
              <a:rPr lang="en-US" sz="2400" dirty="0" err="1"/>
              <a:t>pthread_mutex_init</a:t>
            </a:r>
            <a:r>
              <a:rPr lang="en-US" sz="2400" dirty="0"/>
              <a:t>() :- </a:t>
            </a:r>
            <a:r>
              <a:rPr lang="en-US" sz="2400" dirty="0" err="1"/>
              <a:t>initialise</a:t>
            </a:r>
            <a:r>
              <a:rPr lang="en-US" sz="2400" dirty="0"/>
              <a:t> or destroy a </a:t>
            </a:r>
            <a:r>
              <a:rPr lang="en-US" sz="2400" dirty="0" err="1"/>
              <a:t>mutex</a:t>
            </a:r>
            <a:r>
              <a:rPr lang="en-US" sz="2400" dirty="0"/>
              <a:t> </a:t>
            </a:r>
          </a:p>
          <a:p>
            <a:pPr algn="just"/>
            <a:r>
              <a:rPr lang="en-US" sz="2400" dirty="0"/>
              <a:t> </a:t>
            </a:r>
            <a:r>
              <a:rPr lang="en-US" sz="2400" dirty="0" smtClean="0"/>
              <a:t>Description </a:t>
            </a:r>
            <a:r>
              <a:rPr lang="en-US" sz="2400" dirty="0"/>
              <a:t>:   The  </a:t>
            </a:r>
            <a:r>
              <a:rPr lang="en-US" sz="2400" dirty="0" err="1"/>
              <a:t>pthread_mutex_init</a:t>
            </a:r>
            <a:r>
              <a:rPr lang="en-US" sz="2400" dirty="0"/>
              <a:t>()  function </a:t>
            </a:r>
            <a:r>
              <a:rPr lang="en-US" sz="2400" dirty="0" err="1"/>
              <a:t>initialises</a:t>
            </a:r>
            <a:r>
              <a:rPr lang="en-US" sz="2400" dirty="0"/>
              <a:t> the </a:t>
            </a:r>
            <a:r>
              <a:rPr lang="en-US" sz="2400" dirty="0" err="1"/>
              <a:t>mutex</a:t>
            </a:r>
            <a:r>
              <a:rPr lang="en-US" sz="2400" dirty="0"/>
              <a:t> referenced by  </a:t>
            </a:r>
            <a:r>
              <a:rPr lang="en-US" sz="2400" dirty="0" err="1"/>
              <a:t>mutex</a:t>
            </a:r>
            <a:r>
              <a:rPr lang="en-US" sz="2400" dirty="0"/>
              <a:t>  with attributes specified by  </a:t>
            </a:r>
            <a:r>
              <a:rPr lang="en-US" sz="2400" dirty="0" err="1"/>
              <a:t>attr</a:t>
            </a:r>
            <a:r>
              <a:rPr lang="en-US" sz="2400" dirty="0"/>
              <a:t> . If  </a:t>
            </a:r>
            <a:r>
              <a:rPr lang="en-US" sz="2400" dirty="0" err="1"/>
              <a:t>attr</a:t>
            </a:r>
            <a:r>
              <a:rPr lang="en-US" sz="2400" dirty="0"/>
              <a:t>  is NULL, the default </a:t>
            </a:r>
            <a:r>
              <a:rPr lang="en-US" sz="2400" dirty="0" err="1"/>
              <a:t>mutex</a:t>
            </a:r>
            <a:r>
              <a:rPr lang="en-US" sz="2400" dirty="0"/>
              <a:t> attributes are used; the effect is the same as passing the address of a default </a:t>
            </a:r>
            <a:r>
              <a:rPr lang="en-US" sz="2400" dirty="0" err="1"/>
              <a:t>mutex</a:t>
            </a:r>
            <a:r>
              <a:rPr lang="en-US" sz="2400" dirty="0"/>
              <a:t> attributes object. Upon successful </a:t>
            </a:r>
            <a:r>
              <a:rPr lang="en-US" sz="2400" dirty="0" err="1"/>
              <a:t>initialisation</a:t>
            </a:r>
            <a:r>
              <a:rPr lang="en-US" sz="2400" dirty="0"/>
              <a:t>, the state of the </a:t>
            </a:r>
            <a:r>
              <a:rPr lang="en-US" sz="2400" dirty="0" err="1"/>
              <a:t>mutex</a:t>
            </a:r>
            <a:r>
              <a:rPr lang="en-US" sz="2400" dirty="0"/>
              <a:t> becomes </a:t>
            </a:r>
            <a:r>
              <a:rPr lang="en-US" sz="2400" dirty="0" err="1"/>
              <a:t>initialised</a:t>
            </a:r>
            <a:r>
              <a:rPr lang="en-US" sz="2400" dirty="0"/>
              <a:t> and unlocked. </a:t>
            </a:r>
          </a:p>
          <a:p>
            <a:pPr algn="just"/>
            <a:r>
              <a:rPr lang="en-US" sz="2400" dirty="0"/>
              <a:t> </a:t>
            </a:r>
          </a:p>
          <a:p>
            <a:pPr algn="just"/>
            <a:r>
              <a:rPr lang="en-US" sz="2400" dirty="0"/>
              <a:t>9. </a:t>
            </a:r>
            <a:r>
              <a:rPr lang="en-US" sz="2400" dirty="0" err="1"/>
              <a:t>pthread_mutex_destroy</a:t>
            </a:r>
            <a:r>
              <a:rPr lang="en-US" sz="2400" dirty="0"/>
              <a:t>() :- destroy and initialize a </a:t>
            </a:r>
            <a:r>
              <a:rPr lang="en-US" sz="2400" dirty="0" err="1"/>
              <a:t>mutex</a:t>
            </a:r>
            <a:r>
              <a:rPr lang="en-US" sz="2400" dirty="0"/>
              <a:t> </a:t>
            </a:r>
          </a:p>
          <a:p>
            <a:pPr algn="just"/>
            <a:r>
              <a:rPr lang="en-US" sz="2400" dirty="0"/>
              <a:t> </a:t>
            </a:r>
            <a:r>
              <a:rPr lang="en-US" sz="2400" dirty="0" smtClean="0"/>
              <a:t>Description </a:t>
            </a:r>
            <a:r>
              <a:rPr lang="en-US" sz="2400" dirty="0"/>
              <a:t>:    The  </a:t>
            </a:r>
            <a:r>
              <a:rPr lang="en-US" sz="2400" dirty="0" err="1"/>
              <a:t>pthread_mutex_destroy</a:t>
            </a:r>
            <a:r>
              <a:rPr lang="en-US" sz="2400" dirty="0"/>
              <a:t> () function shall destroy the </a:t>
            </a:r>
            <a:r>
              <a:rPr lang="en-US" sz="2400" dirty="0" err="1"/>
              <a:t>mutex</a:t>
            </a:r>
            <a:r>
              <a:rPr lang="en-US" sz="2400" dirty="0"/>
              <a:t> object referenced by  </a:t>
            </a:r>
            <a:r>
              <a:rPr lang="en-US" sz="2400" dirty="0" err="1"/>
              <a:t>mutex</a:t>
            </a:r>
            <a:r>
              <a:rPr lang="en-US" sz="2400" dirty="0"/>
              <a:t> ; the </a:t>
            </a:r>
            <a:r>
              <a:rPr lang="en-US" sz="2400" dirty="0" err="1"/>
              <a:t>mutex</a:t>
            </a:r>
            <a:r>
              <a:rPr lang="en-US" sz="2400" dirty="0"/>
              <a:t> object becomes, in effect, uninitialized. An implementation may cause  </a:t>
            </a:r>
            <a:r>
              <a:rPr lang="en-US" sz="2400" dirty="0" err="1"/>
              <a:t>pthread_mutex_destroy</a:t>
            </a:r>
            <a:r>
              <a:rPr lang="en-US" sz="2400" dirty="0"/>
              <a:t> () to set the object referenced by  </a:t>
            </a:r>
            <a:r>
              <a:rPr lang="en-US" sz="2400" dirty="0" err="1"/>
              <a:t>mutex</a:t>
            </a:r>
            <a:r>
              <a:rPr lang="en-US" sz="2400" dirty="0"/>
              <a:t>  to an invalid value. A destroyed </a:t>
            </a:r>
            <a:r>
              <a:rPr lang="en-US" sz="2400" dirty="0" err="1"/>
              <a:t>mutex</a:t>
            </a:r>
            <a:r>
              <a:rPr lang="en-US" sz="2400" dirty="0"/>
              <a:t> object can be reinitialized using  </a:t>
            </a:r>
            <a:r>
              <a:rPr lang="en-US" sz="2400" dirty="0" err="1"/>
              <a:t>pthread_mutex_init</a:t>
            </a:r>
            <a:r>
              <a:rPr lang="en-US" sz="2400" dirty="0"/>
              <a:t> (); the results of otherwise referencing the object after it has been destroyed are undefined.  </a:t>
            </a:r>
          </a:p>
        </p:txBody>
      </p:sp>
      <p:grpSp>
        <p:nvGrpSpPr>
          <p:cNvPr id="3" name="Group 2">
            <a:extLst>
              <a:ext uri="{FF2B5EF4-FFF2-40B4-BE49-F238E27FC236}">
                <a16:creationId xmlns:a16="http://schemas.microsoft.com/office/drawing/2014/main" xmlns="" id="{3ADD3E75-D8A1-486A-89A1-BC64591AA63A}"/>
              </a:ext>
            </a:extLst>
          </p:cNvPr>
          <p:cNvGrpSpPr/>
          <p:nvPr/>
        </p:nvGrpSpPr>
        <p:grpSpPr>
          <a:xfrm>
            <a:off x="0" y="0"/>
            <a:ext cx="12192001" cy="6860735"/>
            <a:chOff x="0" y="0"/>
            <a:chExt cx="12192001" cy="6860735"/>
          </a:xfrm>
        </p:grpSpPr>
        <p:pic>
          <p:nvPicPr>
            <p:cNvPr id="4" name="Picture 2" descr="KL Deemed to be University Logo">
              <a:extLst>
                <a:ext uri="{FF2B5EF4-FFF2-40B4-BE49-F238E27FC236}">
                  <a16:creationId xmlns:a16="http://schemas.microsoft.com/office/drawing/2014/main" xmlns=""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a:extLst>
                <a:ext uri="{FF2B5EF4-FFF2-40B4-BE49-F238E27FC236}">
                  <a16:creationId xmlns:a16="http://schemas.microsoft.com/office/drawing/2014/main" xmlns=""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xmlns=""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xmlns=""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xmlns=""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xmlns=""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xmlns=""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xmlns=""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xmlns="" val="1663267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1" y="197669"/>
            <a:ext cx="11665527" cy="6370975"/>
          </a:xfrm>
          <a:prstGeom prst="rect">
            <a:avLst/>
          </a:prstGeom>
        </p:spPr>
        <p:txBody>
          <a:bodyPr wrap="square">
            <a:spAutoFit/>
          </a:bodyPr>
          <a:lstStyle/>
          <a:p>
            <a:pPr algn="just"/>
            <a:r>
              <a:rPr lang="en-US" sz="2400" dirty="0"/>
              <a:t>10.pthread_mutex_lock() :- Lock a </a:t>
            </a:r>
            <a:r>
              <a:rPr lang="en-US" sz="2400" dirty="0" err="1"/>
              <a:t>mutex</a:t>
            </a:r>
            <a:r>
              <a:rPr lang="en-US" sz="2400" dirty="0"/>
              <a:t> </a:t>
            </a:r>
          </a:p>
          <a:p>
            <a:pPr algn="just"/>
            <a:r>
              <a:rPr lang="en-US" sz="2400" dirty="0"/>
              <a:t> </a:t>
            </a:r>
            <a:r>
              <a:rPr lang="en-US" sz="2400" dirty="0" smtClean="0"/>
              <a:t>Description </a:t>
            </a:r>
            <a:r>
              <a:rPr lang="en-US" sz="2400" dirty="0"/>
              <a:t>:   The  </a:t>
            </a:r>
            <a:r>
              <a:rPr lang="en-US" sz="2400" dirty="0" err="1"/>
              <a:t>pthread_mutex_lock</a:t>
            </a:r>
            <a:r>
              <a:rPr lang="en-US" sz="2400" dirty="0"/>
              <a:t>()  function locks the </a:t>
            </a:r>
            <a:r>
              <a:rPr lang="en-US" sz="2400" dirty="0" err="1"/>
              <a:t>mutex</a:t>
            </a:r>
            <a:r>
              <a:rPr lang="en-US" sz="2400" dirty="0"/>
              <a:t> object referenced by  </a:t>
            </a:r>
            <a:r>
              <a:rPr lang="en-US" sz="2400" dirty="0" err="1"/>
              <a:t>mutex</a:t>
            </a:r>
            <a:r>
              <a:rPr lang="en-US" sz="2400" dirty="0"/>
              <a:t> . If the </a:t>
            </a:r>
            <a:r>
              <a:rPr lang="en-US" sz="2400" dirty="0" err="1"/>
              <a:t>mutex</a:t>
            </a:r>
            <a:r>
              <a:rPr lang="en-US" sz="2400" dirty="0"/>
              <a:t> is already locked, then the calling thread blocks until it has acquired the </a:t>
            </a:r>
            <a:r>
              <a:rPr lang="en-US" sz="2400" dirty="0" err="1"/>
              <a:t>mutex</a:t>
            </a:r>
            <a:r>
              <a:rPr lang="en-US" sz="2400" dirty="0"/>
              <a:t>. When the function returns, the </a:t>
            </a:r>
            <a:r>
              <a:rPr lang="en-US" sz="2400" dirty="0" err="1"/>
              <a:t>mutex</a:t>
            </a:r>
            <a:r>
              <a:rPr lang="en-US" sz="2400" dirty="0"/>
              <a:t> object is locked and owned by the calling thread. </a:t>
            </a:r>
          </a:p>
          <a:p>
            <a:pPr algn="just"/>
            <a:r>
              <a:rPr lang="en-US" sz="2400" dirty="0"/>
              <a:t> </a:t>
            </a:r>
          </a:p>
          <a:p>
            <a:pPr algn="just"/>
            <a:r>
              <a:rPr lang="en-US" sz="2400" dirty="0"/>
              <a:t> </a:t>
            </a:r>
          </a:p>
          <a:p>
            <a:pPr algn="just"/>
            <a:r>
              <a:rPr lang="en-US" sz="2400" dirty="0"/>
              <a:t>11. </a:t>
            </a:r>
            <a:r>
              <a:rPr lang="en-US" sz="2400" dirty="0" err="1"/>
              <a:t>pthread_mutex_trylock</a:t>
            </a:r>
            <a:r>
              <a:rPr lang="en-US" sz="2400" dirty="0"/>
              <a:t>() :- Attempt to lock a </a:t>
            </a:r>
            <a:r>
              <a:rPr lang="en-US" sz="2400" dirty="0" err="1"/>
              <a:t>mutex</a:t>
            </a:r>
            <a:r>
              <a:rPr lang="en-US" sz="2400" dirty="0"/>
              <a:t> </a:t>
            </a:r>
          </a:p>
          <a:p>
            <a:pPr algn="just"/>
            <a:r>
              <a:rPr lang="en-US" sz="2400" dirty="0"/>
              <a:t> </a:t>
            </a:r>
            <a:r>
              <a:rPr lang="en-US" sz="2400" dirty="0" smtClean="0"/>
              <a:t>Description </a:t>
            </a:r>
            <a:r>
              <a:rPr lang="en-US" sz="2400" dirty="0"/>
              <a:t>:   The  </a:t>
            </a:r>
            <a:r>
              <a:rPr lang="en-US" sz="2400" dirty="0" err="1"/>
              <a:t>pthread_mutex_trylock</a:t>
            </a:r>
            <a:r>
              <a:rPr lang="en-US" sz="2400" dirty="0"/>
              <a:t>()  function attempts to lock the </a:t>
            </a:r>
            <a:r>
              <a:rPr lang="en-US" sz="2400" dirty="0" err="1"/>
              <a:t>mutex</a:t>
            </a:r>
            <a:r>
              <a:rPr lang="en-US" sz="2400" dirty="0"/>
              <a:t>  </a:t>
            </a:r>
            <a:r>
              <a:rPr lang="en-US" sz="2400" dirty="0" err="1"/>
              <a:t>mutex</a:t>
            </a:r>
            <a:r>
              <a:rPr lang="en-US" sz="2400" dirty="0"/>
              <a:t> , but  doesn't block the calling thread if the </a:t>
            </a:r>
            <a:r>
              <a:rPr lang="en-US" sz="2400" dirty="0" err="1"/>
              <a:t>mutex</a:t>
            </a:r>
            <a:r>
              <a:rPr lang="en-US" sz="2400" dirty="0"/>
              <a:t> is already locked. </a:t>
            </a:r>
          </a:p>
          <a:p>
            <a:pPr algn="just"/>
            <a:r>
              <a:rPr lang="en-US" sz="2400" dirty="0"/>
              <a:t> </a:t>
            </a:r>
          </a:p>
          <a:p>
            <a:pPr algn="just"/>
            <a:r>
              <a:rPr lang="en-US" sz="2400" dirty="0"/>
              <a:t> </a:t>
            </a:r>
          </a:p>
          <a:p>
            <a:pPr algn="just"/>
            <a:r>
              <a:rPr lang="en-US" sz="2400" dirty="0"/>
              <a:t> </a:t>
            </a:r>
            <a:r>
              <a:rPr lang="en-US" sz="2400" dirty="0" smtClean="0"/>
              <a:t>12.pthread_mutex_unlock</a:t>
            </a:r>
            <a:r>
              <a:rPr lang="en-US" sz="2400" dirty="0"/>
              <a:t>() :- Unlock a </a:t>
            </a:r>
            <a:r>
              <a:rPr lang="en-US" sz="2400" dirty="0" err="1"/>
              <a:t>mutex</a:t>
            </a:r>
            <a:r>
              <a:rPr lang="en-US" sz="2400" dirty="0"/>
              <a:t> </a:t>
            </a:r>
          </a:p>
          <a:p>
            <a:pPr algn="just"/>
            <a:r>
              <a:rPr lang="en-US" sz="2400" dirty="0"/>
              <a:t> </a:t>
            </a:r>
            <a:r>
              <a:rPr lang="en-US" sz="2400" dirty="0" smtClean="0"/>
              <a:t>Description </a:t>
            </a:r>
            <a:r>
              <a:rPr lang="en-US" sz="2400" dirty="0"/>
              <a:t>:   The  </a:t>
            </a:r>
            <a:r>
              <a:rPr lang="en-US" sz="2400" dirty="0" err="1"/>
              <a:t>pthread_mutex_unlock</a:t>
            </a:r>
            <a:r>
              <a:rPr lang="en-US" sz="2400" dirty="0"/>
              <a:t>()  function unlocks the </a:t>
            </a:r>
            <a:r>
              <a:rPr lang="en-US" sz="2400" dirty="0" err="1"/>
              <a:t>mutex</a:t>
            </a:r>
            <a:r>
              <a:rPr lang="en-US" sz="2400" dirty="0"/>
              <a:t>  </a:t>
            </a:r>
            <a:r>
              <a:rPr lang="en-US" sz="2400" dirty="0" err="1"/>
              <a:t>mutex</a:t>
            </a:r>
            <a:r>
              <a:rPr lang="en-US" sz="2400" dirty="0"/>
              <a:t> . The </a:t>
            </a:r>
            <a:r>
              <a:rPr lang="en-US" sz="2400" dirty="0" err="1"/>
              <a:t>mutex</a:t>
            </a:r>
            <a:r>
              <a:rPr lang="en-US" sz="2400" dirty="0"/>
              <a:t> should be owned by the calling thread. If there are threads blocked on the </a:t>
            </a:r>
            <a:r>
              <a:rPr lang="en-US" sz="2400" dirty="0" err="1"/>
              <a:t>mutex</a:t>
            </a:r>
            <a:r>
              <a:rPr lang="en-US" sz="2400" dirty="0"/>
              <a:t> then the highest priority waiting thread is unblocked and becomes the next owner of the </a:t>
            </a:r>
            <a:r>
              <a:rPr lang="en-US" sz="2400" dirty="0" err="1"/>
              <a:t>mutex</a:t>
            </a:r>
            <a:r>
              <a:rPr lang="en-US" sz="2400" dirty="0"/>
              <a:t>. </a:t>
            </a:r>
          </a:p>
          <a:p>
            <a:pPr algn="just"/>
            <a:r>
              <a:rPr lang="en-US" sz="2400" dirty="0"/>
              <a:t> </a:t>
            </a:r>
            <a:endParaRPr lang="en-IN" sz="2400" dirty="0"/>
          </a:p>
        </p:txBody>
      </p:sp>
      <p:grpSp>
        <p:nvGrpSpPr>
          <p:cNvPr id="3" name="Group 2">
            <a:extLst>
              <a:ext uri="{FF2B5EF4-FFF2-40B4-BE49-F238E27FC236}">
                <a16:creationId xmlns:a16="http://schemas.microsoft.com/office/drawing/2014/main" xmlns="" id="{3ADD3E75-D8A1-486A-89A1-BC64591AA63A}"/>
              </a:ext>
            </a:extLst>
          </p:cNvPr>
          <p:cNvGrpSpPr/>
          <p:nvPr/>
        </p:nvGrpSpPr>
        <p:grpSpPr>
          <a:xfrm>
            <a:off x="0" y="0"/>
            <a:ext cx="12192001" cy="6860735"/>
            <a:chOff x="0" y="0"/>
            <a:chExt cx="12192001" cy="6860735"/>
          </a:xfrm>
        </p:grpSpPr>
        <p:pic>
          <p:nvPicPr>
            <p:cNvPr id="4" name="Picture 2" descr="KL Deemed to be University Logo">
              <a:extLst>
                <a:ext uri="{FF2B5EF4-FFF2-40B4-BE49-F238E27FC236}">
                  <a16:creationId xmlns:a16="http://schemas.microsoft.com/office/drawing/2014/main" xmlns=""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a:extLst>
                <a:ext uri="{FF2B5EF4-FFF2-40B4-BE49-F238E27FC236}">
                  <a16:creationId xmlns:a16="http://schemas.microsoft.com/office/drawing/2014/main" xmlns=""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xmlns=""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xmlns=""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xmlns=""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xmlns=""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xmlns=""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xmlns=""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xmlns="" val="399691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F143494-C438-4F85-8563-F756FD09FA89}"/>
              </a:ext>
            </a:extLst>
          </p:cNvPr>
          <p:cNvSpPr>
            <a:spLocks noGrp="1"/>
          </p:cNvSpPr>
          <p:nvPr>
            <p:ph type="title"/>
          </p:nvPr>
        </p:nvSpPr>
        <p:spPr>
          <a:xfrm>
            <a:off x="176271" y="189836"/>
            <a:ext cx="10636784" cy="844638"/>
          </a:xfrm>
        </p:spPr>
        <p:txBody>
          <a:bodyPr/>
          <a:lstStyle/>
          <a:p>
            <a:pPr algn="ctr"/>
            <a:r>
              <a:rPr lang="en-US" dirty="0" smtClean="0">
                <a:effectLst>
                  <a:outerShdw blurRad="38100" dist="38100" dir="2700000" algn="tl">
                    <a:srgbClr val="000000">
                      <a:alpha val="43137"/>
                    </a:srgbClr>
                  </a:outerShdw>
                </a:effectLst>
                <a:latin typeface="+mn-lt"/>
              </a:rPr>
              <a:t>lab10</a:t>
            </a:r>
            <a:r>
              <a:rPr lang="en-US" i="0" dirty="0" smtClean="0">
                <a:effectLst>
                  <a:outerShdw blurRad="38100" dist="38100" dir="2700000" algn="tl">
                    <a:srgbClr val="000000">
                      <a:alpha val="43137"/>
                    </a:srgbClr>
                  </a:outerShdw>
                </a:effectLst>
                <a:latin typeface="+mn-lt"/>
              </a:rPr>
              <a:t>.c</a:t>
            </a:r>
            <a:endParaRPr lang="en-US" i="0"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xmlns=""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xmlns=""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a:extLst>
                <a:ext uri="{FF2B5EF4-FFF2-40B4-BE49-F238E27FC236}">
                  <a16:creationId xmlns:a16="http://schemas.microsoft.com/office/drawing/2014/main" xmlns=""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xmlns=""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xmlns=""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xmlns=""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xmlns=""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xmlns=""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xmlns=""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extBox 1">
            <a:extLst>
              <a:ext uri="{FF2B5EF4-FFF2-40B4-BE49-F238E27FC236}">
                <a16:creationId xmlns:a16="http://schemas.microsoft.com/office/drawing/2014/main" xmlns="" id="{55600E11-0457-4B89-8B24-83E5340DFE4A}"/>
              </a:ext>
            </a:extLst>
          </p:cNvPr>
          <p:cNvSpPr txBox="1"/>
          <p:nvPr/>
        </p:nvSpPr>
        <p:spPr>
          <a:xfrm>
            <a:off x="895754" y="1774208"/>
            <a:ext cx="10090694" cy="2331600"/>
          </a:xfrm>
          <a:prstGeom prst="rect">
            <a:avLst/>
          </a:prstGeom>
          <a:noFill/>
        </p:spPr>
        <p:txBody>
          <a:bodyPr wrap="square">
            <a:spAutoFit/>
          </a:bodyPr>
          <a:lstStyle/>
          <a:p>
            <a:pPr marR="0">
              <a:lnSpc>
                <a:spcPct val="107000"/>
              </a:lnSpc>
              <a:spcBef>
                <a:spcPts val="0"/>
              </a:spcBef>
              <a:spcAft>
                <a:spcPts val="0"/>
              </a:spcAft>
            </a:pPr>
            <a:r>
              <a:rPr lang="en-US" sz="2800" dirty="0">
                <a:latin typeface="Calibri" panose="020F0502020204030204" pitchFamily="34" charset="0"/>
                <a:ea typeface="Calibri" panose="020F0502020204030204" pitchFamily="34" charset="0"/>
                <a:cs typeface="Times New Roman" panose="02020603050405020304" pitchFamily="18" charset="0"/>
              </a:rPr>
              <a:t>/* Program</a:t>
            </a:r>
            <a:r>
              <a:rPr lang="en-US" sz="2800" dirty="0" smtClean="0">
                <a:latin typeface="Calibri" panose="020F0502020204030204" pitchFamily="34" charset="0"/>
                <a:ea typeface="Calibri" panose="020F0502020204030204" pitchFamily="34" charset="0"/>
                <a:cs typeface="Times New Roman" panose="02020603050405020304" pitchFamily="18" charset="0"/>
              </a:rPr>
              <a:t>: </a:t>
            </a:r>
            <a:r>
              <a:rPr lang="en-US" sz="2800" dirty="0" err="1" smtClean="0">
                <a:latin typeface="Calibri" panose="020F0502020204030204" pitchFamily="34" charset="0"/>
                <a:ea typeface="Calibri" panose="020F0502020204030204" pitchFamily="34" charset="0"/>
                <a:cs typeface="Times New Roman" panose="02020603050405020304" pitchFamily="18" charset="0"/>
              </a:rPr>
              <a:t>lab.c</a:t>
            </a:r>
            <a:r>
              <a:rPr lang="en-US" sz="2800" dirty="0" smtClean="0">
                <a:latin typeface="Calibri" panose="020F0502020204030204" pitchFamily="34" charset="0"/>
                <a:ea typeface="Calibri" panose="020F0502020204030204" pitchFamily="34" charset="0"/>
                <a:cs typeface="Times New Roman" panose="02020603050405020304" pitchFamily="18" charset="0"/>
              </a:rPr>
              <a:t> </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smtClean="0">
                <a:latin typeface="Calibri" panose="020F0502020204030204" pitchFamily="34" charset="0"/>
                <a:ea typeface="Calibri" panose="020F0502020204030204" pitchFamily="34" charset="0"/>
                <a:cs typeface="Times New Roman" panose="02020603050405020304" pitchFamily="18" charset="0"/>
              </a:rPr>
              <a:t>Write </a:t>
            </a:r>
            <a:r>
              <a:rPr lang="en-US" sz="2800" dirty="0">
                <a:latin typeface="Calibri" panose="020F0502020204030204" pitchFamily="34" charset="0"/>
                <a:ea typeface="Calibri" panose="020F0502020204030204" pitchFamily="34" charset="0"/>
                <a:cs typeface="Times New Roman" panose="02020603050405020304" pitchFamily="18" charset="0"/>
              </a:rPr>
              <a:t>a program to create 5 </a:t>
            </a:r>
            <a:r>
              <a:rPr lang="en-US" sz="2800" dirty="0" err="1">
                <a:latin typeface="Calibri" panose="020F0502020204030204" pitchFamily="34" charset="0"/>
                <a:ea typeface="Calibri" panose="020F0502020204030204" pitchFamily="34" charset="0"/>
                <a:cs typeface="Times New Roman" panose="02020603050405020304" pitchFamily="18" charset="0"/>
              </a:rPr>
              <a:t>pthreads</a:t>
            </a:r>
            <a:r>
              <a:rPr lang="en-US" sz="2800" dirty="0">
                <a:latin typeface="Calibri" panose="020F0502020204030204" pitchFamily="34" charset="0"/>
                <a:ea typeface="Calibri" panose="020F0502020204030204" pitchFamily="34" charset="0"/>
                <a:cs typeface="Times New Roman" panose="02020603050405020304" pitchFamily="18" charset="0"/>
              </a:rPr>
              <a:t> and display Hello world. Main thread  </a:t>
            </a:r>
            <a:r>
              <a:rPr lang="en-US" sz="2800" dirty="0" smtClean="0">
                <a:latin typeface="Calibri" panose="020F0502020204030204" pitchFamily="34" charset="0"/>
                <a:ea typeface="Calibri" panose="020F0502020204030204" pitchFamily="34" charset="0"/>
                <a:cs typeface="Times New Roman" panose="02020603050405020304" pitchFamily="18" charset="0"/>
              </a:rPr>
              <a:t>should wait until all new threads are terminated</a:t>
            </a:r>
            <a:r>
              <a:rPr lang="en-US" sz="2800" dirty="0" smtClean="0">
                <a:latin typeface="Calibri" panose="020F0502020204030204" pitchFamily="34" charset="0"/>
                <a:ea typeface="Calibri" panose="020F0502020204030204" pitchFamily="34" charset="0"/>
                <a:cs typeface="Times New Roman" panose="02020603050405020304" pitchFamily="18" charset="0"/>
              </a:rPr>
              <a:t>. Use </a:t>
            </a:r>
            <a:r>
              <a:rPr lang="en-US" sz="2800" dirty="0" smtClean="0">
                <a:latin typeface="Calibri" panose="020F0502020204030204" pitchFamily="34" charset="0"/>
                <a:ea typeface="Calibri" panose="020F0502020204030204" pitchFamily="34" charset="0"/>
                <a:cs typeface="Times New Roman" panose="02020603050405020304" pitchFamily="18" charset="0"/>
              </a:rPr>
              <a:t>Simpler Argument Passing to a Thread. */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0"/>
              </a:spcAft>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endParaRPr lang="en-IN" sz="2400" dirty="0" smtClean="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44327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xmlns=""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a:extLst>
                <a:ext uri="{FF2B5EF4-FFF2-40B4-BE49-F238E27FC236}">
                  <a16:creationId xmlns:a16="http://schemas.microsoft.com/office/drawing/2014/main" xmlns=""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xmlns=""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xmlns=""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xmlns=""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extBox 1">
            <a:extLst>
              <a:ext uri="{FF2B5EF4-FFF2-40B4-BE49-F238E27FC236}">
                <a16:creationId xmlns:a16="http://schemas.microsoft.com/office/drawing/2014/main" xmlns="" id="{55600E11-0457-4B89-8B24-83E5340DFE4A}"/>
              </a:ext>
            </a:extLst>
          </p:cNvPr>
          <p:cNvSpPr txBox="1"/>
          <p:nvPr/>
        </p:nvSpPr>
        <p:spPr>
          <a:xfrm>
            <a:off x="218365" y="504967"/>
            <a:ext cx="11855988" cy="5624745"/>
          </a:xfrm>
          <a:prstGeom prst="rect">
            <a:avLst/>
          </a:prstGeom>
          <a:noFill/>
        </p:spPr>
        <p:txBody>
          <a:bodyPr wrap="square">
            <a:spAutoFit/>
          </a:bodyPr>
          <a:lstStyle/>
          <a:p>
            <a:pPr marL="285750" marR="0" indent="-285750">
              <a:lnSpc>
                <a:spcPct val="107000"/>
              </a:lnSpc>
              <a:spcBef>
                <a:spcPts val="0"/>
              </a:spcBef>
              <a:spcAft>
                <a:spcPts val="0"/>
              </a:spcAft>
            </a:pPr>
            <a:r>
              <a:rPr lang="en-IN" sz="2400" dirty="0" smtClean="0">
                <a:latin typeface="Calibri" panose="020F0502020204030204" pitchFamily="34" charset="0"/>
                <a:ea typeface="Calibri" panose="020F0502020204030204" pitchFamily="34" charset="0"/>
                <a:cs typeface="Times New Roman" panose="02020603050405020304" pitchFamily="18" charset="0"/>
              </a:rPr>
              <a:t>#include &lt;</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stdio.h</a:t>
            </a:r>
            <a:r>
              <a:rPr lang="en-IN" sz="2400" dirty="0" smtClean="0">
                <a:latin typeface="Calibri" panose="020F0502020204030204" pitchFamily="34" charset="0"/>
                <a:ea typeface="Calibri" panose="020F0502020204030204" pitchFamily="34" charset="0"/>
                <a:cs typeface="Times New Roman" panose="02020603050405020304" pitchFamily="18" charset="0"/>
              </a:rPr>
              <a:t>&gt;</a:t>
            </a:r>
          </a:p>
          <a:p>
            <a:pPr marL="285750" marR="0" indent="-285750">
              <a:lnSpc>
                <a:spcPct val="107000"/>
              </a:lnSpc>
              <a:spcBef>
                <a:spcPts val="0"/>
              </a:spcBef>
              <a:spcAft>
                <a:spcPts val="0"/>
              </a:spcAft>
            </a:pPr>
            <a:r>
              <a:rPr lang="en-IN" sz="2400" dirty="0" smtClean="0">
                <a:latin typeface="Calibri" panose="020F0502020204030204" pitchFamily="34" charset="0"/>
                <a:ea typeface="Calibri" panose="020F0502020204030204" pitchFamily="34" charset="0"/>
                <a:cs typeface="Times New Roman" panose="02020603050405020304" pitchFamily="18" charset="0"/>
              </a:rPr>
              <a:t>#include &lt;</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pthread.h</a:t>
            </a:r>
            <a:r>
              <a:rPr lang="en-IN" sz="2400" dirty="0" smtClean="0">
                <a:latin typeface="Calibri" panose="020F0502020204030204" pitchFamily="34" charset="0"/>
                <a:ea typeface="Calibri" panose="020F0502020204030204" pitchFamily="34" charset="0"/>
                <a:cs typeface="Times New Roman" panose="02020603050405020304" pitchFamily="18" charset="0"/>
              </a:rPr>
              <a:t>&gt;</a:t>
            </a:r>
          </a:p>
          <a:p>
            <a:pPr marL="285750" marR="0" indent="-285750">
              <a:lnSpc>
                <a:spcPct val="107000"/>
              </a:lnSpc>
              <a:spcBef>
                <a:spcPts val="0"/>
              </a:spcBef>
              <a:spcAft>
                <a:spcPts val="0"/>
              </a:spcAft>
            </a:pPr>
            <a:r>
              <a:rPr lang="en-IN" sz="2400" dirty="0" smtClean="0">
                <a:latin typeface="Calibri" panose="020F0502020204030204" pitchFamily="34" charset="0"/>
                <a:ea typeface="Calibri" panose="020F0502020204030204" pitchFamily="34" charset="0"/>
                <a:cs typeface="Times New Roman" panose="02020603050405020304" pitchFamily="18" charset="0"/>
              </a:rPr>
              <a:t>void* worker( void* p ) {</a:t>
            </a:r>
          </a:p>
          <a:p>
            <a:pPr marL="285750" marR="0" indent="-285750">
              <a:lnSpc>
                <a:spcPct val="107000"/>
              </a:lnSpc>
              <a:spcBef>
                <a:spcPts val="0"/>
              </a:spcBef>
              <a:spcAft>
                <a:spcPts val="0"/>
              </a:spcAft>
            </a:pPr>
            <a:r>
              <a:rPr lang="en-IN" sz="2400" dirty="0" smtClean="0">
                <a:latin typeface="Calibri" panose="020F0502020204030204" pitchFamily="34" charset="0"/>
                <a:ea typeface="Calibri" panose="020F0502020204030204" pitchFamily="34" charset="0"/>
                <a:cs typeface="Times New Roman" panose="02020603050405020304" pitchFamily="18" charset="0"/>
              </a:rPr>
              <a:t>    </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int</a:t>
            </a:r>
            <a:r>
              <a:rPr lang="en-IN" sz="2400" dirty="0" smtClean="0">
                <a:latin typeface="Calibri" panose="020F0502020204030204" pitchFamily="34" charset="0"/>
                <a:ea typeface="Calibri" panose="020F0502020204030204" pitchFamily="34" charset="0"/>
                <a:cs typeface="Times New Roman" panose="02020603050405020304" pitchFamily="18" charset="0"/>
              </a:rPr>
              <a:t>* </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ip</a:t>
            </a:r>
            <a:r>
              <a:rPr lang="en-IN" sz="2400" dirty="0" smtClean="0">
                <a:latin typeface="Calibri" panose="020F0502020204030204" pitchFamily="34" charset="0"/>
                <a:ea typeface="Calibri" panose="020F0502020204030204" pitchFamily="34" charset="0"/>
                <a:cs typeface="Times New Roman" panose="02020603050405020304" pitchFamily="18" charset="0"/>
              </a:rPr>
              <a:t> = (</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int</a:t>
            </a:r>
            <a:r>
              <a:rPr lang="en-IN" sz="2400" dirty="0" smtClean="0">
                <a:latin typeface="Calibri" panose="020F0502020204030204" pitchFamily="34" charset="0"/>
                <a:ea typeface="Calibri" panose="020F0502020204030204" pitchFamily="34" charset="0"/>
                <a:cs typeface="Times New Roman" panose="02020603050405020304" pitchFamily="18" charset="0"/>
              </a:rPr>
              <a:t>*)p;</a:t>
            </a:r>
          </a:p>
          <a:p>
            <a:pPr marL="285750" marR="0" indent="-285750">
              <a:lnSpc>
                <a:spcPct val="107000"/>
              </a:lnSpc>
              <a:spcBef>
                <a:spcPts val="0"/>
              </a:spcBef>
              <a:spcAft>
                <a:spcPts val="0"/>
              </a:spcAft>
            </a:pPr>
            <a:r>
              <a:rPr lang="en-IN" sz="2400" dirty="0" smtClean="0">
                <a:latin typeface="Calibri" panose="020F0502020204030204" pitchFamily="34" charset="0"/>
                <a:ea typeface="Calibri" panose="020F0502020204030204" pitchFamily="34" charset="0"/>
                <a:cs typeface="Times New Roman" panose="02020603050405020304" pitchFamily="18" charset="0"/>
              </a:rPr>
              <a:t>    </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printf</a:t>
            </a:r>
            <a:r>
              <a:rPr lang="en-IN" sz="2400" dirty="0" smtClean="0">
                <a:latin typeface="Calibri" panose="020F0502020204030204" pitchFamily="34" charset="0"/>
                <a:ea typeface="Calibri" panose="020F0502020204030204" pitchFamily="34" charset="0"/>
                <a:cs typeface="Times New Roman" panose="02020603050405020304" pitchFamily="18" charset="0"/>
              </a:rPr>
              <a:t>("Hello world from thread ID:%</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d,thread</a:t>
            </a:r>
            <a:r>
              <a:rPr lang="en-IN" sz="2400" dirty="0" smtClean="0">
                <a:latin typeface="Calibri" panose="020F0502020204030204" pitchFamily="34" charset="0"/>
                <a:ea typeface="Calibri" panose="020F0502020204030204" pitchFamily="34" charset="0"/>
                <a:cs typeface="Times New Roman" panose="02020603050405020304" pitchFamily="18" charset="0"/>
              </a:rPr>
              <a:t> number %</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i</a:t>
            </a:r>
            <a:r>
              <a:rPr lang="en-IN" sz="2400" dirty="0" smtClean="0">
                <a:latin typeface="Calibri" panose="020F0502020204030204" pitchFamily="34" charset="0"/>
                <a:ea typeface="Calibri" panose="020F0502020204030204" pitchFamily="34" charset="0"/>
                <a:cs typeface="Times New Roman" panose="02020603050405020304" pitchFamily="18" charset="0"/>
              </a:rPr>
              <a:t>!\</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n",pthread_self</a:t>
            </a:r>
            <a:r>
              <a:rPr lang="en-IN" sz="2400" dirty="0" smtClean="0">
                <a:latin typeface="Calibri" panose="020F0502020204030204" pitchFamily="34" charset="0"/>
                <a:ea typeface="Calibri" panose="020F0502020204030204" pitchFamily="34" charset="0"/>
                <a:cs typeface="Times New Roman" panose="02020603050405020304" pitchFamily="18" charset="0"/>
              </a:rPr>
              <a:t>(),*</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ip</a:t>
            </a:r>
            <a:r>
              <a:rPr lang="en-IN" sz="2400" dirty="0" smtClean="0">
                <a:latin typeface="Calibri" panose="020F0502020204030204" pitchFamily="34" charset="0"/>
                <a:ea typeface="Calibri" panose="020F0502020204030204" pitchFamily="34" charset="0"/>
                <a:cs typeface="Times New Roman" panose="02020603050405020304" pitchFamily="18" charset="0"/>
              </a:rPr>
              <a:t>);</a:t>
            </a:r>
          </a:p>
          <a:p>
            <a:pPr marL="285750" marR="0" indent="-285750">
              <a:lnSpc>
                <a:spcPct val="107000"/>
              </a:lnSpc>
              <a:spcBef>
                <a:spcPts val="0"/>
              </a:spcBef>
              <a:spcAft>
                <a:spcPts val="0"/>
              </a:spcAft>
            </a:pPr>
            <a:r>
              <a:rPr lang="en-IN" sz="2400" dirty="0" smtClean="0">
                <a:latin typeface="Calibri" panose="020F0502020204030204" pitchFamily="34" charset="0"/>
                <a:ea typeface="Calibri" panose="020F0502020204030204" pitchFamily="34" charset="0"/>
                <a:cs typeface="Times New Roman" panose="02020603050405020304" pitchFamily="18" charset="0"/>
              </a:rPr>
              <a:t>}</a:t>
            </a:r>
          </a:p>
          <a:p>
            <a:pPr marL="285750" marR="0" indent="-285750">
              <a:lnSpc>
                <a:spcPct val="107000"/>
              </a:lnSpc>
              <a:spcBef>
                <a:spcPts val="0"/>
              </a:spcBef>
              <a:spcAft>
                <a:spcPts val="0"/>
              </a:spcAft>
            </a:pPr>
            <a:r>
              <a:rPr lang="en-IN" sz="2400" dirty="0" err="1" smtClean="0">
                <a:latin typeface="Calibri" panose="020F0502020204030204" pitchFamily="34" charset="0"/>
                <a:ea typeface="Calibri" panose="020F0502020204030204" pitchFamily="34" charset="0"/>
                <a:cs typeface="Times New Roman" panose="02020603050405020304" pitchFamily="18" charset="0"/>
              </a:rPr>
              <a:t>int</a:t>
            </a:r>
            <a:r>
              <a:rPr lang="en-IN" sz="2400" dirty="0" smtClean="0">
                <a:latin typeface="Calibri" panose="020F0502020204030204" pitchFamily="34" charset="0"/>
                <a:ea typeface="Calibri" panose="020F0502020204030204" pitchFamily="34" charset="0"/>
                <a:cs typeface="Times New Roman" panose="02020603050405020304" pitchFamily="18" charset="0"/>
              </a:rPr>
              <a:t> </a:t>
            </a:r>
            <a:r>
              <a:rPr lang="en-IN" sz="2400" dirty="0" smtClean="0">
                <a:latin typeface="Calibri" panose="020F0502020204030204" pitchFamily="34" charset="0"/>
                <a:ea typeface="Calibri" panose="020F0502020204030204" pitchFamily="34" charset="0"/>
                <a:cs typeface="Times New Roman" panose="02020603050405020304" pitchFamily="18" charset="0"/>
              </a:rPr>
              <a:t>main() {</a:t>
            </a:r>
          </a:p>
          <a:p>
            <a:pPr marL="285750" marR="0" indent="-285750">
              <a:lnSpc>
                <a:spcPct val="107000"/>
              </a:lnSpc>
              <a:spcBef>
                <a:spcPts val="0"/>
              </a:spcBef>
              <a:spcAft>
                <a:spcPts val="0"/>
              </a:spcAft>
            </a:pPr>
            <a:r>
              <a:rPr lang="en-IN" sz="2400" dirty="0" smtClean="0">
                <a:latin typeface="Calibri" panose="020F0502020204030204" pitchFamily="34" charset="0"/>
                <a:ea typeface="Calibri" panose="020F0502020204030204" pitchFamily="34" charset="0"/>
                <a:cs typeface="Times New Roman" panose="02020603050405020304" pitchFamily="18" charset="0"/>
              </a:rPr>
              <a:t>     </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pthread_t</a:t>
            </a:r>
            <a:r>
              <a:rPr lang="en-IN" sz="2400" dirty="0" smtClean="0">
                <a:latin typeface="Calibri" panose="020F0502020204030204" pitchFamily="34" charset="0"/>
                <a:ea typeface="Calibri" panose="020F0502020204030204" pitchFamily="34" charset="0"/>
                <a:cs typeface="Times New Roman" panose="02020603050405020304" pitchFamily="18" charset="0"/>
              </a:rPr>
              <a:t> </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OtherThread</a:t>
            </a:r>
            <a:r>
              <a:rPr lang="en-IN" sz="2400" dirty="0" smtClean="0">
                <a:latin typeface="Calibri" panose="020F0502020204030204" pitchFamily="34" charset="0"/>
                <a:ea typeface="Calibri" panose="020F0502020204030204" pitchFamily="34" charset="0"/>
                <a:cs typeface="Times New Roman" panose="02020603050405020304" pitchFamily="18" charset="0"/>
              </a:rPr>
              <a:t>[4];</a:t>
            </a:r>
          </a:p>
          <a:p>
            <a:pPr marL="285750" marR="0" indent="-285750">
              <a:lnSpc>
                <a:spcPct val="107000"/>
              </a:lnSpc>
              <a:spcBef>
                <a:spcPts val="0"/>
              </a:spcBef>
              <a:spcAft>
                <a:spcPts val="0"/>
              </a:spcAft>
            </a:pPr>
            <a:r>
              <a:rPr lang="en-IN" sz="2400" dirty="0" smtClean="0">
                <a:latin typeface="Calibri" panose="020F0502020204030204" pitchFamily="34" charset="0"/>
                <a:ea typeface="Calibri" panose="020F0502020204030204" pitchFamily="34" charset="0"/>
                <a:cs typeface="Times New Roman" panose="02020603050405020304" pitchFamily="18" charset="0"/>
              </a:rPr>
              <a:t>     </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int</a:t>
            </a:r>
            <a:r>
              <a:rPr lang="en-IN" sz="2400" dirty="0" smtClean="0">
                <a:latin typeface="Calibri" panose="020F0502020204030204" pitchFamily="34" charset="0"/>
                <a:ea typeface="Calibri" panose="020F0502020204030204" pitchFamily="34" charset="0"/>
                <a:cs typeface="Times New Roman" panose="02020603050405020304" pitchFamily="18" charset="0"/>
              </a:rPr>
              <a:t> </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i</a:t>
            </a:r>
            <a:r>
              <a:rPr lang="en-IN" sz="2400" dirty="0" smtClean="0">
                <a:latin typeface="Calibri" panose="020F0502020204030204" pitchFamily="34" charset="0"/>
                <a:ea typeface="Calibri" panose="020F0502020204030204" pitchFamily="34" charset="0"/>
                <a:cs typeface="Times New Roman" panose="02020603050405020304" pitchFamily="18" charset="0"/>
              </a:rPr>
              <a:t>;</a:t>
            </a:r>
          </a:p>
          <a:p>
            <a:pPr marL="285750" marR="0" indent="-285750">
              <a:lnSpc>
                <a:spcPct val="107000"/>
              </a:lnSpc>
              <a:spcBef>
                <a:spcPts val="0"/>
              </a:spcBef>
              <a:spcAft>
                <a:spcPts val="0"/>
              </a:spcAft>
            </a:pPr>
            <a:r>
              <a:rPr lang="en-IN" sz="2400" dirty="0" smtClean="0">
                <a:latin typeface="Calibri" panose="020F0502020204030204" pitchFamily="34" charset="0"/>
                <a:ea typeface="Calibri" panose="020F0502020204030204" pitchFamily="34" charset="0"/>
                <a:cs typeface="Times New Roman" panose="02020603050405020304" pitchFamily="18" charset="0"/>
              </a:rPr>
              <a:t>     for(</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i</a:t>
            </a:r>
            <a:r>
              <a:rPr lang="en-IN" sz="2400" dirty="0" smtClean="0">
                <a:latin typeface="Calibri" panose="020F0502020204030204" pitchFamily="34" charset="0"/>
                <a:ea typeface="Calibri" panose="020F0502020204030204" pitchFamily="34" charset="0"/>
                <a:cs typeface="Times New Roman" panose="02020603050405020304" pitchFamily="18" charset="0"/>
              </a:rPr>
              <a:t>=0;i&lt;4;i</a:t>
            </a:r>
            <a:r>
              <a:rPr lang="en-IN" sz="2400" dirty="0" smtClean="0">
                <a:latin typeface="Calibri" panose="020F0502020204030204" pitchFamily="34" charset="0"/>
                <a:ea typeface="Calibri" panose="020F0502020204030204" pitchFamily="34" charset="0"/>
                <a:cs typeface="Times New Roman" panose="02020603050405020304" pitchFamily="18" charset="0"/>
              </a:rPr>
              <a:t>++) {</a:t>
            </a:r>
          </a:p>
          <a:p>
            <a:pPr marL="285750" marR="0" indent="-285750">
              <a:lnSpc>
                <a:spcPct val="107000"/>
              </a:lnSpc>
              <a:spcBef>
                <a:spcPts val="0"/>
              </a:spcBef>
              <a:spcAft>
                <a:spcPts val="0"/>
              </a:spcAft>
            </a:pPr>
            <a:r>
              <a:rPr lang="en-IN" sz="2400" dirty="0" smtClean="0">
                <a:latin typeface="Calibri" panose="020F0502020204030204" pitchFamily="34" charset="0"/>
                <a:ea typeface="Calibri" panose="020F0502020204030204" pitchFamily="34" charset="0"/>
                <a:cs typeface="Times New Roman" panose="02020603050405020304" pitchFamily="18" charset="0"/>
              </a:rPr>
              <a:t>        </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pthread_create</a:t>
            </a:r>
            <a:r>
              <a:rPr lang="en-IN" sz="2400" dirty="0" smtClean="0">
                <a:latin typeface="Calibri" panose="020F0502020204030204" pitchFamily="34" charset="0"/>
                <a:ea typeface="Calibri" panose="020F0502020204030204" pitchFamily="34" charset="0"/>
                <a:cs typeface="Times New Roman" panose="02020603050405020304" pitchFamily="18" charset="0"/>
              </a:rPr>
              <a:t>( &amp;</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OtherThread</a:t>
            </a:r>
            <a:r>
              <a:rPr lang="en-IN" sz="2400" dirty="0" smtClean="0">
                <a:latin typeface="Calibri" panose="020F0502020204030204" pitchFamily="34" charset="0"/>
                <a:ea typeface="Calibri" panose="020F0502020204030204" pitchFamily="34" charset="0"/>
                <a:cs typeface="Times New Roman" panose="02020603050405020304" pitchFamily="18" charset="0"/>
              </a:rPr>
              <a:t>[</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i</a:t>
            </a:r>
            <a:r>
              <a:rPr lang="en-IN" sz="2400" dirty="0" smtClean="0">
                <a:latin typeface="Calibri" panose="020F0502020204030204" pitchFamily="34" charset="0"/>
                <a:ea typeface="Calibri" panose="020F0502020204030204" pitchFamily="34" charset="0"/>
                <a:cs typeface="Times New Roman" panose="02020603050405020304" pitchFamily="18" charset="0"/>
              </a:rPr>
              <a:t>], NULL, worker, &amp;</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i</a:t>
            </a:r>
            <a:r>
              <a:rPr lang="en-IN" sz="2400" dirty="0" smtClean="0">
                <a:latin typeface="Calibri" panose="020F0502020204030204" pitchFamily="34" charset="0"/>
                <a:ea typeface="Calibri" panose="020F0502020204030204" pitchFamily="34" charset="0"/>
                <a:cs typeface="Times New Roman" panose="02020603050405020304" pitchFamily="18" charset="0"/>
              </a:rPr>
              <a:t> );</a:t>
            </a:r>
          </a:p>
          <a:p>
            <a:pPr marL="285750" marR="0" indent="-285750">
              <a:lnSpc>
                <a:spcPct val="107000"/>
              </a:lnSpc>
              <a:spcBef>
                <a:spcPts val="0"/>
              </a:spcBef>
              <a:spcAft>
                <a:spcPts val="0"/>
              </a:spcAft>
            </a:pPr>
            <a:r>
              <a:rPr lang="en-IN" sz="2400" dirty="0" smtClean="0">
                <a:latin typeface="Calibri" panose="020F0502020204030204" pitchFamily="34" charset="0"/>
                <a:ea typeface="Calibri" panose="020F0502020204030204" pitchFamily="34" charset="0"/>
                <a:cs typeface="Times New Roman" panose="02020603050405020304" pitchFamily="18" charset="0"/>
              </a:rPr>
              <a:t>        sleep(1</a:t>
            </a:r>
            <a:r>
              <a:rPr lang="en-IN" sz="2400" dirty="0" smtClean="0">
                <a:latin typeface="Calibri" panose="020F0502020204030204" pitchFamily="34" charset="0"/>
                <a:ea typeface="Calibri" panose="020F0502020204030204" pitchFamily="34" charset="0"/>
                <a:cs typeface="Times New Roman" panose="02020603050405020304" pitchFamily="18" charset="0"/>
              </a:rPr>
              <a:t>);</a:t>
            </a:r>
          </a:p>
          <a:p>
            <a:pPr marL="285750" marR="0" indent="-285750">
              <a:lnSpc>
                <a:spcPct val="107000"/>
              </a:lnSpc>
              <a:spcBef>
                <a:spcPts val="0"/>
              </a:spcBef>
              <a:spcAft>
                <a:spcPts val="0"/>
              </a:spcAft>
            </a:pPr>
            <a:r>
              <a:rPr lang="en-IN" sz="2400" dirty="0" smtClean="0">
                <a:latin typeface="Calibri" panose="020F0502020204030204" pitchFamily="34" charset="0"/>
                <a:ea typeface="Calibri" panose="020F0502020204030204" pitchFamily="34" charset="0"/>
                <a:cs typeface="Times New Roman" panose="02020603050405020304" pitchFamily="18" charset="0"/>
              </a:rPr>
              <a:t>    }</a:t>
            </a:r>
            <a:endParaRPr lang="en-IN" sz="2400" dirty="0" smtClean="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pPr>
            <a:r>
              <a:rPr lang="en-IN" sz="2400" dirty="0" smtClean="0">
                <a:latin typeface="Calibri" panose="020F0502020204030204" pitchFamily="34" charset="0"/>
                <a:ea typeface="Calibri" panose="020F0502020204030204" pitchFamily="34" charset="0"/>
                <a:cs typeface="Times New Roman" panose="02020603050405020304" pitchFamily="18" charset="0"/>
              </a:rPr>
              <a:t>}</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623591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430555" y="327025"/>
            <a:ext cx="10159314" cy="5711825"/>
          </a:xfrm>
          <a:prstGeom prst="rect">
            <a:avLst/>
          </a:prstGeom>
          <a:noFill/>
          <a:ln w="9525">
            <a:noFill/>
            <a:miter lim="800000"/>
            <a:headEnd/>
            <a:tailEnd/>
          </a:ln>
          <a:effectLst/>
        </p:spPr>
      </p:pic>
      <p:grpSp>
        <p:nvGrpSpPr>
          <p:cNvPr id="5" name="Group 4">
            <a:extLst>
              <a:ext uri="{FF2B5EF4-FFF2-40B4-BE49-F238E27FC236}">
                <a16:creationId xmlns:a16="http://schemas.microsoft.com/office/drawing/2014/main" xmlns="" id="{3ADD3E75-D8A1-486A-89A1-BC64591AA63A}"/>
              </a:ext>
            </a:extLst>
          </p:cNvPr>
          <p:cNvGrpSpPr/>
          <p:nvPr/>
        </p:nvGrpSpPr>
        <p:grpSpPr>
          <a:xfrm>
            <a:off x="0" y="0"/>
            <a:ext cx="12192001" cy="6860735"/>
            <a:chOff x="0" y="0"/>
            <a:chExt cx="12192001" cy="6860735"/>
          </a:xfrm>
        </p:grpSpPr>
        <p:pic>
          <p:nvPicPr>
            <p:cNvPr id="6" name="Picture 2" descr="KL Deemed to be University Logo">
              <a:extLst>
                <a:ext uri="{FF2B5EF4-FFF2-40B4-BE49-F238E27FC236}">
                  <a16:creationId xmlns:a16="http://schemas.microsoft.com/office/drawing/2014/main" xmlns="" id="{E0296896-D858-43D7-9AE6-7A4DCD33B587}"/>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a:extLst>
                <a:ext uri="{FF2B5EF4-FFF2-40B4-BE49-F238E27FC236}">
                  <a16:creationId xmlns:a16="http://schemas.microsoft.com/office/drawing/2014/main" xmlns=""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xmlns=""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xmlns=""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xmlns=""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xmlns=""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xmlns=""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xmlns=""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xmlns="" val="1695161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F143494-C438-4F85-8563-F756FD09FA89}"/>
              </a:ext>
            </a:extLst>
          </p:cNvPr>
          <p:cNvSpPr>
            <a:spLocks noGrp="1"/>
          </p:cNvSpPr>
          <p:nvPr>
            <p:ph type="title"/>
          </p:nvPr>
        </p:nvSpPr>
        <p:spPr>
          <a:xfrm>
            <a:off x="176271" y="189836"/>
            <a:ext cx="10636784" cy="844638"/>
          </a:xfrm>
        </p:spPr>
        <p:txBody>
          <a:bodyPr/>
          <a:lstStyle/>
          <a:p>
            <a:pPr algn="ctr"/>
            <a:r>
              <a:rPr lang="en-US" i="0" dirty="0">
                <a:effectLst>
                  <a:outerShdw blurRad="38100" dist="38100" dir="2700000" algn="tl">
                    <a:srgbClr val="000000">
                      <a:alpha val="43137"/>
                    </a:srgbClr>
                  </a:outerShdw>
                </a:effectLst>
                <a:latin typeface="+mn-lt"/>
              </a:rPr>
              <a:t>Understanding the </a:t>
            </a:r>
            <a:r>
              <a:rPr lang="en-US" i="0" dirty="0" smtClean="0">
                <a:effectLst>
                  <a:outerShdw blurRad="38100" dist="38100" dir="2700000" algn="tl">
                    <a:srgbClr val="000000">
                      <a:alpha val="43137"/>
                    </a:srgbClr>
                  </a:outerShdw>
                </a:effectLst>
                <a:latin typeface="+mn-lt"/>
              </a:rPr>
              <a:t>Shared Memory</a:t>
            </a:r>
            <a:endParaRPr lang="en-US" i="0" dirty="0">
              <a:effectLst>
                <a:outerShdw blurRad="38100" dist="38100" dir="2700000" algn="tl">
                  <a:srgbClr val="000000">
                    <a:alpha val="43137"/>
                  </a:srgbClr>
                </a:outerShdw>
              </a:effectLst>
              <a:latin typeface="+mn-lt"/>
            </a:endParaRPr>
          </a:p>
        </p:txBody>
      </p:sp>
      <p:grpSp>
        <p:nvGrpSpPr>
          <p:cNvPr id="13" name="Group 12">
            <a:extLst>
              <a:ext uri="{FF2B5EF4-FFF2-40B4-BE49-F238E27FC236}">
                <a16:creationId xmlns:a16="http://schemas.microsoft.com/office/drawing/2014/main" xmlns=""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xmlns=""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a:extLst>
                <a:ext uri="{FF2B5EF4-FFF2-40B4-BE49-F238E27FC236}">
                  <a16:creationId xmlns:a16="http://schemas.microsoft.com/office/drawing/2014/main" xmlns=""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xmlns=""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xmlns=""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xmlns=""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xmlns=""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xmlns=""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xmlns=""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extBox 1">
            <a:extLst>
              <a:ext uri="{FF2B5EF4-FFF2-40B4-BE49-F238E27FC236}">
                <a16:creationId xmlns:a16="http://schemas.microsoft.com/office/drawing/2014/main" xmlns="" id="{55600E11-0457-4B89-8B24-83E5340DFE4A}"/>
              </a:ext>
            </a:extLst>
          </p:cNvPr>
          <p:cNvSpPr txBox="1"/>
          <p:nvPr/>
        </p:nvSpPr>
        <p:spPr>
          <a:xfrm>
            <a:off x="899654" y="1436302"/>
            <a:ext cx="8862532" cy="7143494"/>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US" sz="2000" dirty="0"/>
              <a:t>Shared memory is a memory shared between two or more </a:t>
            </a:r>
            <a:r>
              <a:rPr lang="en-US" sz="2000" dirty="0" smtClean="0"/>
              <a:t>processes</a:t>
            </a:r>
          </a:p>
          <a:p>
            <a:pPr marR="0">
              <a:lnSpc>
                <a:spcPct val="107000"/>
              </a:lnSpc>
              <a:spcBef>
                <a:spcPts val="0"/>
              </a:spcBef>
              <a:spcAft>
                <a:spcPts val="0"/>
              </a:spcAft>
            </a:pPr>
            <a:endParaRPr lang="en-US" sz="2000" dirty="0" smtClean="0"/>
          </a:p>
          <a:p>
            <a:pPr marL="285750" marR="0" indent="-285750">
              <a:lnSpc>
                <a:spcPct val="107000"/>
              </a:lnSpc>
              <a:spcBef>
                <a:spcPts val="0"/>
              </a:spcBef>
              <a:spcAft>
                <a:spcPts val="0"/>
              </a:spcAft>
              <a:buFont typeface="Arial" panose="020B0604020202020204" pitchFamily="34" charset="0"/>
              <a:buChar char="•"/>
            </a:pPr>
            <a:r>
              <a:rPr lang="en-US" sz="2000" dirty="0"/>
              <a:t>To reiterate, each process has its own address space, if any process wants to communicate with some information from its own address space to other processes, then it is only possible with IPC (inter process communication) techniques</a:t>
            </a:r>
            <a:r>
              <a:rPr lang="en-US" sz="2000" dirty="0" smtClean="0"/>
              <a:t>.</a:t>
            </a:r>
          </a:p>
          <a:p>
            <a:pPr marL="342900" indent="-342900">
              <a:lnSpc>
                <a:spcPct val="150000"/>
              </a:lnSpc>
              <a:buFont typeface="Wingdings" panose="05000000000000000000" pitchFamily="2" charset="2"/>
              <a:buChar char="Ø"/>
            </a:pPr>
            <a:r>
              <a:rPr lang="en-US" sz="2000" dirty="0" smtClean="0"/>
              <a:t>Create </a:t>
            </a:r>
            <a:r>
              <a:rPr lang="en-US" sz="2000" dirty="0"/>
              <a:t>the shared memory segment or use an already created shared memory segment (</a:t>
            </a:r>
            <a:r>
              <a:rPr lang="en-US" sz="2000" b="1" dirty="0"/>
              <a:t>shmget</a:t>
            </a:r>
            <a:r>
              <a:rPr lang="en-US" sz="2000" b="1" dirty="0" smtClean="0"/>
              <a:t>()</a:t>
            </a:r>
            <a:r>
              <a:rPr lang="en-US" sz="2000" dirty="0" smtClean="0"/>
              <a:t>)</a:t>
            </a:r>
          </a:p>
          <a:p>
            <a:pPr marL="342900" indent="-342900">
              <a:lnSpc>
                <a:spcPct val="150000"/>
              </a:lnSpc>
              <a:buFont typeface="Wingdings" panose="05000000000000000000" pitchFamily="2" charset="2"/>
              <a:buChar char="Ø"/>
            </a:pPr>
            <a:r>
              <a:rPr lang="en-US" sz="2000" dirty="0" smtClean="0"/>
              <a:t>Attach </a:t>
            </a:r>
            <a:r>
              <a:rPr lang="en-US" sz="2000" dirty="0"/>
              <a:t>the process to the already created shared memory segment (</a:t>
            </a:r>
            <a:r>
              <a:rPr lang="en-US" sz="2000" b="1" dirty="0"/>
              <a:t>shmat(</a:t>
            </a:r>
            <a:r>
              <a:rPr lang="en-US" sz="2000" dirty="0"/>
              <a:t>))</a:t>
            </a:r>
          </a:p>
          <a:p>
            <a:pPr marL="342900" indent="-342900">
              <a:lnSpc>
                <a:spcPct val="150000"/>
              </a:lnSpc>
              <a:buFont typeface="Wingdings" panose="05000000000000000000" pitchFamily="2" charset="2"/>
              <a:buChar char="Ø"/>
            </a:pPr>
            <a:r>
              <a:rPr lang="en-US" sz="2000" dirty="0"/>
              <a:t>Detach the process from the already attached shared memory segment (</a:t>
            </a:r>
            <a:r>
              <a:rPr lang="en-US" sz="2000" b="1" dirty="0"/>
              <a:t>shmdt()</a:t>
            </a:r>
            <a:r>
              <a:rPr lang="en-US" sz="2000" dirty="0"/>
              <a:t>)</a:t>
            </a:r>
          </a:p>
          <a:p>
            <a:pPr marL="342900" indent="-342900">
              <a:lnSpc>
                <a:spcPct val="150000"/>
              </a:lnSpc>
              <a:buFont typeface="Wingdings" panose="05000000000000000000" pitchFamily="2" charset="2"/>
              <a:buChar char="Ø"/>
            </a:pPr>
            <a:r>
              <a:rPr lang="en-US" sz="2000" dirty="0"/>
              <a:t>Control operations on the shared memory segment (</a:t>
            </a:r>
            <a:r>
              <a:rPr lang="en-US" sz="2000" b="1" dirty="0"/>
              <a:t>shmctl())</a:t>
            </a:r>
          </a:p>
          <a:p>
            <a:pPr marL="285750" marR="0" indent="-285750">
              <a:lnSpc>
                <a:spcPct val="107000"/>
              </a:lnSpc>
              <a:spcBef>
                <a:spcPts val="0"/>
              </a:spcBef>
              <a:spcAft>
                <a:spcPts val="0"/>
              </a:spcAft>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650707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xmlns=""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a:extLst>
                <a:ext uri="{FF2B5EF4-FFF2-40B4-BE49-F238E27FC236}">
                  <a16:creationId xmlns:a16="http://schemas.microsoft.com/office/drawing/2014/main" xmlns=""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xmlns=""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xmlns=""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xmlns=""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xmlns=""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xmlns=""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xmlns=""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extBox 1">
            <a:extLst>
              <a:ext uri="{FF2B5EF4-FFF2-40B4-BE49-F238E27FC236}">
                <a16:creationId xmlns:a16="http://schemas.microsoft.com/office/drawing/2014/main" xmlns="" id="{55600E11-0457-4B89-8B24-83E5340DFE4A}"/>
              </a:ext>
            </a:extLst>
          </p:cNvPr>
          <p:cNvSpPr txBox="1"/>
          <p:nvPr/>
        </p:nvSpPr>
        <p:spPr>
          <a:xfrm>
            <a:off x="307918" y="1444680"/>
            <a:ext cx="11576163" cy="4401205"/>
          </a:xfrm>
          <a:prstGeom prst="rect">
            <a:avLst/>
          </a:prstGeom>
          <a:noFill/>
        </p:spPr>
        <p:txBody>
          <a:bodyPr wrap="square">
            <a:spAutoFit/>
          </a:bodyPr>
          <a:lstStyle/>
          <a:p>
            <a:pPr algn="just"/>
            <a:r>
              <a:rPr lang="en-US" sz="2000" dirty="0"/>
              <a:t>The </a:t>
            </a:r>
            <a:r>
              <a:rPr lang="en-US" sz="2000" b="1" dirty="0"/>
              <a:t>first argument, key,</a:t>
            </a:r>
            <a:r>
              <a:rPr lang="en-US" sz="2000" dirty="0"/>
              <a:t> recognizes the shared memory segment. The key can be either an arbitrary value or one that can be derived from the library function ftok(). The key can also be IPC_PRIVATE, means, running processes as server and client (parent and child relationship) i.e., inter-related process communiation. If the client wants to use shared memory with this key, then it must be a child process of the server. Also, the child process needs to be created after the parent has obtained a shared memory</a:t>
            </a:r>
            <a:r>
              <a:rPr lang="en-US" sz="2000" dirty="0" smtClean="0"/>
              <a:t>.</a:t>
            </a:r>
          </a:p>
          <a:p>
            <a:pPr algn="just"/>
            <a:endParaRPr lang="en-US" sz="2000" dirty="0"/>
          </a:p>
          <a:p>
            <a:pPr algn="just"/>
            <a:r>
              <a:rPr lang="en-US" sz="2000" dirty="0"/>
              <a:t>The </a:t>
            </a:r>
            <a:r>
              <a:rPr lang="en-US" sz="2000" b="1" dirty="0"/>
              <a:t>second argument, size,</a:t>
            </a:r>
            <a:r>
              <a:rPr lang="en-US" sz="2000" dirty="0"/>
              <a:t> is the size of the shared memory segment rounded to multiple of PAGE_SIZE</a:t>
            </a:r>
            <a:r>
              <a:rPr lang="en-US" sz="2000" dirty="0" smtClean="0"/>
              <a:t>.</a:t>
            </a:r>
          </a:p>
          <a:p>
            <a:pPr algn="just"/>
            <a:endParaRPr lang="en-US" sz="2000" dirty="0"/>
          </a:p>
          <a:p>
            <a:pPr algn="just"/>
            <a:r>
              <a:rPr lang="en-US" sz="2000" dirty="0" smtClean="0"/>
              <a:t>The</a:t>
            </a:r>
            <a:r>
              <a:rPr lang="en-US" sz="2000" dirty="0"/>
              <a:t> </a:t>
            </a:r>
            <a:r>
              <a:rPr lang="en-US" sz="2000" b="1" dirty="0"/>
              <a:t>third argument, shmflg,</a:t>
            </a:r>
            <a:r>
              <a:rPr lang="en-US" sz="2000" dirty="0"/>
              <a:t> specifies the required shared memory flag/s such as IPC_CREAT (creating new segment) or IPC_EXCL (Used with IPC_CREAT to create new segment and the call fails, if the segment already exists). Need to pass the permissions as well</a:t>
            </a:r>
            <a:r>
              <a:rPr lang="en-US" sz="2000" dirty="0" smtClean="0"/>
              <a:t>.</a:t>
            </a:r>
          </a:p>
          <a:p>
            <a:pPr algn="just"/>
            <a:endParaRPr lang="en-US" sz="2000" dirty="0"/>
          </a:p>
          <a:p>
            <a:pPr algn="just"/>
            <a:r>
              <a:rPr lang="en-US" sz="2000" dirty="0" smtClean="0"/>
              <a:t>This </a:t>
            </a:r>
            <a:r>
              <a:rPr lang="en-US" sz="2000" dirty="0"/>
              <a:t>call would return a valid shared memory identifier (used for further calls of shared memory) on success and -1 in case of failure. To know the cause of failure, check with errno variable or perror() function.</a:t>
            </a:r>
          </a:p>
        </p:txBody>
      </p:sp>
      <p:sp>
        <p:nvSpPr>
          <p:cNvPr id="3" name="Rectangle 1"/>
          <p:cNvSpPr>
            <a:spLocks noGrp="1" noChangeArrowheads="1"/>
          </p:cNvSpPr>
          <p:nvPr>
            <p:ph type="title"/>
          </p:nvPr>
        </p:nvSpPr>
        <p:spPr bwMode="auto">
          <a:xfrm>
            <a:off x="176213" y="465949"/>
            <a:ext cx="10165522" cy="739960"/>
          </a:xfrm>
          <a:prstGeom prst="rect">
            <a:avLst/>
          </a:prstGeom>
          <a:solidFill>
            <a:srgbClr val="EEEEEE"/>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#include</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&lt;sys/ipc.h&gt;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#include</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&lt;sys/shm.h&gt;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int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shmget</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key_t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key</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size_t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size</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int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shmflg</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37811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5600E11-0457-4B89-8B24-83E5340DFE4A}"/>
              </a:ext>
            </a:extLst>
          </p:cNvPr>
          <p:cNvSpPr txBox="1"/>
          <p:nvPr/>
        </p:nvSpPr>
        <p:spPr>
          <a:xfrm>
            <a:off x="307918" y="1444680"/>
            <a:ext cx="11576163" cy="4401205"/>
          </a:xfrm>
          <a:prstGeom prst="rect">
            <a:avLst/>
          </a:prstGeom>
          <a:noFill/>
        </p:spPr>
        <p:txBody>
          <a:bodyPr wrap="square">
            <a:spAutoFit/>
          </a:bodyPr>
          <a:lstStyle/>
          <a:p>
            <a:pPr algn="just"/>
            <a:r>
              <a:rPr lang="en-US" sz="2000" b="1" dirty="0"/>
              <a:t>The first argument, shmid,</a:t>
            </a:r>
            <a:r>
              <a:rPr lang="en-US" sz="2000" dirty="0"/>
              <a:t> is the identifier of the shared memory segment. This id is the shared memory identifier, which is the return value of shmget() system call</a:t>
            </a:r>
            <a:r>
              <a:rPr lang="en-US" sz="2000" dirty="0" smtClean="0"/>
              <a:t>.</a:t>
            </a:r>
          </a:p>
          <a:p>
            <a:pPr algn="just"/>
            <a:endParaRPr lang="en-US" sz="2000" dirty="0"/>
          </a:p>
          <a:p>
            <a:pPr algn="just"/>
            <a:r>
              <a:rPr lang="en-US" sz="2000" b="1" dirty="0"/>
              <a:t>The second argument, shmaddr,</a:t>
            </a:r>
            <a:r>
              <a:rPr lang="en-US" sz="2000" dirty="0"/>
              <a:t> is to specify the attaching address. If shmaddr is NULL, the system by default chooses the suitable address to attach the segment. If shmaddr is not NULL and SHM_RND is specified in shmflg, the attach is equal to the address of the nearest multiple of SHMLBA (Lower Boundary Address). Otherwise, shmaddr must be a page aligned address at which the shared memory attachment occurs/starts</a:t>
            </a:r>
            <a:r>
              <a:rPr lang="en-US" sz="2000" dirty="0" smtClean="0"/>
              <a:t>.</a:t>
            </a:r>
          </a:p>
          <a:p>
            <a:pPr algn="just"/>
            <a:endParaRPr lang="en-US" sz="2000" dirty="0"/>
          </a:p>
          <a:p>
            <a:pPr algn="just"/>
            <a:r>
              <a:rPr lang="en-US" sz="2000" b="1" dirty="0"/>
              <a:t>The third argument, shmflg,</a:t>
            </a:r>
            <a:r>
              <a:rPr lang="en-US" sz="2000" dirty="0"/>
              <a:t> specifies the required shared memory flag/s such as SHM_RND (rounding off address to SHMLBA) or SHM_EXEC (allows the contents of segment to be executed) or SHM_RDONLY (attaches the segment for read-only purpose, by default it is read-write) or SHM_REMAP (replaces the existing mapping in the range specified by shmaddr and continuing till the end of segment).</a:t>
            </a:r>
          </a:p>
          <a:p>
            <a:pPr algn="just"/>
            <a:r>
              <a:rPr lang="en-US" sz="2000" dirty="0"/>
              <a:t>This call would return the address of attached shared memory segment on success and -1 in case of failure. To know the cause of failure, check with errno variable or perror() function</a:t>
            </a:r>
          </a:p>
        </p:txBody>
      </p:sp>
      <p:sp>
        <p:nvSpPr>
          <p:cNvPr id="4" name="Rectangle 1"/>
          <p:cNvSpPr>
            <a:spLocks noChangeArrowheads="1"/>
          </p:cNvSpPr>
          <p:nvPr/>
        </p:nvSpPr>
        <p:spPr bwMode="auto">
          <a:xfrm>
            <a:off x="0" y="254543"/>
            <a:ext cx="12192000" cy="739960"/>
          </a:xfrm>
          <a:prstGeom prst="rect">
            <a:avLst/>
          </a:prstGeom>
          <a:solidFill>
            <a:srgbClr val="EEEEEE"/>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#include</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&lt;sys/types.h&gt;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#include</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&lt;sys/shm.h&gt;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void</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shmat</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int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shmid</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const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void</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shmaddr</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int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shmflg</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58161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xmlns=""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a:extLst>
                <a:ext uri="{FF2B5EF4-FFF2-40B4-BE49-F238E27FC236}">
                  <a16:creationId xmlns:a16="http://schemas.microsoft.com/office/drawing/2014/main" xmlns=""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xmlns=""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xmlns=""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xmlns=""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xmlns=""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xmlns=""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xmlns=""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extBox 1">
            <a:extLst>
              <a:ext uri="{FF2B5EF4-FFF2-40B4-BE49-F238E27FC236}">
                <a16:creationId xmlns:a16="http://schemas.microsoft.com/office/drawing/2014/main" xmlns="" id="{55600E11-0457-4B89-8B24-83E5340DFE4A}"/>
              </a:ext>
            </a:extLst>
          </p:cNvPr>
          <p:cNvSpPr txBox="1"/>
          <p:nvPr/>
        </p:nvSpPr>
        <p:spPr>
          <a:xfrm>
            <a:off x="599840" y="1708238"/>
            <a:ext cx="10992320" cy="4832092"/>
          </a:xfrm>
          <a:prstGeom prst="rect">
            <a:avLst/>
          </a:prstGeom>
          <a:noFill/>
        </p:spPr>
        <p:txBody>
          <a:bodyPr wrap="square">
            <a:spAutoFit/>
          </a:bodyPr>
          <a:lstStyle/>
          <a:p>
            <a:r>
              <a:rPr lang="en-US" sz="2800" dirty="0"/>
              <a:t>The above system call performs shared memory operation for System V shared memory segment of detaching the shared memory segment from the address space of the calling process. The argument that needs to be passed is </a:t>
            </a:r>
            <a:r>
              <a:rPr lang="en-US" sz="2800" dirty="0" smtClean="0"/>
              <a:t>−</a:t>
            </a:r>
          </a:p>
          <a:p>
            <a:endParaRPr lang="en-US" sz="2800" dirty="0"/>
          </a:p>
          <a:p>
            <a:r>
              <a:rPr lang="en-US" sz="2800" dirty="0"/>
              <a:t>The argument, shmaddr, is the address of shared memory segment to be detached. The to-be-detached segment must be the address returned by the shmat() system call</a:t>
            </a:r>
            <a:r>
              <a:rPr lang="en-US" sz="2800" dirty="0" smtClean="0"/>
              <a:t>.</a:t>
            </a:r>
          </a:p>
          <a:p>
            <a:endParaRPr lang="en-US" sz="2800" dirty="0"/>
          </a:p>
          <a:p>
            <a:r>
              <a:rPr lang="en-US" sz="2800" dirty="0"/>
              <a:t>This call would return 0 on success and -1 in case of failure. To know the cause of failure, check with errno variable or perror() function.</a:t>
            </a:r>
          </a:p>
        </p:txBody>
      </p:sp>
      <p:sp>
        <p:nvSpPr>
          <p:cNvPr id="3" name="Rectangle 1"/>
          <p:cNvSpPr>
            <a:spLocks noGrp="1" noChangeArrowheads="1"/>
          </p:cNvSpPr>
          <p:nvPr>
            <p:ph type="title"/>
          </p:nvPr>
        </p:nvSpPr>
        <p:spPr bwMode="auto">
          <a:xfrm>
            <a:off x="176213" y="517463"/>
            <a:ext cx="10873860" cy="739960"/>
          </a:xfrm>
          <a:prstGeom prst="rect">
            <a:avLst/>
          </a:prstGeom>
          <a:solidFill>
            <a:srgbClr val="EEEEEE"/>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#include</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&lt;sys/types.h&gt;</a:t>
            </a:r>
            <a:br>
              <a:rPr kumimoji="0" 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#include</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&lt;sys/shm.h&gt;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int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shmdt</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const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void</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shmaddr</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668897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3ADD3E75-D8A1-486A-89A1-BC64591AA63A}"/>
              </a:ext>
            </a:extLst>
          </p:cNvPr>
          <p:cNvGrpSpPr/>
          <p:nvPr/>
        </p:nvGrpSpPr>
        <p:grpSpPr>
          <a:xfrm>
            <a:off x="0" y="0"/>
            <a:ext cx="12192001" cy="6860735"/>
            <a:chOff x="0" y="0"/>
            <a:chExt cx="12192001" cy="6860735"/>
          </a:xfrm>
        </p:grpSpPr>
        <p:pic>
          <p:nvPicPr>
            <p:cNvPr id="14" name="Picture 2" descr="KL Deemed to be University Logo">
              <a:extLst>
                <a:ext uri="{FF2B5EF4-FFF2-40B4-BE49-F238E27FC236}">
                  <a16:creationId xmlns:a16="http://schemas.microsoft.com/office/drawing/2014/main" xmlns=""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a:extLst>
                <a:ext uri="{FF2B5EF4-FFF2-40B4-BE49-F238E27FC236}">
                  <a16:creationId xmlns:a16="http://schemas.microsoft.com/office/drawing/2014/main" xmlns=""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xmlns=""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xmlns=""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xmlns=""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xmlns=""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xmlns=""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xmlns=""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extBox 1">
            <a:extLst>
              <a:ext uri="{FF2B5EF4-FFF2-40B4-BE49-F238E27FC236}">
                <a16:creationId xmlns:a16="http://schemas.microsoft.com/office/drawing/2014/main" xmlns="" id="{55600E11-0457-4B89-8B24-83E5340DFE4A}"/>
              </a:ext>
            </a:extLst>
          </p:cNvPr>
          <p:cNvSpPr txBox="1"/>
          <p:nvPr/>
        </p:nvSpPr>
        <p:spPr>
          <a:xfrm>
            <a:off x="176212" y="1505515"/>
            <a:ext cx="11399483" cy="4154984"/>
          </a:xfrm>
          <a:prstGeom prst="rect">
            <a:avLst/>
          </a:prstGeom>
          <a:noFill/>
        </p:spPr>
        <p:txBody>
          <a:bodyPr wrap="square">
            <a:spAutoFit/>
          </a:bodyPr>
          <a:lstStyle/>
          <a:p>
            <a:r>
              <a:rPr lang="en-US" sz="2400" dirty="0"/>
              <a:t>The above system call performs control operation for a System V shared memory segment. The following arguments needs to be passed −</a:t>
            </a:r>
          </a:p>
          <a:p>
            <a:endParaRPr lang="en-US" sz="2400" dirty="0" smtClean="0"/>
          </a:p>
          <a:p>
            <a:r>
              <a:rPr lang="en-US" sz="2400" dirty="0" smtClean="0"/>
              <a:t>The </a:t>
            </a:r>
            <a:r>
              <a:rPr lang="en-US" sz="2400" dirty="0"/>
              <a:t>first argument, </a:t>
            </a:r>
            <a:r>
              <a:rPr lang="en-US" sz="2400" b="1" dirty="0"/>
              <a:t>shmid</a:t>
            </a:r>
            <a:r>
              <a:rPr lang="en-US" sz="2400" dirty="0"/>
              <a:t>, is the identifier of the shared memory segment. This id is the shared memory identifier, which is the return value of shmget() system call</a:t>
            </a:r>
            <a:r>
              <a:rPr lang="en-US" sz="2400" dirty="0" smtClean="0"/>
              <a:t>.</a:t>
            </a:r>
          </a:p>
          <a:p>
            <a:endParaRPr lang="en-US" sz="2400" dirty="0"/>
          </a:p>
          <a:p>
            <a:r>
              <a:rPr lang="en-US" sz="2400" dirty="0"/>
              <a:t>The second argument, </a:t>
            </a:r>
            <a:r>
              <a:rPr lang="en-US" sz="2400" b="1" dirty="0"/>
              <a:t>cmd</a:t>
            </a:r>
            <a:r>
              <a:rPr lang="en-US" sz="2400" dirty="0"/>
              <a:t>, is the command to perform the required control operation on the shared memory segment</a:t>
            </a:r>
            <a:r>
              <a:rPr lang="en-US" sz="2400" dirty="0" smtClean="0"/>
              <a:t>.</a:t>
            </a:r>
          </a:p>
          <a:p>
            <a:endParaRPr lang="en-US" sz="2400" dirty="0"/>
          </a:p>
          <a:p>
            <a:r>
              <a:rPr lang="en-US" sz="2400" dirty="0"/>
              <a:t>The third argument, </a:t>
            </a:r>
            <a:r>
              <a:rPr lang="en-US" sz="2400" b="1" dirty="0"/>
              <a:t>buf</a:t>
            </a:r>
            <a:r>
              <a:rPr lang="en-US" sz="2400" dirty="0"/>
              <a:t>, is a pointer to the shared memory structure named struct shmid_ds. The values of this structure would be used for either set or get as per cmd.</a:t>
            </a:r>
          </a:p>
        </p:txBody>
      </p:sp>
      <p:sp>
        <p:nvSpPr>
          <p:cNvPr id="3" name="Rectangle 1"/>
          <p:cNvSpPr>
            <a:spLocks noGrp="1" noChangeArrowheads="1"/>
          </p:cNvSpPr>
          <p:nvPr>
            <p:ph type="title"/>
          </p:nvPr>
        </p:nvSpPr>
        <p:spPr bwMode="auto">
          <a:xfrm>
            <a:off x="176212" y="575418"/>
            <a:ext cx="10956933" cy="739960"/>
          </a:xfrm>
          <a:prstGeom prst="rect">
            <a:avLst/>
          </a:prstGeom>
          <a:solidFill>
            <a:srgbClr val="EEEEEE"/>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#include</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&lt;sys/ipc.h&gt;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#include</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&lt;sys/shm.h&gt;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int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shmctl</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int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shmid</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int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cmd</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struct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shmid_ds </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buf</a:t>
            </a:r>
            <a:r>
              <a:rPr kumimoji="0" lang="en-US" sz="1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677537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6182"/>
          </a:xfrm>
          <a:solidFill>
            <a:srgbClr val="EEEEEE"/>
          </a:solidFill>
          <a:ln>
            <a:noFill/>
          </a:ln>
          <a:effectLst/>
        </p:spPr>
        <p:txBody>
          <a:bodyPr vert="horz" wrap="square" lIns="91440" tIns="-44436" rIns="91440" bIns="45720" numCol="1" rtlCol="0" anchor="ctr" anchorCtr="0" compatLnSpc="1">
            <a:prstTxWarp prst="textNoShape">
              <a:avLst/>
            </a:prstTxWarp>
            <a:spAutoFit/>
          </a:bodyPr>
          <a:lstStyle/>
          <a:p>
            <a:pPr eaLnBrk="0" fontAlgn="base" hangingPunct="0">
              <a:lnSpc>
                <a:spcPct val="100000"/>
              </a:lnSpc>
              <a:spcAft>
                <a:spcPct val="0"/>
              </a:spcAft>
            </a:pPr>
            <a:r>
              <a:rPr lang="en-US" sz="1600" dirty="0" smtClean="0">
                <a:solidFill>
                  <a:srgbClr val="880000"/>
                </a:solidFill>
                <a:latin typeface="Courier New" panose="02070309020205020404" pitchFamily="49" charset="0"/>
                <a:cs typeface="Courier New" panose="02070309020205020404" pitchFamily="49" charset="0"/>
              </a:rPr>
              <a:t>#include </a:t>
            </a:r>
            <a:r>
              <a:rPr lang="en-US" sz="1600" b="1" dirty="0" smtClean="0">
                <a:solidFill>
                  <a:schemeClr val="accent6">
                    <a:lumMod val="50000"/>
                  </a:schemeClr>
                </a:solidFill>
                <a:latin typeface="Courier New" panose="02070309020205020404" pitchFamily="49" charset="0"/>
                <a:cs typeface="Courier New" panose="02070309020205020404" pitchFamily="49" charset="0"/>
              </a:rPr>
              <a:t>&lt;sys/</a:t>
            </a:r>
            <a:r>
              <a:rPr lang="en-US" sz="1600" b="1" dirty="0" err="1" smtClean="0">
                <a:solidFill>
                  <a:schemeClr val="accent6">
                    <a:lumMod val="50000"/>
                  </a:schemeClr>
                </a:solidFill>
                <a:latin typeface="Courier New" panose="02070309020205020404" pitchFamily="49" charset="0"/>
                <a:cs typeface="Courier New" panose="02070309020205020404" pitchFamily="49" charset="0"/>
              </a:rPr>
              <a:t>types.h</a:t>
            </a:r>
            <a:r>
              <a:rPr lang="en-US" sz="1600" b="1" dirty="0" smtClean="0">
                <a:solidFill>
                  <a:schemeClr val="accent6">
                    <a:lumMod val="50000"/>
                  </a:schemeClr>
                </a:solidFill>
                <a:latin typeface="Courier New" panose="02070309020205020404" pitchFamily="49" charset="0"/>
                <a:cs typeface="Courier New" panose="02070309020205020404" pitchFamily="49" charset="0"/>
              </a:rPr>
              <a:t>&gt; </a:t>
            </a:r>
            <a:r>
              <a:rPr lang="en-US" sz="1600" dirty="0" smtClean="0">
                <a:solidFill>
                  <a:srgbClr val="880000"/>
                </a:solidFill>
                <a:latin typeface="Courier New" panose="02070309020205020404" pitchFamily="49" charset="0"/>
                <a:cs typeface="Courier New" panose="02070309020205020404" pitchFamily="49" charset="0"/>
              </a:rPr>
              <a:t/>
            </a:r>
            <a:br>
              <a:rPr lang="en-US" sz="1600" dirty="0" smtClean="0">
                <a:solidFill>
                  <a:srgbClr val="880000"/>
                </a:solidFill>
                <a:latin typeface="Courier New" panose="02070309020205020404" pitchFamily="49" charset="0"/>
                <a:cs typeface="Courier New" panose="02070309020205020404" pitchFamily="49" charset="0"/>
              </a:rPr>
            </a:br>
            <a:r>
              <a:rPr lang="en-US" sz="1600" dirty="0" smtClean="0">
                <a:solidFill>
                  <a:srgbClr val="880000"/>
                </a:solidFill>
                <a:latin typeface="Courier New" panose="02070309020205020404" pitchFamily="49" charset="0"/>
                <a:cs typeface="Courier New" panose="02070309020205020404" pitchFamily="49" charset="0"/>
              </a:rPr>
              <a:t>#include </a:t>
            </a:r>
            <a:r>
              <a:rPr lang="en-US" sz="1600" b="1" dirty="0" smtClean="0">
                <a:solidFill>
                  <a:schemeClr val="accent6">
                    <a:lumMod val="50000"/>
                  </a:schemeClr>
                </a:solidFill>
                <a:latin typeface="Courier New" panose="02070309020205020404" pitchFamily="49" charset="0"/>
                <a:cs typeface="Courier New" panose="02070309020205020404" pitchFamily="49" charset="0"/>
              </a:rPr>
              <a:t>&lt;sys/</a:t>
            </a:r>
            <a:r>
              <a:rPr lang="en-US" sz="1600" b="1" dirty="0" err="1" smtClean="0">
                <a:solidFill>
                  <a:schemeClr val="accent6">
                    <a:lumMod val="50000"/>
                  </a:schemeClr>
                </a:solidFill>
                <a:latin typeface="Courier New" panose="02070309020205020404" pitchFamily="49" charset="0"/>
                <a:cs typeface="Courier New" panose="02070309020205020404" pitchFamily="49" charset="0"/>
              </a:rPr>
              <a:t>ipc.h</a:t>
            </a:r>
            <a:r>
              <a:rPr lang="en-US" sz="1600" b="1" dirty="0" smtClean="0">
                <a:solidFill>
                  <a:schemeClr val="accent6">
                    <a:lumMod val="50000"/>
                  </a:schemeClr>
                </a:solidFill>
                <a:latin typeface="Courier New" panose="02070309020205020404" pitchFamily="49" charset="0"/>
                <a:cs typeface="Courier New" panose="02070309020205020404" pitchFamily="49" charset="0"/>
              </a:rPr>
              <a:t>&gt; </a:t>
            </a:r>
            <a:r>
              <a:rPr lang="en-US" sz="1600" dirty="0" smtClean="0">
                <a:solidFill>
                  <a:srgbClr val="880000"/>
                </a:solidFill>
                <a:latin typeface="Courier New" panose="02070309020205020404" pitchFamily="49" charset="0"/>
                <a:cs typeface="Courier New" panose="02070309020205020404" pitchFamily="49" charset="0"/>
              </a:rPr>
              <a:t/>
            </a:r>
            <a:br>
              <a:rPr lang="en-US" sz="1600" dirty="0" smtClean="0">
                <a:solidFill>
                  <a:srgbClr val="880000"/>
                </a:solidFill>
                <a:latin typeface="Courier New" panose="02070309020205020404" pitchFamily="49" charset="0"/>
                <a:cs typeface="Courier New" panose="02070309020205020404" pitchFamily="49" charset="0"/>
              </a:rPr>
            </a:br>
            <a:r>
              <a:rPr lang="en-US" sz="1600" dirty="0" err="1" smtClean="0">
                <a:solidFill>
                  <a:srgbClr val="0070C0"/>
                </a:solidFill>
                <a:latin typeface="Courier New" panose="02070309020205020404" pitchFamily="49" charset="0"/>
                <a:cs typeface="Courier New" panose="02070309020205020404" pitchFamily="49" charset="0"/>
              </a:rPr>
              <a:t>key_t</a:t>
            </a:r>
            <a:r>
              <a:rPr lang="en-US" sz="1600" dirty="0" smtClean="0">
                <a:solidFill>
                  <a:srgbClr val="880000"/>
                </a:solidFill>
                <a:latin typeface="Courier New" panose="02070309020205020404" pitchFamily="49" charset="0"/>
                <a:cs typeface="Courier New" panose="02070309020205020404" pitchFamily="49" charset="0"/>
              </a:rPr>
              <a:t>    </a:t>
            </a:r>
            <a:r>
              <a:rPr lang="en-US" sz="1600" dirty="0" err="1" smtClean="0">
                <a:solidFill>
                  <a:srgbClr val="880000"/>
                </a:solidFill>
                <a:latin typeface="Courier New" panose="02070309020205020404" pitchFamily="49" charset="0"/>
                <a:cs typeface="Courier New" panose="02070309020205020404" pitchFamily="49" charset="0"/>
              </a:rPr>
              <a:t>ftok</a:t>
            </a:r>
            <a:r>
              <a:rPr lang="en-US" sz="1600" dirty="0" smtClean="0">
                <a:solidFill>
                  <a:srgbClr val="880000"/>
                </a:solidFill>
                <a:latin typeface="Courier New" panose="02070309020205020404" pitchFamily="49" charset="0"/>
                <a:cs typeface="Courier New" panose="02070309020205020404" pitchFamily="49" charset="0"/>
              </a:rPr>
              <a:t>(</a:t>
            </a:r>
            <a:r>
              <a:rPr lang="en-US" sz="1600" dirty="0" smtClean="0">
                <a:solidFill>
                  <a:srgbClr val="0070C0"/>
                </a:solidFill>
                <a:latin typeface="Courier New" panose="02070309020205020404" pitchFamily="49" charset="0"/>
                <a:cs typeface="Courier New" panose="02070309020205020404" pitchFamily="49" charset="0"/>
              </a:rPr>
              <a:t>const</a:t>
            </a:r>
            <a:r>
              <a:rPr lang="en-US" sz="1600" dirty="0" smtClean="0">
                <a:solidFill>
                  <a:srgbClr val="880000"/>
                </a:solidFill>
                <a:latin typeface="Courier New" panose="02070309020205020404" pitchFamily="49" charset="0"/>
                <a:cs typeface="Courier New" panose="02070309020205020404" pitchFamily="49" charset="0"/>
              </a:rPr>
              <a:t> </a:t>
            </a:r>
            <a:r>
              <a:rPr lang="en-US" sz="1600" dirty="0" smtClean="0">
                <a:solidFill>
                  <a:srgbClr val="0070C0"/>
                </a:solidFill>
                <a:latin typeface="Courier New" panose="02070309020205020404" pitchFamily="49" charset="0"/>
                <a:cs typeface="Courier New" panose="02070309020205020404" pitchFamily="49" charset="0"/>
              </a:rPr>
              <a:t>char</a:t>
            </a:r>
            <a:r>
              <a:rPr lang="en-US" sz="1600" dirty="0" smtClean="0">
                <a:solidFill>
                  <a:srgbClr val="880000"/>
                </a:solidFill>
                <a:latin typeface="Courier New" panose="02070309020205020404" pitchFamily="49" charset="0"/>
                <a:cs typeface="Courier New" panose="02070309020205020404" pitchFamily="49" charset="0"/>
              </a:rPr>
              <a:t>   *pathname,  </a:t>
            </a:r>
            <a:r>
              <a:rPr lang="en-US" sz="1600" dirty="0" err="1" smtClean="0">
                <a:solidFill>
                  <a:srgbClr val="0070C0"/>
                </a:solidFill>
                <a:latin typeface="Courier New" panose="02070309020205020404" pitchFamily="49" charset="0"/>
                <a:cs typeface="Courier New" panose="02070309020205020404" pitchFamily="49" charset="0"/>
              </a:rPr>
              <a:t>int</a:t>
            </a:r>
            <a:r>
              <a:rPr lang="en-US" sz="1600" dirty="0" smtClean="0">
                <a:solidFill>
                  <a:srgbClr val="880000"/>
                </a:solidFill>
                <a:latin typeface="Courier New" panose="02070309020205020404" pitchFamily="49" charset="0"/>
                <a:cs typeface="Courier New" panose="02070309020205020404" pitchFamily="49" charset="0"/>
              </a:rPr>
              <a:t>    </a:t>
            </a:r>
            <a:r>
              <a:rPr lang="en-US" sz="1600" dirty="0" err="1" smtClean="0">
                <a:solidFill>
                  <a:srgbClr val="880000"/>
                </a:solidFill>
                <a:latin typeface="Courier New" panose="02070309020205020404" pitchFamily="49" charset="0"/>
                <a:cs typeface="Courier New" panose="02070309020205020404" pitchFamily="49" charset="0"/>
              </a:rPr>
              <a:t>proj_id</a:t>
            </a:r>
            <a:r>
              <a:rPr lang="en-US" sz="1600" dirty="0" smtClean="0">
                <a:solidFill>
                  <a:srgbClr val="880000"/>
                </a:solidFill>
                <a:latin typeface="Courier New" panose="02070309020205020404" pitchFamily="49" charset="0"/>
                <a:cs typeface="Courier New" panose="02070309020205020404" pitchFamily="49" charset="0"/>
              </a:rPr>
              <a:t>); </a:t>
            </a:r>
            <a:br>
              <a:rPr lang="en-US" sz="1600" dirty="0" smtClean="0">
                <a:solidFill>
                  <a:srgbClr val="880000"/>
                </a:solidFill>
                <a:latin typeface="Courier New" panose="02070309020205020404" pitchFamily="49" charset="0"/>
                <a:cs typeface="Courier New" panose="02070309020205020404" pitchFamily="49" charset="0"/>
              </a:rPr>
            </a:br>
            <a:endParaRPr lang="en-US" sz="1600" dirty="0" smtClean="0">
              <a:solidFill>
                <a:srgbClr val="8800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586854" y="1514901"/>
            <a:ext cx="10766946" cy="4926842"/>
          </a:xfrm>
        </p:spPr>
        <p:txBody>
          <a:bodyPr>
            <a:normAutofit fontScale="92500"/>
          </a:bodyPr>
          <a:lstStyle/>
          <a:p>
            <a:pPr>
              <a:buNone/>
            </a:pPr>
            <a:r>
              <a:rPr lang="en-US" dirty="0" smtClean="0"/>
              <a:t>  </a:t>
            </a:r>
            <a:r>
              <a:rPr lang="en-US" dirty="0" err="1" smtClean="0"/>
              <a:t>key_t</a:t>
            </a:r>
            <a:r>
              <a:rPr lang="en-US" dirty="0" smtClean="0"/>
              <a:t>    </a:t>
            </a:r>
            <a:r>
              <a:rPr lang="en-US" dirty="0" err="1" smtClean="0"/>
              <a:t>ftok</a:t>
            </a:r>
            <a:r>
              <a:rPr lang="en-US" dirty="0" smtClean="0"/>
              <a:t>( const char </a:t>
            </a:r>
            <a:r>
              <a:rPr lang="en-US" dirty="0" smtClean="0"/>
              <a:t>  *</a:t>
            </a:r>
            <a:r>
              <a:rPr lang="en-US" dirty="0" smtClean="0"/>
              <a:t>path</a:t>
            </a:r>
            <a:r>
              <a:rPr lang="en-US" dirty="0" smtClean="0"/>
              <a:t>,        </a:t>
            </a:r>
            <a:r>
              <a:rPr lang="en-US" dirty="0" smtClean="0"/>
              <a:t>/* a path string </a:t>
            </a:r>
            <a:r>
              <a:rPr lang="en-US" dirty="0" smtClean="0"/>
              <a:t>*/ </a:t>
            </a:r>
          </a:p>
          <a:p>
            <a:pPr>
              <a:buNone/>
            </a:pPr>
            <a:r>
              <a:rPr lang="en-US" dirty="0" smtClean="0"/>
              <a:t>                           </a:t>
            </a:r>
            <a:r>
              <a:rPr lang="en-US" dirty="0" err="1" smtClean="0"/>
              <a:t>int</a:t>
            </a:r>
            <a:r>
              <a:rPr lang="en-US" dirty="0" smtClean="0"/>
              <a:t> </a:t>
            </a:r>
            <a:r>
              <a:rPr lang="en-US" dirty="0" smtClean="0"/>
              <a:t>    id                          /* </a:t>
            </a:r>
            <a:r>
              <a:rPr lang="en-US" dirty="0" smtClean="0"/>
              <a:t>an integer value </a:t>
            </a:r>
            <a:r>
              <a:rPr lang="en-US" dirty="0" smtClean="0"/>
              <a:t>*/</a:t>
            </a:r>
          </a:p>
          <a:p>
            <a:pPr>
              <a:buNone/>
            </a:pPr>
            <a:r>
              <a:rPr lang="en-US" dirty="0" smtClean="0"/>
              <a:t> </a:t>
            </a:r>
            <a:r>
              <a:rPr lang="en-US" dirty="0" smtClean="0"/>
              <a:t>); </a:t>
            </a:r>
            <a:endParaRPr lang="en-US" dirty="0" smtClean="0"/>
          </a:p>
          <a:p>
            <a:pPr>
              <a:buNone/>
            </a:pPr>
            <a:endParaRPr lang="en-US" dirty="0" smtClean="0"/>
          </a:p>
          <a:p>
            <a:pPr>
              <a:buNone/>
            </a:pPr>
            <a:r>
              <a:rPr lang="en-US" dirty="0" smtClean="0"/>
              <a:t>   Function</a:t>
            </a:r>
            <a:r>
              <a:rPr lang="en-US" dirty="0" smtClean="0"/>
              <a:t> </a:t>
            </a:r>
            <a:r>
              <a:rPr lang="en-US" b="1" dirty="0" err="1" smtClean="0"/>
              <a:t>ftok</a:t>
            </a:r>
            <a:r>
              <a:rPr lang="en-US" b="1" dirty="0" smtClean="0"/>
              <a:t>()</a:t>
            </a:r>
            <a:r>
              <a:rPr lang="en-US" dirty="0" smtClean="0"/>
              <a:t> takes a character string that identifies a path and an integer (usually a character) value, and generates an integer of type </a:t>
            </a:r>
            <a:r>
              <a:rPr lang="en-US" b="1" dirty="0" err="1" smtClean="0"/>
              <a:t>key_t</a:t>
            </a:r>
            <a:r>
              <a:rPr lang="en-US" dirty="0" smtClean="0"/>
              <a:t> based on the first argument with the value of </a:t>
            </a:r>
            <a:r>
              <a:rPr lang="en-US" b="1" dirty="0" smtClean="0"/>
              <a:t>id</a:t>
            </a:r>
            <a:r>
              <a:rPr lang="en-US" dirty="0" smtClean="0"/>
              <a:t> in the most significant </a:t>
            </a:r>
            <a:r>
              <a:rPr lang="en-US" dirty="0" smtClean="0"/>
              <a:t>position</a:t>
            </a:r>
          </a:p>
          <a:p>
            <a:pPr>
              <a:buNone/>
            </a:pPr>
            <a:r>
              <a:rPr lang="en-US" dirty="0" smtClean="0"/>
              <a:t>   After </a:t>
            </a:r>
            <a:r>
              <a:rPr lang="en-US" dirty="0" smtClean="0"/>
              <a:t>obtaining a key value, it can be used in any place where a key is </a:t>
            </a:r>
            <a:r>
              <a:rPr lang="en-US" dirty="0" smtClean="0"/>
              <a:t>required.</a:t>
            </a:r>
          </a:p>
          <a:p>
            <a:pPr>
              <a:buNone/>
            </a:pPr>
            <a:r>
              <a:rPr lang="en-US" dirty="0" smtClean="0"/>
              <a:t> </a:t>
            </a:r>
            <a:r>
              <a:rPr lang="en-US" dirty="0" smtClean="0"/>
              <a:t>  The </a:t>
            </a:r>
            <a:r>
              <a:rPr lang="en-US" dirty="0" smtClean="0"/>
              <a:t>place where a key is required accepts a special parameter, </a:t>
            </a:r>
            <a:r>
              <a:rPr lang="en-US" b="1" dirty="0" smtClean="0"/>
              <a:t>IPC_PRIVATE</a:t>
            </a:r>
            <a:r>
              <a:rPr lang="en-US" dirty="0" smtClean="0"/>
              <a:t>.</a:t>
            </a:r>
            <a:endParaRPr lang="en-US" dirty="0"/>
          </a:p>
        </p:txBody>
      </p:sp>
      <p:grpSp>
        <p:nvGrpSpPr>
          <p:cNvPr id="4" name="Group 3">
            <a:extLst>
              <a:ext uri="{FF2B5EF4-FFF2-40B4-BE49-F238E27FC236}">
                <a16:creationId xmlns:a16="http://schemas.microsoft.com/office/drawing/2014/main" xmlns="" id="{3ADD3E75-D8A1-486A-89A1-BC64591AA63A}"/>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a16="http://schemas.microsoft.com/office/drawing/2014/main" xmlns=""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a:extLst>
                <a:ext uri="{FF2B5EF4-FFF2-40B4-BE49-F238E27FC236}">
                  <a16:creationId xmlns:a16="http://schemas.microsoft.com/office/drawing/2014/main" xmlns=""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xmlns=""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xmlns=""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xmlns=""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xmlns=""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xmlns=""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xmlns=""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300251"/>
            <a:ext cx="6818194" cy="5876712"/>
          </a:xfrm>
        </p:spPr>
        <p:txBody>
          <a:bodyPr>
            <a:noAutofit/>
          </a:bodyPr>
          <a:lstStyle/>
          <a:p>
            <a:pPr>
              <a:buNone/>
            </a:pPr>
            <a:r>
              <a:rPr lang="en-US" sz="1800" b="1" dirty="0" smtClean="0"/>
              <a:t>#include &lt;</a:t>
            </a:r>
            <a:r>
              <a:rPr lang="en-US" sz="1800" b="1" dirty="0" err="1" smtClean="0"/>
              <a:t>stdio.h</a:t>
            </a:r>
            <a:r>
              <a:rPr lang="en-US" sz="1800" b="1" dirty="0" smtClean="0"/>
              <a:t>&gt;</a:t>
            </a:r>
          </a:p>
          <a:p>
            <a:pPr>
              <a:buNone/>
            </a:pPr>
            <a:r>
              <a:rPr lang="en-US" sz="1800" b="1" dirty="0" smtClean="0"/>
              <a:t>#include &lt;</a:t>
            </a:r>
            <a:r>
              <a:rPr lang="en-US" sz="1800" b="1" dirty="0" err="1" smtClean="0"/>
              <a:t>stdlib.h</a:t>
            </a:r>
            <a:r>
              <a:rPr lang="en-US" sz="1800" b="1" dirty="0" smtClean="0"/>
              <a:t>&gt;</a:t>
            </a:r>
          </a:p>
          <a:p>
            <a:pPr>
              <a:buNone/>
            </a:pPr>
            <a:r>
              <a:rPr lang="en-US" sz="1800" b="1" dirty="0" smtClean="0"/>
              <a:t>#include &lt;</a:t>
            </a:r>
            <a:r>
              <a:rPr lang="en-US" sz="1800" b="1" dirty="0" err="1" smtClean="0"/>
              <a:t>string.h</a:t>
            </a:r>
            <a:r>
              <a:rPr lang="en-US" sz="1800" b="1" dirty="0" smtClean="0"/>
              <a:t>&gt;</a:t>
            </a:r>
          </a:p>
          <a:p>
            <a:pPr>
              <a:buNone/>
            </a:pPr>
            <a:r>
              <a:rPr lang="en-US" sz="1800" b="1" dirty="0" smtClean="0"/>
              <a:t>#include &lt;sys/</a:t>
            </a:r>
            <a:r>
              <a:rPr lang="en-US" sz="1800" b="1" dirty="0" err="1" smtClean="0"/>
              <a:t>types.h</a:t>
            </a:r>
            <a:r>
              <a:rPr lang="en-US" sz="1800" b="1" dirty="0" smtClean="0"/>
              <a:t>&gt;</a:t>
            </a:r>
          </a:p>
          <a:p>
            <a:pPr>
              <a:buNone/>
            </a:pPr>
            <a:r>
              <a:rPr lang="en-US" sz="1800" b="1" dirty="0" smtClean="0"/>
              <a:t>#include &lt;sys/</a:t>
            </a:r>
            <a:r>
              <a:rPr lang="en-US" sz="1800" b="1" dirty="0" err="1" smtClean="0"/>
              <a:t>ipc.h</a:t>
            </a:r>
            <a:r>
              <a:rPr lang="en-US" sz="1800" b="1" dirty="0" smtClean="0"/>
              <a:t>&gt;</a:t>
            </a:r>
          </a:p>
          <a:p>
            <a:pPr>
              <a:buNone/>
            </a:pPr>
            <a:r>
              <a:rPr lang="en-US" sz="1800" b="1" dirty="0" smtClean="0"/>
              <a:t>#include &lt;sys/</a:t>
            </a:r>
            <a:r>
              <a:rPr lang="en-US" sz="1800" b="1" dirty="0" err="1" smtClean="0"/>
              <a:t>shm.h</a:t>
            </a:r>
            <a:r>
              <a:rPr lang="en-US" sz="1800" b="1" dirty="0" smtClean="0"/>
              <a:t>&gt;</a:t>
            </a:r>
          </a:p>
          <a:p>
            <a:pPr>
              <a:buNone/>
            </a:pPr>
            <a:r>
              <a:rPr lang="en-US" sz="1800" b="1" dirty="0" smtClean="0"/>
              <a:t>#</a:t>
            </a:r>
            <a:r>
              <a:rPr lang="en-US" sz="1800" b="1" dirty="0" smtClean="0"/>
              <a:t>define  </a:t>
            </a:r>
            <a:r>
              <a:rPr lang="en-US" sz="1800" b="1" dirty="0" smtClean="0"/>
              <a:t>SHM_SIZE </a:t>
            </a:r>
            <a:r>
              <a:rPr lang="en-US" sz="1800" b="1" dirty="0" smtClean="0"/>
              <a:t>  1024 </a:t>
            </a:r>
            <a:r>
              <a:rPr lang="en-US" sz="1800" b="1" dirty="0" smtClean="0"/>
              <a:t>/* make it a 1K shared memory segment */</a:t>
            </a:r>
          </a:p>
          <a:p>
            <a:pPr>
              <a:buNone/>
            </a:pPr>
            <a:r>
              <a:rPr lang="en-US" sz="1800" b="1" dirty="0" err="1" smtClean="0"/>
              <a:t>int</a:t>
            </a:r>
            <a:r>
              <a:rPr lang="en-US" sz="1800" b="1" dirty="0" smtClean="0"/>
              <a:t> main(</a:t>
            </a:r>
            <a:r>
              <a:rPr lang="en-US" sz="1800" b="1" dirty="0" err="1" smtClean="0"/>
              <a:t>int</a:t>
            </a:r>
            <a:r>
              <a:rPr lang="en-US" sz="1800" b="1" dirty="0" smtClean="0"/>
              <a:t> </a:t>
            </a:r>
            <a:r>
              <a:rPr lang="en-US" sz="1800" b="1" dirty="0" err="1" smtClean="0"/>
              <a:t>argc</a:t>
            </a:r>
            <a:r>
              <a:rPr lang="en-US" sz="1800" b="1" dirty="0" smtClean="0"/>
              <a:t>, char *</a:t>
            </a:r>
            <a:r>
              <a:rPr lang="en-US" sz="1800" b="1" dirty="0" err="1" smtClean="0"/>
              <a:t>argv</a:t>
            </a:r>
            <a:r>
              <a:rPr lang="en-US" sz="1800" b="1" dirty="0" smtClean="0"/>
              <a:t>[])</a:t>
            </a:r>
          </a:p>
          <a:p>
            <a:pPr>
              <a:buNone/>
            </a:pPr>
            <a:r>
              <a:rPr lang="en-US" sz="1800" b="1" dirty="0" smtClean="0"/>
              <a:t>{</a:t>
            </a:r>
          </a:p>
          <a:p>
            <a:pPr>
              <a:buNone/>
            </a:pPr>
            <a:r>
              <a:rPr lang="en-US" sz="1800" b="1" dirty="0" smtClean="0"/>
              <a:t>    </a:t>
            </a:r>
            <a:r>
              <a:rPr lang="en-US" sz="1800" b="1" dirty="0" err="1" smtClean="0"/>
              <a:t>key_t</a:t>
            </a:r>
            <a:r>
              <a:rPr lang="en-US" sz="1800" b="1" dirty="0" smtClean="0"/>
              <a:t>   key</a:t>
            </a:r>
            <a:r>
              <a:rPr lang="en-US" sz="1800" b="1" dirty="0" smtClean="0"/>
              <a:t>;</a:t>
            </a:r>
          </a:p>
          <a:p>
            <a:pPr>
              <a:buNone/>
            </a:pPr>
            <a:r>
              <a:rPr lang="en-US" sz="1800" b="1" dirty="0" smtClean="0"/>
              <a:t>    </a:t>
            </a:r>
            <a:r>
              <a:rPr lang="en-US" sz="1800" b="1" dirty="0" err="1" smtClean="0"/>
              <a:t>int</a:t>
            </a:r>
            <a:r>
              <a:rPr lang="en-US" sz="1800" b="1" dirty="0" smtClean="0"/>
              <a:t>   </a:t>
            </a:r>
            <a:r>
              <a:rPr lang="en-US" sz="1800" b="1" dirty="0" err="1" smtClean="0"/>
              <a:t>shmid</a:t>
            </a:r>
            <a:r>
              <a:rPr lang="en-US" sz="1800" b="1" dirty="0" smtClean="0"/>
              <a:t>;</a:t>
            </a:r>
          </a:p>
          <a:p>
            <a:pPr>
              <a:buNone/>
            </a:pPr>
            <a:r>
              <a:rPr lang="en-US" sz="1800" b="1" dirty="0" smtClean="0"/>
              <a:t>    char   *</a:t>
            </a:r>
            <a:r>
              <a:rPr lang="en-US" sz="1800" b="1" dirty="0" smtClean="0"/>
              <a:t>data;</a:t>
            </a:r>
          </a:p>
          <a:p>
            <a:pPr>
              <a:buNone/>
            </a:pPr>
            <a:r>
              <a:rPr lang="en-US" sz="1800" b="1" dirty="0" smtClean="0"/>
              <a:t>    </a:t>
            </a:r>
            <a:r>
              <a:rPr lang="en-US" sz="1800" b="1" dirty="0" err="1" smtClean="0"/>
              <a:t>int</a:t>
            </a:r>
            <a:r>
              <a:rPr lang="en-US" sz="1800" b="1" dirty="0" smtClean="0"/>
              <a:t>    mode</a:t>
            </a:r>
            <a:r>
              <a:rPr lang="en-US" sz="1800" b="1" dirty="0" smtClean="0"/>
              <a:t>;</a:t>
            </a:r>
          </a:p>
          <a:p>
            <a:pPr>
              <a:buNone/>
            </a:pPr>
            <a:r>
              <a:rPr lang="en-US" sz="1800" b="1" dirty="0" smtClean="0"/>
              <a:t>    if </a:t>
            </a:r>
            <a:r>
              <a:rPr lang="en-US" sz="1800" b="1" dirty="0" smtClean="0"/>
              <a:t>(</a:t>
            </a:r>
            <a:r>
              <a:rPr lang="en-US" sz="1800" b="1" dirty="0" err="1" smtClean="0"/>
              <a:t>argc</a:t>
            </a:r>
            <a:r>
              <a:rPr lang="en-US" sz="1800" b="1" dirty="0" smtClean="0"/>
              <a:t> &gt; 2) {</a:t>
            </a:r>
          </a:p>
          <a:p>
            <a:pPr>
              <a:buNone/>
            </a:pPr>
            <a:r>
              <a:rPr lang="en-US" sz="1800" b="1" dirty="0" smtClean="0"/>
              <a:t>          </a:t>
            </a:r>
            <a:r>
              <a:rPr lang="en-US" sz="1800" b="1" dirty="0" err="1" smtClean="0"/>
              <a:t>fprintf</a:t>
            </a:r>
            <a:r>
              <a:rPr lang="en-US" sz="1800" b="1" dirty="0" smtClean="0"/>
              <a:t>(</a:t>
            </a:r>
            <a:r>
              <a:rPr lang="en-US" sz="1800" b="1" dirty="0" err="1" smtClean="0"/>
              <a:t>stderr</a:t>
            </a:r>
            <a:r>
              <a:rPr lang="en-US" sz="1800" b="1" dirty="0" err="1" smtClean="0"/>
              <a:t>,"usage</a:t>
            </a:r>
            <a:r>
              <a:rPr lang="en-US" sz="1800" b="1" dirty="0" smtClean="0"/>
              <a:t>: </a:t>
            </a:r>
            <a:r>
              <a:rPr lang="en-US" sz="1800" b="1" dirty="0" err="1" smtClean="0"/>
              <a:t>shmdemo</a:t>
            </a:r>
            <a:r>
              <a:rPr lang="en-US" sz="1800" b="1" dirty="0" smtClean="0"/>
              <a:t> [</a:t>
            </a:r>
            <a:r>
              <a:rPr lang="en-US" sz="1800" b="1" dirty="0" err="1" smtClean="0"/>
              <a:t>data_to_write</a:t>
            </a:r>
            <a:r>
              <a:rPr lang="en-US" sz="1800" b="1" dirty="0" smtClean="0"/>
              <a:t>]\n");</a:t>
            </a:r>
          </a:p>
          <a:p>
            <a:pPr>
              <a:buNone/>
            </a:pPr>
            <a:r>
              <a:rPr lang="en-US" sz="1800" b="1" dirty="0" smtClean="0"/>
              <a:t>         exit(1</a:t>
            </a:r>
            <a:r>
              <a:rPr lang="en-US" sz="1800" b="1" dirty="0" smtClean="0"/>
              <a:t>);</a:t>
            </a:r>
          </a:p>
          <a:p>
            <a:pPr>
              <a:buNone/>
            </a:pPr>
            <a:r>
              <a:rPr lang="en-US" sz="1800" b="1" dirty="0" smtClean="0"/>
              <a:t>  }</a:t>
            </a:r>
            <a:endParaRPr lang="en-US" sz="1800" b="1" dirty="0" smtClean="0"/>
          </a:p>
        </p:txBody>
      </p:sp>
      <p:sp>
        <p:nvSpPr>
          <p:cNvPr id="7" name="Content Placeholder 6"/>
          <p:cNvSpPr>
            <a:spLocks noGrp="1"/>
          </p:cNvSpPr>
          <p:nvPr>
            <p:ph sz="half" idx="2"/>
          </p:nvPr>
        </p:nvSpPr>
        <p:spPr>
          <a:xfrm>
            <a:off x="8093122" y="1825625"/>
            <a:ext cx="3260678" cy="1968453"/>
          </a:xfrm>
        </p:spPr>
        <p:txBody>
          <a:bodyPr/>
          <a:lstStyle/>
          <a:p>
            <a:r>
              <a:rPr lang="en-US" dirty="0" smtClean="0"/>
              <a:t>Program :</a:t>
            </a:r>
          </a:p>
          <a:p>
            <a:pPr>
              <a:buNone/>
            </a:pPr>
            <a:r>
              <a:rPr lang="en-US" dirty="0" smtClean="0"/>
              <a:t>   Shared memory for writer and reader process </a:t>
            </a:r>
            <a:endParaRPr lang="en-US" dirty="0"/>
          </a:p>
        </p:txBody>
      </p:sp>
      <p:grpSp>
        <p:nvGrpSpPr>
          <p:cNvPr id="8" name="Group 7">
            <a:extLst>
              <a:ext uri="{FF2B5EF4-FFF2-40B4-BE49-F238E27FC236}">
                <a16:creationId xmlns:a16="http://schemas.microsoft.com/office/drawing/2014/main" xmlns="" id="{3ADD3E75-D8A1-486A-89A1-BC64591AA63A}"/>
              </a:ext>
            </a:extLst>
          </p:cNvPr>
          <p:cNvGrpSpPr/>
          <p:nvPr/>
        </p:nvGrpSpPr>
        <p:grpSpPr>
          <a:xfrm>
            <a:off x="0" y="0"/>
            <a:ext cx="12192001" cy="6860735"/>
            <a:chOff x="0" y="0"/>
            <a:chExt cx="12192001" cy="6860735"/>
          </a:xfrm>
        </p:grpSpPr>
        <p:pic>
          <p:nvPicPr>
            <p:cNvPr id="9" name="Picture 2" descr="KL Deemed to be University Logo">
              <a:extLst>
                <a:ext uri="{FF2B5EF4-FFF2-40B4-BE49-F238E27FC236}">
                  <a16:creationId xmlns:a16="http://schemas.microsoft.com/office/drawing/2014/main" xmlns=""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a:extLst>
                <a:ext uri="{FF2B5EF4-FFF2-40B4-BE49-F238E27FC236}">
                  <a16:creationId xmlns:a16="http://schemas.microsoft.com/office/drawing/2014/main" xmlns=""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xmlns=""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xmlns=""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xmlns=""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xmlns=""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xmlns=""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xmlns=""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263" y="0"/>
            <a:ext cx="10821537" cy="6858000"/>
          </a:xfrm>
        </p:spPr>
        <p:txBody>
          <a:bodyPr>
            <a:noAutofit/>
          </a:bodyPr>
          <a:lstStyle/>
          <a:p>
            <a:pPr>
              <a:buNone/>
            </a:pPr>
            <a:endParaRPr lang="en-US" sz="1600" b="1" dirty="0" smtClean="0"/>
          </a:p>
          <a:p>
            <a:pPr>
              <a:buNone/>
            </a:pPr>
            <a:r>
              <a:rPr lang="en-US" sz="1600" b="1" dirty="0" smtClean="0"/>
              <a:t>/* </a:t>
            </a:r>
            <a:r>
              <a:rPr lang="en-US" sz="1600" b="1" dirty="0" smtClean="0"/>
              <a:t>make the key: */</a:t>
            </a:r>
          </a:p>
          <a:p>
            <a:pPr>
              <a:buNone/>
            </a:pPr>
            <a:r>
              <a:rPr lang="en-US" sz="1600" b="1" dirty="0" smtClean="0"/>
              <a:t>if ((key = </a:t>
            </a:r>
            <a:r>
              <a:rPr lang="en-US" sz="1600" b="1" dirty="0" err="1" smtClean="0"/>
              <a:t>ftok</a:t>
            </a:r>
            <a:r>
              <a:rPr lang="en-US" sz="1600" b="1" dirty="0" smtClean="0"/>
              <a:t>("</a:t>
            </a:r>
            <a:r>
              <a:rPr lang="en-US" sz="1600" b="1" dirty="0" err="1" smtClean="0"/>
              <a:t>shm.c</a:t>
            </a:r>
            <a:r>
              <a:rPr lang="en-US" sz="1600" b="1" dirty="0" smtClean="0"/>
              <a:t>", 'R')) == -1)</a:t>
            </a:r>
          </a:p>
          <a:p>
            <a:pPr>
              <a:buNone/>
            </a:pPr>
            <a:r>
              <a:rPr lang="en-US" sz="1600" b="1" dirty="0" smtClean="0"/>
              <a:t>{ </a:t>
            </a:r>
            <a:endParaRPr lang="en-US" sz="1600" b="1" dirty="0" smtClean="0"/>
          </a:p>
          <a:p>
            <a:pPr>
              <a:buNone/>
            </a:pPr>
            <a:r>
              <a:rPr lang="en-US" sz="1600" b="1" dirty="0" smtClean="0"/>
              <a:t> </a:t>
            </a:r>
            <a:r>
              <a:rPr lang="en-US" sz="1600" b="1" dirty="0" smtClean="0"/>
              <a:t>    </a:t>
            </a:r>
            <a:r>
              <a:rPr lang="en-US" sz="1600" b="1" dirty="0" err="1" smtClean="0"/>
              <a:t>perror</a:t>
            </a:r>
            <a:r>
              <a:rPr lang="en-US" sz="1600" b="1" dirty="0" smtClean="0"/>
              <a:t>("</a:t>
            </a:r>
            <a:r>
              <a:rPr lang="en-US" sz="1600" b="1" dirty="0" err="1" smtClean="0"/>
              <a:t>ftok</a:t>
            </a:r>
            <a:r>
              <a:rPr lang="en-US" sz="1600" b="1" dirty="0" smtClean="0"/>
              <a:t>");</a:t>
            </a:r>
          </a:p>
          <a:p>
            <a:pPr>
              <a:buNone/>
            </a:pPr>
            <a:r>
              <a:rPr lang="en-US" sz="1600" b="1" dirty="0" smtClean="0"/>
              <a:t>     exit(1</a:t>
            </a:r>
            <a:r>
              <a:rPr lang="en-US" sz="1600" b="1" dirty="0" smtClean="0"/>
              <a:t>);</a:t>
            </a:r>
          </a:p>
          <a:p>
            <a:pPr>
              <a:buNone/>
            </a:pPr>
            <a:r>
              <a:rPr lang="en-US" sz="1600" b="1" dirty="0" smtClean="0"/>
              <a:t>}</a:t>
            </a:r>
          </a:p>
          <a:p>
            <a:pPr>
              <a:buNone/>
            </a:pPr>
            <a:r>
              <a:rPr lang="en-US" sz="1600" b="1" dirty="0" smtClean="0"/>
              <a:t>/* connect to (and possibly create) the segment: */</a:t>
            </a:r>
          </a:p>
          <a:p>
            <a:pPr>
              <a:buNone/>
            </a:pPr>
            <a:r>
              <a:rPr lang="en-US" sz="1600" b="1" dirty="0" smtClean="0"/>
              <a:t>if ((</a:t>
            </a:r>
            <a:r>
              <a:rPr lang="en-US" sz="1600" b="1" dirty="0" err="1" smtClean="0"/>
              <a:t>shmid</a:t>
            </a:r>
            <a:r>
              <a:rPr lang="en-US" sz="1600" b="1" dirty="0" smtClean="0"/>
              <a:t> = </a:t>
            </a:r>
            <a:r>
              <a:rPr lang="en-US" sz="1600" b="1" dirty="0" err="1" smtClean="0"/>
              <a:t>shmget</a:t>
            </a:r>
            <a:r>
              <a:rPr lang="en-US" sz="1600" b="1" dirty="0" smtClean="0"/>
              <a:t>(key, SHM_SIZE, 0644 | IPC_CREAT)) == -1)</a:t>
            </a:r>
          </a:p>
          <a:p>
            <a:pPr>
              <a:buNone/>
            </a:pPr>
            <a:r>
              <a:rPr lang="en-US" sz="1600" b="1" dirty="0" smtClean="0"/>
              <a:t>{ </a:t>
            </a:r>
            <a:endParaRPr lang="en-US" sz="1600" b="1" dirty="0" smtClean="0"/>
          </a:p>
          <a:p>
            <a:pPr>
              <a:buNone/>
            </a:pPr>
            <a:r>
              <a:rPr lang="en-US" sz="1600" b="1" dirty="0" smtClean="0"/>
              <a:t> </a:t>
            </a:r>
            <a:r>
              <a:rPr lang="en-US" sz="1600" b="1" dirty="0" smtClean="0"/>
              <a:t>   </a:t>
            </a:r>
            <a:r>
              <a:rPr lang="en-US" sz="1600" b="1" dirty="0" err="1" smtClean="0"/>
              <a:t>perror</a:t>
            </a:r>
            <a:r>
              <a:rPr lang="en-US" sz="1600" b="1" dirty="0" smtClean="0"/>
              <a:t>("</a:t>
            </a:r>
            <a:r>
              <a:rPr lang="en-US" sz="1600" b="1" dirty="0" err="1" smtClean="0"/>
              <a:t>shmget</a:t>
            </a:r>
            <a:r>
              <a:rPr lang="en-US" sz="1600" b="1" dirty="0" smtClean="0"/>
              <a:t>");</a:t>
            </a:r>
          </a:p>
          <a:p>
            <a:pPr>
              <a:buNone/>
            </a:pPr>
            <a:r>
              <a:rPr lang="en-US" sz="1600" b="1" dirty="0" smtClean="0"/>
              <a:t>    exit(1</a:t>
            </a:r>
            <a:r>
              <a:rPr lang="en-US" sz="1600" b="1" dirty="0" smtClean="0"/>
              <a:t>);</a:t>
            </a:r>
          </a:p>
          <a:p>
            <a:pPr>
              <a:buNone/>
            </a:pPr>
            <a:r>
              <a:rPr lang="en-US" sz="1600" b="1" dirty="0" smtClean="0"/>
              <a:t>}</a:t>
            </a:r>
          </a:p>
          <a:p>
            <a:pPr>
              <a:buNone/>
            </a:pPr>
            <a:r>
              <a:rPr lang="en-US" sz="1600" b="1" dirty="0" smtClean="0"/>
              <a:t>/* attach to the segment to get a pointer to it:*/</a:t>
            </a:r>
          </a:p>
          <a:p>
            <a:pPr>
              <a:buNone/>
            </a:pPr>
            <a:r>
              <a:rPr lang="en-US" sz="1600" b="1" dirty="0" smtClean="0"/>
              <a:t>data = </a:t>
            </a:r>
            <a:r>
              <a:rPr lang="en-US" sz="1600" b="1" dirty="0" err="1" smtClean="0"/>
              <a:t>shmat</a:t>
            </a:r>
            <a:r>
              <a:rPr lang="en-US" sz="1600" b="1" dirty="0" smtClean="0"/>
              <a:t>(</a:t>
            </a:r>
            <a:r>
              <a:rPr lang="en-US" sz="1600" b="1" dirty="0" err="1" smtClean="0"/>
              <a:t>shmid</a:t>
            </a:r>
            <a:r>
              <a:rPr lang="en-US" sz="1600" b="1" dirty="0" smtClean="0"/>
              <a:t>, (void *)0, 0);</a:t>
            </a:r>
          </a:p>
          <a:p>
            <a:pPr>
              <a:buNone/>
            </a:pPr>
            <a:r>
              <a:rPr lang="en-US" sz="1600" b="1" dirty="0" smtClean="0"/>
              <a:t>if (data == (char *)(-1</a:t>
            </a:r>
            <a:r>
              <a:rPr lang="en-US" sz="1600" b="1" dirty="0" smtClean="0"/>
              <a:t>))</a:t>
            </a:r>
            <a:endParaRPr lang="en-US" sz="1600" b="1" dirty="0" smtClean="0"/>
          </a:p>
          <a:p>
            <a:pPr>
              <a:buNone/>
            </a:pPr>
            <a:r>
              <a:rPr lang="en-US" sz="1600" b="1" dirty="0" smtClean="0"/>
              <a:t>{    </a:t>
            </a:r>
            <a:r>
              <a:rPr lang="en-US" sz="1600" b="1" dirty="0" err="1" smtClean="0"/>
              <a:t>perror</a:t>
            </a:r>
            <a:r>
              <a:rPr lang="en-US" sz="1600" b="1" dirty="0" smtClean="0"/>
              <a:t>("</a:t>
            </a:r>
            <a:r>
              <a:rPr lang="en-US" sz="1600" b="1" dirty="0" err="1" smtClean="0"/>
              <a:t>shmat</a:t>
            </a:r>
            <a:r>
              <a:rPr lang="en-US" sz="1600" b="1" dirty="0" smtClean="0"/>
              <a:t>");</a:t>
            </a:r>
          </a:p>
          <a:p>
            <a:pPr>
              <a:buNone/>
            </a:pPr>
            <a:r>
              <a:rPr lang="en-US" sz="1600" b="1" dirty="0" smtClean="0"/>
              <a:t>    exit(1</a:t>
            </a:r>
            <a:r>
              <a:rPr lang="en-US" sz="1600" b="1" dirty="0" smtClean="0"/>
              <a:t>);</a:t>
            </a:r>
          </a:p>
          <a:p>
            <a:pPr>
              <a:buNone/>
            </a:pPr>
            <a:r>
              <a:rPr lang="en-US" sz="1600" b="1" dirty="0" smtClean="0"/>
              <a:t>}</a:t>
            </a:r>
            <a:endParaRPr lang="en-US" sz="1600" b="1" dirty="0"/>
          </a:p>
        </p:txBody>
      </p:sp>
      <p:grpSp>
        <p:nvGrpSpPr>
          <p:cNvPr id="4" name="Group 3">
            <a:extLst>
              <a:ext uri="{FF2B5EF4-FFF2-40B4-BE49-F238E27FC236}">
                <a16:creationId xmlns:a16="http://schemas.microsoft.com/office/drawing/2014/main" xmlns="" id="{3ADD3E75-D8A1-486A-89A1-BC64591AA63A}"/>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a16="http://schemas.microsoft.com/office/drawing/2014/main" xmlns="" id="{E0296896-D858-43D7-9AE6-7A4DCD33B587}"/>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a:extLst>
                <a:ext uri="{FF2B5EF4-FFF2-40B4-BE49-F238E27FC236}">
                  <a16:creationId xmlns:a16="http://schemas.microsoft.com/office/drawing/2014/main" xmlns="" id="{2D695DCD-28BE-4771-A3CB-EF44B98DE4FD}"/>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xmlns="" id="{90C33CC0-D327-4CBD-ACCA-2854AF20D6A7}"/>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xmlns="" id="{5AFDE942-E980-4156-A80F-505841D25731}"/>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xmlns="" id="{155D4E65-A90A-4F84-BB0A-208364D8EB67}"/>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xmlns="" id="{CD4A94BE-07CB-4158-8910-3DF6083871B2}"/>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xmlns="" id="{C969AB69-0757-4A4C-B208-BA75EE254879}"/>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xmlns="" id="{08726F96-151B-47AF-BF74-2E2389D50112}"/>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4380</TotalTime>
  <Words>1511</Words>
  <Application>Microsoft Office PowerPoint</Application>
  <PresentationFormat>Custom</PresentationFormat>
  <Paragraphs>179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Operating Systems Design  Lab Session- 10</vt:lpstr>
      <vt:lpstr>Understanding the Shared Memory</vt:lpstr>
      <vt:lpstr>#include &lt;sys/ipc.h&gt;  #include &lt;sys/shm.h&gt;  int shmget(key_t key, size_t size, int shmflg) </vt:lpstr>
      <vt:lpstr>Slide 4</vt:lpstr>
      <vt:lpstr>#include &lt;sys/types.h&gt; #include &lt;sys/shm.h&gt; int shmdt(const void *shmaddr) </vt:lpstr>
      <vt:lpstr>#include &lt;sys/ipc.h&gt;  #include &lt;sys/shm.h&gt;  int shmctl(int shmid, int cmd, struct shmid_ds *buf) </vt:lpstr>
      <vt:lpstr>#include &lt;sys/types.h&gt;  #include &lt;sys/ipc.h&gt;  key_t    ftok(const char   *pathname,  int    proj_id);  </vt:lpstr>
      <vt:lpstr>Slide 8</vt:lpstr>
      <vt:lpstr>Slide 9</vt:lpstr>
      <vt:lpstr>Slide 10</vt:lpstr>
      <vt:lpstr>Slide 11</vt:lpstr>
      <vt:lpstr>Slide 12</vt:lpstr>
      <vt:lpstr>Slide 13</vt:lpstr>
      <vt:lpstr>Slide 14</vt:lpstr>
      <vt:lpstr>Slide 15</vt:lpstr>
      <vt:lpstr>lab10.c</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Design  Skilling - I</dc:title>
  <dc:creator>vishnuvardhan</dc:creator>
  <cp:lastModifiedBy>hi</cp:lastModifiedBy>
  <cp:revision>177</cp:revision>
  <dcterms:created xsi:type="dcterms:W3CDTF">2020-07-22T04:54:00Z</dcterms:created>
  <dcterms:modified xsi:type="dcterms:W3CDTF">2020-10-18T01:44:37Z</dcterms:modified>
</cp:coreProperties>
</file>