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56" r:id="rId4"/>
    <p:sldId id="314" r:id="rId5"/>
    <p:sldId id="313" r:id="rId6"/>
    <p:sldId id="315" r:id="rId7"/>
    <p:sldId id="289" r:id="rId8"/>
    <p:sldId id="311" r:id="rId9"/>
    <p:sldId id="312" r:id="rId10"/>
    <p:sldId id="309" r:id="rId11"/>
  </p:sldIdLst>
  <p:sldSz cx="12192000" cy="6858000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25230-6C76-4A7F-B7B3-F113E377D0D5}" v="1" dt="2020-10-05T06:46:07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TA BIPIN CHOWDARY" userId="S::190030587@kluniversity.in::e92fc77a-79cf-4795-8943-d7be55af36b8" providerId="AD" clId="Web-{DEB25230-6C76-4A7F-B7B3-F113E377D0D5}"/>
    <pc:docChg chg="modSld">
      <pc:chgData name="GUTTA BIPIN CHOWDARY" userId="S::190030587@kluniversity.in::e92fc77a-79cf-4795-8943-d7be55af36b8" providerId="AD" clId="Web-{DEB25230-6C76-4A7F-B7B3-F113E377D0D5}" dt="2020-10-05T06:46:07.998" v="0" actId="1076"/>
      <pc:docMkLst>
        <pc:docMk/>
      </pc:docMkLst>
      <pc:sldChg chg="modSp">
        <pc:chgData name="GUTTA BIPIN CHOWDARY" userId="S::190030587@kluniversity.in::e92fc77a-79cf-4795-8943-d7be55af36b8" providerId="AD" clId="Web-{DEB25230-6C76-4A7F-B7B3-F113E377D0D5}" dt="2020-10-05T06:46:07.998" v="0" actId="1076"/>
        <pc:sldMkLst>
          <pc:docMk/>
          <pc:sldMk cId="0" sldId="312"/>
        </pc:sldMkLst>
        <pc:spChg chg="mod">
          <ac:chgData name="GUTTA BIPIN CHOWDARY" userId="S::190030587@kluniversity.in::e92fc77a-79cf-4795-8943-d7be55af36b8" providerId="AD" clId="Web-{DEB25230-6C76-4A7F-B7B3-F113E377D0D5}" dt="2020-10-05T06:46:07.998" v="0" actId="1076"/>
          <ac:spMkLst>
            <pc:docMk/>
            <pc:sldMk cId="0" sldId="312"/>
            <ac:spMk id="25602" creationId="{B18F460B-39A1-48C0-9553-286036F1F1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8E8254-F9F7-48CC-90A8-48AD8DAFF5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A7AED-298A-4615-AAFD-D07E8D14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91428-3922-41A5-A71B-3EFD36D230A1}" type="datetimeFigureOut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EBD33-71D5-450A-AE3C-38CB7768D0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61784-70B2-4ECE-B7A8-5BA6B502D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Euphemia" panose="020B0503040102020104" pitchFamily="34" charset="0"/>
              </a:defRPr>
            </a:lvl1pPr>
          </a:lstStyle>
          <a:p>
            <a:fld id="{975AEE9C-A7B4-44D1-BC6F-4B10151EDD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0F6FA-518C-4D1B-9FA2-3CAC5F77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E4AA8-992A-4504-844B-B56B2323AA3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6753DE-AE07-4366-8FB9-367C221C83B7}" type="datetimeFigureOut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4119747-BC55-4C37-AF71-49574DAAA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2AD51C4-201C-4136-A809-504623FB3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2289-2761-4076-B66B-3639E8C6F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E63E-7912-469A-B31C-499E84582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Euphemia" panose="020B0503040102020104" pitchFamily="34" charset="0"/>
              </a:defRPr>
            </a:lvl1pPr>
          </a:lstStyle>
          <a:p>
            <a:fld id="{68348618-B371-412A-8A91-017D069CA0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CD390BA-CB3D-4C00-8378-07E97C644F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8609D06-08B7-467F-B7A7-DD4B22D6D4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e-IN" altLang="en-US">
              <a:cs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FB1FC63-38EA-4AC9-90DE-A751C170C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21F26B-170C-4182-A1CF-DA024582FAD5}" type="slidenum">
              <a:rPr lang="en-US" altLang="en-US">
                <a:latin typeface="Euphemia" panose="020B0503040102020104" pitchFamily="34" charset="0"/>
              </a:rPr>
              <a:pPr/>
              <a:t>1</a:t>
            </a:fld>
            <a:endParaRPr lang="en-US" altLang="en-US">
              <a:latin typeface="Euphemia" panose="020B05030401020201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15A59E65-E64E-4CD6-A4B2-B0B7B7C858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0D8DA100-9CA2-4E3D-826B-2ACF7CA935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e-IN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2C409B06-1EE1-41B4-8236-E68C9DD0C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6C2D1B-F126-4569-8253-A34094483C1D}" type="slidenum">
              <a:rPr lang="en-US" altLang="en-US">
                <a:latin typeface="Euphemia" panose="020B0503040102020104" pitchFamily="34" charset="0"/>
              </a:rPr>
              <a:pPr/>
              <a:t>5</a:t>
            </a:fld>
            <a:endParaRPr lang="en-US" altLang="en-US">
              <a:latin typeface="Euphemia" panose="020B05030401020201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3A78E1EB-41C9-4B3C-9434-64D94E3C1F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61A4C764-1F0B-45E0-84F3-FC8D031B4C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e-IN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D6ECA022-6CBC-4C5C-91A8-8BFDF94C3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DB0909-1CA8-45F2-8954-D3927E18D859}" type="slidenum">
              <a:rPr lang="en-US" altLang="en-US">
                <a:latin typeface="Euphemia" panose="020B0503040102020104" pitchFamily="34" charset="0"/>
              </a:rPr>
              <a:pPr/>
              <a:t>6</a:t>
            </a:fld>
            <a:endParaRPr lang="en-US" altLang="en-US">
              <a:latin typeface="Euphemia" panose="020B05030401020201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F782A-05BB-497B-9C3B-6A8C5754BB4A}"/>
              </a:ext>
            </a:extLst>
          </p:cNvPr>
          <p:cNvSpPr/>
          <p:nvPr/>
        </p:nvSpPr>
        <p:spPr>
          <a:xfrm>
            <a:off x="0" y="5778500"/>
            <a:ext cx="12192000" cy="1079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78C73-F4E9-490B-A3E8-12775C2D75A0}"/>
              </a:ext>
            </a:extLst>
          </p:cNvPr>
          <p:cNvSpPr/>
          <p:nvPr/>
        </p:nvSpPr>
        <p:spPr>
          <a:xfrm>
            <a:off x="0" y="0"/>
            <a:ext cx="12192000" cy="1079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76615-916D-4A77-B7C1-7AFAE08452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C03EF04-767A-430F-8BEB-417A5A5A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B06CC-E4C7-44A4-B56C-DDE085D33360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269CA4-B429-4173-9008-F9551198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0FF151-D175-44BA-94D5-7BCA33E8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39A55-E86D-4747-A645-91F199AF8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391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43DE-DBDC-4511-8DA5-EBF6CD8D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86EA0-4648-4E08-A136-7DEF124E9EFD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E2D47-8D7D-477A-BE52-09B2C96D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8CA0C-FD03-42E3-9E2B-3A944DF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E5E55-E7F7-4DE3-A631-E18F438E1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9896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6659-2781-43B8-821F-0CA1C863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A65FF-21DA-4795-85E3-359A488B17AB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BA4E-CA3C-496E-BF0A-9F0DB0F2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F525-BD27-4316-BA3B-BC09F40C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158-E100-4F22-9D92-29C5174F0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39082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DCBB6DB3-9A6C-4C7B-A293-F44C5D8E5A2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513513" y="3228975"/>
            <a:ext cx="5634038" cy="84137"/>
            <a:chOff x="1073150" y="1219201"/>
            <a:chExt cx="10058400" cy="631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F25851E-4D5E-46DE-B8DD-F707FD72779A}"/>
                </a:ext>
              </a:extLst>
            </p:cNvPr>
            <p:cNvCxnSpPr/>
            <p:nvPr/>
          </p:nvCxnSpPr>
          <p:spPr>
            <a:xfrm rot="10800000">
              <a:off x="1073151" y="1194189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8D1C1A-CBA5-482A-89A5-0D526E9FC69C}"/>
                </a:ext>
              </a:extLst>
            </p:cNvPr>
            <p:cNvCxnSpPr/>
            <p:nvPr/>
          </p:nvCxnSpPr>
          <p:spPr>
            <a:xfrm rot="10800000">
              <a:off x="1073151" y="1257315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74D04A-B1E4-4C45-8458-141948C6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EC6E1-EAC2-4717-B561-CB8E1896F48D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DDE3FD8-0D2B-4041-99EE-91697286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947E8D-C005-4658-950F-A063CEE3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89438-F575-45DF-AA38-A14F176CF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2832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5E9C-B9C8-4C7D-96AD-774C0DAA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AAE3D-5F3C-4FB7-8408-86DFAA290147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87CE-19CF-4C9A-B1B8-E47BBC33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0391-A81F-4CC4-BC40-D616B7EE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944E4-24CE-4BD2-BA73-D97A30F2E5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15808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>
            <a:extLst>
              <a:ext uri="{FF2B5EF4-FFF2-40B4-BE49-F238E27FC236}">
                <a16:creationId xmlns:a16="http://schemas.microsoft.com/office/drawing/2014/main" id="{8425801F-BF3F-4552-8952-4647C7A999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5645150"/>
            <a:ext cx="12192000" cy="63500"/>
            <a:chOff x="507492" y="1501519"/>
            <a:chExt cx="8129016" cy="6312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810C61-3105-4310-9353-254F69570A97}"/>
                </a:ext>
              </a:extLst>
            </p:cNvPr>
            <p:cNvCxnSpPr/>
            <p:nvPr/>
          </p:nvCxnSpPr>
          <p:spPr>
            <a:xfrm>
              <a:off x="529719" y="1564644"/>
              <a:ext cx="8129017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0854C4-2DF8-4AF8-979A-0CC1ECA65AF7}"/>
                </a:ext>
              </a:extLst>
            </p:cNvPr>
            <p:cNvCxnSpPr/>
            <p:nvPr/>
          </p:nvCxnSpPr>
          <p:spPr>
            <a:xfrm>
              <a:off x="529719" y="1501519"/>
              <a:ext cx="8129017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30EF85E9-DEDC-4816-9BE7-29260D0EBD2C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12192000" cy="63500"/>
            <a:chOff x="507492" y="1501519"/>
            <a:chExt cx="8129016" cy="6312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9F222-651D-4AED-BBC1-B0088C4CA861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08DC2F-2CDC-4B6D-A711-DC5B92D6E4D5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BED29-D31E-49A8-AA57-8F4DF7F5D1CA}"/>
              </a:ext>
            </a:extLst>
          </p:cNvPr>
          <p:cNvSpPr/>
          <p:nvPr/>
        </p:nvSpPr>
        <p:spPr>
          <a:xfrm>
            <a:off x="0" y="5778500"/>
            <a:ext cx="12192000" cy="1079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43612-1458-47FC-90C0-F263DA5B9CF4}"/>
              </a:ext>
            </a:extLst>
          </p:cNvPr>
          <p:cNvSpPr/>
          <p:nvPr/>
        </p:nvSpPr>
        <p:spPr>
          <a:xfrm>
            <a:off x="0" y="0"/>
            <a:ext cx="12192000" cy="1079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5113BA-5DD4-40E1-899A-2FFF03489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pPr lvl="0"/>
            <a:endParaRPr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10222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336DD0C0-7968-4B03-9B69-D47FF5C54344}"/>
              </a:ext>
            </a:extLst>
          </p:cNvPr>
          <p:cNvGrpSpPr>
            <a:grpSpLocks/>
          </p:cNvGrpSpPr>
          <p:nvPr/>
        </p:nvGrpSpPr>
        <p:grpSpPr bwMode="auto">
          <a:xfrm>
            <a:off x="0" y="2514600"/>
            <a:ext cx="12192000" cy="3194050"/>
            <a:chOff x="647402" y="2514600"/>
            <a:chExt cx="10838688" cy="319403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8E3596C2-78D3-405E-9E8C-01FDACE6B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402" y="2514600"/>
              <a:ext cx="10838688" cy="63500"/>
              <a:chOff x="507492" y="1501519"/>
              <a:chExt cx="8129016" cy="635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9A1034D-7BD2-43F6-ACAC-7745B2EBF92B}"/>
                  </a:ext>
                </a:extLst>
              </p:cNvPr>
              <p:cNvCxnSpPr/>
              <p:nvPr/>
            </p:nvCxnSpPr>
            <p:spPr>
              <a:xfrm>
                <a:off x="507492" y="1565019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1C0768B-6C2E-48EA-9FCC-A4167E43B6C7}"/>
                  </a:ext>
                </a:extLst>
              </p:cNvPr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2467FC-7BB3-4845-89CF-1264927A0221}"/>
                </a:ext>
              </a:extLst>
            </p:cNvPr>
            <p:cNvSpPr/>
            <p:nvPr/>
          </p:nvSpPr>
          <p:spPr>
            <a:xfrm>
              <a:off x="647402" y="2641599"/>
              <a:ext cx="10838688" cy="29400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A78C1F91-81D0-41A5-ADB8-A2DFF254049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3409" y="5645135"/>
              <a:ext cx="10838689" cy="63500"/>
              <a:chOff x="525484" y="1501519"/>
              <a:chExt cx="8129017" cy="635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F173841-8C5D-42E9-BE01-1FA4EE0B82D1}"/>
                  </a:ext>
                </a:extLst>
              </p:cNvPr>
              <p:cNvCxnSpPr/>
              <p:nvPr/>
            </p:nvCxnSpPr>
            <p:spPr>
              <a:xfrm>
                <a:off x="529717" y="1565019"/>
                <a:ext cx="8129017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2D55FD6-8FA4-4402-BB1B-D45661FE71DE}"/>
                  </a:ext>
                </a:extLst>
              </p:cNvPr>
              <p:cNvCxnSpPr/>
              <p:nvPr/>
            </p:nvCxnSpPr>
            <p:spPr>
              <a:xfrm>
                <a:off x="529717" y="1501519"/>
                <a:ext cx="8129017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32F9B03-7E8E-46ED-9022-6551E6BD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2F22CF5-B0EB-4501-AA56-EDE1749E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B82B6-BEF5-4499-9C61-C02B54FF7CDF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514C330-61D6-4BA4-881E-3576F870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8E68EC7-4558-41F4-B054-34B145A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E5390-A4E9-4765-9508-349117DC28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53670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108BF-AAD1-40DF-8902-1B1D9778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28B79-327E-4C9C-92AD-7D46C93D0E22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377A-2171-4FFC-BD6F-3FA4FC2B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19AA-06DC-49F9-85BB-2CC1B543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17743-310A-4A93-BE96-3F4A26BE08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40764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1EBD3-F85A-41AF-97E9-70EFC6C6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2B4-2826-4B3F-9711-111FC144F4A0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4BB8-C058-475C-82F2-8022F91D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99832-FB86-4048-BAD7-046F28BC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04838-F592-4429-89A4-D9334CEE20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0735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2366A-5ED1-4953-A4B7-7249C0F8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08113-87D8-464B-827E-53F7F260A407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BC5DB-12CC-46C3-A168-A6C4B890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6BBA-8B5E-4DCD-B6D3-B2191B0B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F487E-60EF-4128-831E-75A17E20DF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63587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15091-868D-4BC5-9835-38013480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6823A-3FA0-4810-B89C-309E245C2195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0CBBE-B065-4B04-A723-EB68469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E066A-F16E-4B94-B3EE-AD6105A3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9C58E-7290-4BA7-8E55-B5432A255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89829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F8C4D-8857-4DC6-B3B6-67355DCA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82D47-4369-4BB2-A1EA-9A48F15A197D}" type="datetime1">
              <a:rPr lang="en-US"/>
              <a:pPr>
                <a:defRPr/>
              </a:pPr>
              <a:t>10/4/2020</a:t>
            </a:fld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4C25-C422-4076-9A9B-F52E8912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C039A-CF0E-471E-8CC1-2C32A6C7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86785-DF5C-4CAF-894A-F2477964B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21217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A2D97B0-DAE2-4E04-88C1-1175EBD6A9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04900" y="76200"/>
            <a:ext cx="99806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4472-C13F-494E-B7B0-0742B884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633B-285C-4390-A186-95EFB78F5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4900" y="6356350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2F7F31-9EA3-4131-A97A-8892E7FD88CB}" type="datetime1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7AD6-DBF7-4067-93F9-1BE94E7EF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3700" y="6356350"/>
            <a:ext cx="6324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B2993-D419-43F0-A901-444F6125B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713" y="6356350"/>
            <a:ext cx="1828800" cy="365125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3D3632"/>
                </a:solidFill>
                <a:latin typeface="Euphemia" panose="020B0503040102020104" pitchFamily="34" charset="0"/>
              </a:defRPr>
            </a:lvl1pPr>
          </a:lstStyle>
          <a:p>
            <a:fld id="{A4B07ADB-DB5D-4B70-8A8A-2F08438687A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14">
            <a:extLst>
              <a:ext uri="{FF2B5EF4-FFF2-40B4-BE49-F238E27FC236}">
                <a16:creationId xmlns:a16="http://schemas.microsoft.com/office/drawing/2014/main" id="{036AEFDA-2AC2-4D90-8707-513BEC671A17}"/>
              </a:ext>
            </a:extLst>
          </p:cNvPr>
          <p:cNvGrpSpPr>
            <a:grpSpLocks/>
          </p:cNvGrpSpPr>
          <p:nvPr/>
        </p:nvGrpSpPr>
        <p:grpSpPr bwMode="auto">
          <a:xfrm>
            <a:off x="1103313" y="1219200"/>
            <a:ext cx="9985375" cy="84138"/>
            <a:chOff x="1073150" y="1219201"/>
            <a:chExt cx="10058400" cy="6312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9A85F0-A73D-4914-BE51-7EED964234E4}"/>
                </a:ext>
              </a:extLst>
            </p:cNvPr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ACEF16-78DB-4098-B7A6-AA0B2A0DC3C1}"/>
                </a:ext>
              </a:extLst>
            </p:cNvPr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</p:sldLayoutIdLst>
  <p:transition spd="med">
    <p:fade/>
  </p:transition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Plantagenet Cherokee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Plantagenet Cherokee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Plantagenet Cherokee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Plantagenet Cherokee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Plantagenet Cherokee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Plantagenet Cherokee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Plantagenet Cherokee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Plantagenet Cherokee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KL Deemed to be University Logo">
            <a:extLst>
              <a:ext uri="{FF2B5EF4-FFF2-40B4-BE49-F238E27FC236}">
                <a16:creationId xmlns:a16="http://schemas.microsoft.com/office/drawing/2014/main" id="{E6B9BF90-A112-4DE6-B765-D79D6F1B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8" y="120650"/>
            <a:ext cx="33226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>
            <a:extLst>
              <a:ext uri="{FF2B5EF4-FFF2-40B4-BE49-F238E27FC236}">
                <a16:creationId xmlns:a16="http://schemas.microsoft.com/office/drawing/2014/main" id="{D353637F-9B96-4761-B54E-1F610C200FB9}"/>
              </a:ext>
            </a:extLst>
          </p:cNvPr>
          <p:cNvSpPr txBox="1">
            <a:spLocks/>
          </p:cNvSpPr>
          <p:nvPr/>
        </p:nvSpPr>
        <p:spPr bwMode="auto">
          <a:xfrm>
            <a:off x="3213100" y="2451100"/>
            <a:ext cx="5765800" cy="1447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altLang="en-US" sz="1800">
              <a:solidFill>
                <a:schemeClr val="tx2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3200" b="1">
                <a:solidFill>
                  <a:schemeClr val="tx2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LAB  NO:8</a:t>
            </a:r>
          </a:p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3200" b="1">
                <a:solidFill>
                  <a:schemeClr val="tx2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Operating System Design </a:t>
            </a:r>
          </a:p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3200" b="1">
                <a:solidFill>
                  <a:schemeClr val="tx2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@KL University, 2020</a:t>
            </a:r>
          </a:p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altLang="en-US" sz="180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  <a:defRPr/>
            </a:pPr>
            <a:endParaRPr lang="en-US" altLang="en-US" sz="18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AB23DD16-F3E7-4797-8870-70256DA7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2474913"/>
            <a:ext cx="55816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Placeholder 3">
            <a:extLst>
              <a:ext uri="{FF2B5EF4-FFF2-40B4-BE49-F238E27FC236}">
                <a16:creationId xmlns:a16="http://schemas.microsoft.com/office/drawing/2014/main" id="{F7F20319-21B8-4DAA-B194-4AC750D0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auto">
          <a:xfrm>
            <a:off x="1104900" y="1308100"/>
            <a:ext cx="10936288" cy="48641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logical to physical addresses for a virtual address space of size 65,536 bytes.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need to read from a file containing logical address and using a TLB as well as a page table, translates each logical address to its corresponding physical address and output the value of the byte stored at the translated physical address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19AB3-657A-4F79-B92E-749E963503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CB7C0E-513D-4400-93F2-16207C4C06D5}" type="datetime1">
              <a:rPr lang="en-US" smtClean="0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74E0FFF6-38BB-4E8F-AEB9-346FD47C8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A20DB58-8C3E-4661-9DC9-3FB6C077A56D}" type="slidenum">
              <a:rPr lang="en-US" altLang="en-US" sz="1200">
                <a:solidFill>
                  <a:srgbClr val="3D363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3D3632"/>
              </a:solidFill>
            </a:endParaRPr>
          </a:p>
        </p:txBody>
      </p:sp>
      <p:sp>
        <p:nvSpPr>
          <p:cNvPr id="8" name="Freeform: Shape 71">
            <a:extLst>
              <a:ext uri="{FF2B5EF4-FFF2-40B4-BE49-F238E27FC236}">
                <a16:creationId xmlns:a16="http://schemas.microsoft.com/office/drawing/2014/main" id="{0F02F12D-60E5-40DD-973F-3349A8A3E1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763713" cy="1558925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reeform: Shape 75">
            <a:extLst>
              <a:ext uri="{FF2B5EF4-FFF2-40B4-BE49-F238E27FC236}">
                <a16:creationId xmlns:a16="http://schemas.microsoft.com/office/drawing/2014/main" id="{F8DA290C-8EE3-4267-9F2B-8242DBEFBB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2275"/>
            <a:ext cx="971550" cy="2097088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440" name="Picture 2" descr="KL Deemed to be University Logo">
            <a:extLst>
              <a:ext uri="{FF2B5EF4-FFF2-40B4-BE49-F238E27FC236}">
                <a16:creationId xmlns:a16="http://schemas.microsoft.com/office/drawing/2014/main" id="{80E0EE50-704A-4E40-8FA7-9E3F229E2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3" y="0"/>
            <a:ext cx="33226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TextBox 12">
            <a:extLst>
              <a:ext uri="{FF2B5EF4-FFF2-40B4-BE49-F238E27FC236}">
                <a16:creationId xmlns:a16="http://schemas.microsoft.com/office/drawing/2014/main" id="{D75F3E9E-D5C4-497C-B452-0084D8BE6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36550"/>
            <a:ext cx="8039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>
                <a:latin typeface="Arial" panose="020B0604020202020204" pitchFamily="34" charset="0"/>
              </a:rPr>
              <a:t>Paging - linear translates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0BF59B12-CF3E-4186-9C31-1D59E6EDD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438275"/>
            <a:ext cx="960596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Placeholder 3">
            <a:extLst>
              <a:ext uri="{FF2B5EF4-FFF2-40B4-BE49-F238E27FC236}">
                <a16:creationId xmlns:a16="http://schemas.microsoft.com/office/drawing/2014/main" id="{20E853DC-F9BC-4D10-BB1B-D8E04D99B0D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377950" y="1355725"/>
            <a:ext cx="9707563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60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F8753-7D34-4D52-A661-D29729795C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CB7C0E-513D-4400-93F2-16207C4C06D5}" type="datetime1">
              <a:rPr lang="en-US" smtClean="0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94A6F943-AA72-458F-AB65-A84D527593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8FD6F37-3501-46C8-B0BF-203ACB4EBD7B}" type="slidenum">
              <a:rPr lang="en-US" altLang="en-US" sz="1200">
                <a:solidFill>
                  <a:srgbClr val="3D363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3D3632"/>
              </a:solidFill>
            </a:endParaRPr>
          </a:p>
        </p:txBody>
      </p:sp>
      <p:sp>
        <p:nvSpPr>
          <p:cNvPr id="8" name="Freeform: Shape 71">
            <a:extLst>
              <a:ext uri="{FF2B5EF4-FFF2-40B4-BE49-F238E27FC236}">
                <a16:creationId xmlns:a16="http://schemas.microsoft.com/office/drawing/2014/main" id="{76EE9A86-5834-447B-80FE-484A2898F4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763713" cy="1558925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reeform: Shape 75">
            <a:extLst>
              <a:ext uri="{FF2B5EF4-FFF2-40B4-BE49-F238E27FC236}">
                <a16:creationId xmlns:a16="http://schemas.microsoft.com/office/drawing/2014/main" id="{0A5212ED-2521-450B-9133-7E2D8776DC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2275"/>
            <a:ext cx="971550" cy="2097088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64" name="Picture 2" descr="KL Deemed to be University Logo">
            <a:extLst>
              <a:ext uri="{FF2B5EF4-FFF2-40B4-BE49-F238E27FC236}">
                <a16:creationId xmlns:a16="http://schemas.microsoft.com/office/drawing/2014/main" id="{825FDA6D-E371-419C-9DA6-970DBFF0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3" y="0"/>
            <a:ext cx="33226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Rectangle 1">
            <a:extLst>
              <a:ext uri="{FF2B5EF4-FFF2-40B4-BE49-F238E27FC236}">
                <a16:creationId xmlns:a16="http://schemas.microsoft.com/office/drawing/2014/main" id="{019B4041-1B0F-43DB-95FE-EBB3F036C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742950"/>
            <a:ext cx="6040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Extracting Page Number and Offset from Logical Address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90182-EFBC-4E90-8D04-6CD2E4983B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CB7C0E-513D-4400-93F2-16207C4C06D5}" type="datetime1">
              <a:rPr lang="en-US" smtClean="0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9FF03F3E-7185-48E6-A053-E82EA6DBC7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9E7D44-06EB-40D9-AA35-1DA2F8A353FF}" type="slidenum">
              <a:rPr lang="en-US" altLang="en-US" sz="1200">
                <a:solidFill>
                  <a:srgbClr val="3D363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3D3632"/>
              </a:solidFill>
            </a:endParaRPr>
          </a:p>
        </p:txBody>
      </p:sp>
      <p:sp>
        <p:nvSpPr>
          <p:cNvPr id="8" name="Freeform: Shape 71">
            <a:extLst>
              <a:ext uri="{FF2B5EF4-FFF2-40B4-BE49-F238E27FC236}">
                <a16:creationId xmlns:a16="http://schemas.microsoft.com/office/drawing/2014/main" id="{33D93403-4AE4-48EB-8827-26D05A20A8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763713" cy="1558925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reeform: Shape 75">
            <a:extLst>
              <a:ext uri="{FF2B5EF4-FFF2-40B4-BE49-F238E27FC236}">
                <a16:creationId xmlns:a16="http://schemas.microsoft.com/office/drawing/2014/main" id="{361DD476-494D-45D7-B584-B77D0FA5CC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2275"/>
            <a:ext cx="971550" cy="2097088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486" name="Picture 2" descr="KL Deemed to be University Logo">
            <a:extLst>
              <a:ext uri="{FF2B5EF4-FFF2-40B4-BE49-F238E27FC236}">
                <a16:creationId xmlns:a16="http://schemas.microsoft.com/office/drawing/2014/main" id="{DF4DCECF-DB09-4D54-92E1-D8390962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3" y="0"/>
            <a:ext cx="33226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3">
            <a:extLst>
              <a:ext uri="{FF2B5EF4-FFF2-40B4-BE49-F238E27FC236}">
                <a16:creationId xmlns:a16="http://schemas.microsoft.com/office/drawing/2014/main" id="{114B0309-683F-4F5D-881D-E5E94F7E8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438150"/>
            <a:ext cx="656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Arial" panose="020B0604020202020204" pitchFamily="34" charset="0"/>
              </a:rPr>
              <a:t>Page Table </a:t>
            </a:r>
            <a:endParaRPr lang="en-US" altLang="en-US" sz="3200">
              <a:latin typeface="Cambria" panose="02040503050406030204" pitchFamily="18" charset="0"/>
              <a:ea typeface="Cambria" panose="02040503050406030204" pitchFamily="18" charset="0"/>
              <a:cs typeface="Gautami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8BA502-7575-4AAF-9E30-EC3DA4AC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731375" cy="4572000"/>
          </a:xfrm>
        </p:spPr>
        <p:txBody>
          <a:bodyPr/>
          <a:lstStyle/>
          <a:p>
            <a:pPr>
              <a:defRPr/>
            </a:pPr>
            <a:r>
              <a:rPr lang="en-US"/>
              <a:t>The page Table has 256 entries. </a:t>
            </a:r>
          </a:p>
          <a:p>
            <a:pPr>
              <a:defRPr/>
            </a:pPr>
            <a:r>
              <a:rPr lang="en-US"/>
              <a:t>Every page number is assigned a frame number as physical memory also has 256 frames. </a:t>
            </a:r>
          </a:p>
          <a:p>
            <a:pPr marL="342900" indent="-342900">
              <a:buFont typeface="Wingdings" panose="05000000000000000000" pitchFamily="2" charset="2"/>
              <a:buAutoNum type="arabicPeriod"/>
              <a:defRPr/>
            </a:pPr>
            <a:r>
              <a:rPr lang="en-US"/>
              <a:t>you get an address, fetch p and d </a:t>
            </a:r>
          </a:p>
          <a:p>
            <a:pPr marL="342900" indent="-342900">
              <a:buFont typeface="Wingdings" panose="05000000000000000000" pitchFamily="2" charset="2"/>
              <a:buAutoNum type="arabicPeriod"/>
              <a:defRPr/>
            </a:pPr>
            <a:r>
              <a:rPr lang="en-US"/>
              <a:t>use p as an index into a page table to fetch f , table[p] = f </a:t>
            </a:r>
          </a:p>
          <a:p>
            <a:pPr marL="342900" indent="-342900">
              <a:buFont typeface="Wingdings" panose="05000000000000000000" pitchFamily="2" charset="2"/>
              <a:buAutoNum type="arabicPeriod"/>
              <a:defRPr/>
            </a:pPr>
            <a:r>
              <a:rPr lang="en-US" err="1"/>
              <a:t>physical_address</a:t>
            </a:r>
            <a:r>
              <a:rPr lang="en-US"/>
              <a:t> = (f * 256) + d</a:t>
            </a:r>
          </a:p>
        </p:txBody>
      </p:sp>
      <p:pic>
        <p:nvPicPr>
          <p:cNvPr id="20489" name="Picture 5">
            <a:extLst>
              <a:ext uri="{FF2B5EF4-FFF2-40B4-BE49-F238E27FC236}">
                <a16:creationId xmlns:a16="http://schemas.microsoft.com/office/drawing/2014/main" id="{4D7E8AF6-EA8E-46A7-A380-77C4B344E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2620963"/>
            <a:ext cx="2790825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3">
            <a:extLst>
              <a:ext uri="{FF2B5EF4-FFF2-40B4-BE49-F238E27FC236}">
                <a16:creationId xmlns:a16="http://schemas.microsoft.com/office/drawing/2014/main" id="{22A39DCC-0385-40AD-8D79-026483AAA34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46175" y="1404938"/>
            <a:ext cx="101949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en-US">
              <a:solidFill>
                <a:schemeClr val="tx2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D1D56-4BA9-46E5-A7D6-627E0F4D46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A21E8A-AD90-4F49-B696-9EF704808DAE}" type="datetime1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F78719C0-B487-4097-A332-E5E934D57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BFD93E0-ED95-4705-9F78-D3248A5662B6}" type="slidenum">
              <a:rPr lang="en-US" altLang="en-US" sz="1200">
                <a:solidFill>
                  <a:srgbClr val="3D363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3D3632"/>
              </a:solidFill>
            </a:endParaRPr>
          </a:p>
        </p:txBody>
      </p:sp>
      <p:sp>
        <p:nvSpPr>
          <p:cNvPr id="7" name="Freeform: Shape 71">
            <a:extLst>
              <a:ext uri="{FF2B5EF4-FFF2-40B4-BE49-F238E27FC236}">
                <a16:creationId xmlns:a16="http://schemas.microsoft.com/office/drawing/2014/main" id="{D95E8753-9144-4296-A9B7-D856767BC6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763713" cy="1558925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75">
            <a:extLst>
              <a:ext uri="{FF2B5EF4-FFF2-40B4-BE49-F238E27FC236}">
                <a16:creationId xmlns:a16="http://schemas.microsoft.com/office/drawing/2014/main" id="{DB59AD25-E35D-4DCE-9C03-8782730BC9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2275"/>
            <a:ext cx="971550" cy="2097088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11" name="Picture 2" descr="KL Deemed to be University Logo">
            <a:extLst>
              <a:ext uri="{FF2B5EF4-FFF2-40B4-BE49-F238E27FC236}">
                <a16:creationId xmlns:a16="http://schemas.microsoft.com/office/drawing/2014/main" id="{435F2803-3199-45E5-B1E6-D07C1403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3" y="0"/>
            <a:ext cx="33226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6AF2D5-92F8-4F50-BDE3-CF282B029175}"/>
              </a:ext>
            </a:extLst>
          </p:cNvPr>
          <p:cNvSpPr txBox="1"/>
          <p:nvPr/>
        </p:nvSpPr>
        <p:spPr>
          <a:xfrm>
            <a:off x="1322388" y="1692275"/>
            <a:ext cx="1056481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/>
              <a:t>The TLB has 16 entries. Every entry is page#, frame# pair cached.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/>
              <a:t>you get an address, fetch p and d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/>
              <a:t>page-number compared with all keys (p)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/>
              <a:t>if matched, return frame-number (f)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err="1"/>
              <a:t>physical_address</a:t>
            </a:r>
            <a:r>
              <a:rPr lang="en-US"/>
              <a:t> = (f * 256) + d else, search </a:t>
            </a:r>
            <a:r>
              <a:rPr lang="en-US" err="1"/>
              <a:t>pagetable</a:t>
            </a:r>
            <a:r>
              <a:rPr lang="en-US"/>
              <a:t>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/>
              <a:t>use p as an index into a page table to fetch f , table[p] = f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err="1"/>
              <a:t>physical_address</a:t>
            </a:r>
            <a:r>
              <a:rPr lang="en-US"/>
              <a:t> = (f * 256) + d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/>
              <a:t>update </a:t>
            </a:r>
            <a:r>
              <a:rPr lang="en-US" err="1"/>
              <a:t>p,f</a:t>
            </a:r>
            <a:r>
              <a:rPr lang="en-US"/>
              <a:t> to TLB using FIFO page replacement algorithm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1513" name="TextBox 1">
            <a:extLst>
              <a:ext uri="{FF2B5EF4-FFF2-40B4-BE49-F238E27FC236}">
                <a16:creationId xmlns:a16="http://schemas.microsoft.com/office/drawing/2014/main" id="{CA72F93A-C6F3-45AD-8A61-E24561CA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614363"/>
            <a:ext cx="7424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</a:t>
            </a:r>
          </a:p>
        </p:txBody>
      </p:sp>
      <p:pic>
        <p:nvPicPr>
          <p:cNvPr id="21514" name="Picture 2">
            <a:extLst>
              <a:ext uri="{FF2B5EF4-FFF2-40B4-BE49-F238E27FC236}">
                <a16:creationId xmlns:a16="http://schemas.microsoft.com/office/drawing/2014/main" id="{CABD89E2-C7B4-4622-BDCC-BDBDA66C9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3" y="3221038"/>
            <a:ext cx="323532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3">
            <a:extLst>
              <a:ext uri="{FF2B5EF4-FFF2-40B4-BE49-F238E27FC236}">
                <a16:creationId xmlns:a16="http://schemas.microsoft.com/office/drawing/2014/main" id="{2C4F85D3-2E21-4B0D-BBFA-B5EF9FE9B0B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46175" y="1404938"/>
            <a:ext cx="10194925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en-US">
              <a:solidFill>
                <a:schemeClr val="tx2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E74DE-E76D-4CA7-813A-4C8510908A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A21E8A-AD90-4F49-B696-9EF704808DAE}" type="datetime1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633F581D-628E-4D7F-B8C9-AA6E7C670B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4D8E8D9-D32C-4310-ABF7-116FA72C072C}" type="slidenum">
              <a:rPr lang="en-US" altLang="en-US" sz="1200">
                <a:solidFill>
                  <a:srgbClr val="3D363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3D3632"/>
              </a:solidFill>
            </a:endParaRPr>
          </a:p>
        </p:txBody>
      </p:sp>
      <p:sp>
        <p:nvSpPr>
          <p:cNvPr id="7" name="Freeform: Shape 71">
            <a:extLst>
              <a:ext uri="{FF2B5EF4-FFF2-40B4-BE49-F238E27FC236}">
                <a16:creationId xmlns:a16="http://schemas.microsoft.com/office/drawing/2014/main" id="{38ECD335-5EB7-4D39-BD75-3F45D16B6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763713" cy="1558925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75">
            <a:extLst>
              <a:ext uri="{FF2B5EF4-FFF2-40B4-BE49-F238E27FC236}">
                <a16:creationId xmlns:a16="http://schemas.microsoft.com/office/drawing/2014/main" id="{69A7FB14-47FF-4874-9FA3-DDAB6472F2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2275"/>
            <a:ext cx="971550" cy="2097088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3559" name="Picture 2" descr="KL Deemed to be University Logo">
            <a:extLst>
              <a:ext uri="{FF2B5EF4-FFF2-40B4-BE49-F238E27FC236}">
                <a16:creationId xmlns:a16="http://schemas.microsoft.com/office/drawing/2014/main" id="{A8C55C27-30EE-46FA-B608-3CAE9EB7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3" y="0"/>
            <a:ext cx="33226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Box 10">
            <a:extLst>
              <a:ext uri="{FF2B5EF4-FFF2-40B4-BE49-F238E27FC236}">
                <a16:creationId xmlns:a16="http://schemas.microsoft.com/office/drawing/2014/main" id="{9AF85AC4-4C91-4BCC-B498-695E036AD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1409700"/>
            <a:ext cx="10564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Arial" panose="020B0604020202020204" pitchFamily="34" charset="0"/>
              </a:rPr>
              <a:t>locate free frame in physical memory (frames[ ])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Arial" panose="020B0604020202020204" pitchFamily="34" charset="0"/>
              </a:rPr>
              <a:t>read desired page from disk into allocated frame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Arial" panose="020B0604020202020204" pitchFamily="34" charset="0"/>
              </a:rPr>
              <a:t>update page table + TLB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1800">
                <a:latin typeface="Arial" panose="020B0604020202020204" pitchFamily="34" charset="0"/>
              </a:rPr>
              <a:t>resume program execution </a:t>
            </a:r>
            <a:endParaRPr lang="en-US" altLang="en-US" sz="18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3561" name="TextBox 1">
            <a:extLst>
              <a:ext uri="{FF2B5EF4-FFF2-40B4-BE49-F238E27FC236}">
                <a16:creationId xmlns:a16="http://schemas.microsoft.com/office/drawing/2014/main" id="{BDE8AF72-36EB-4998-B626-8D14A7784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00075"/>
            <a:ext cx="46783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FAULTS</a:t>
            </a:r>
          </a:p>
        </p:txBody>
      </p:sp>
      <p:pic>
        <p:nvPicPr>
          <p:cNvPr id="23562" name="Picture 2">
            <a:extLst>
              <a:ext uri="{FF2B5EF4-FFF2-40B4-BE49-F238E27FC236}">
                <a16:creationId xmlns:a16="http://schemas.microsoft.com/office/drawing/2014/main" id="{0EC8FD9D-CEF5-42A8-921E-49FFF75D1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279650"/>
            <a:ext cx="3662363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3">
            <a:extLst>
              <a:ext uri="{FF2B5EF4-FFF2-40B4-BE49-F238E27FC236}">
                <a16:creationId xmlns:a16="http://schemas.microsoft.com/office/drawing/2014/main" id="{B18F460B-39A1-48C0-9553-286036F1F1C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516575" y="1455379"/>
            <a:ext cx="10514012" cy="49911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 with: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gcc filename.c -o filename.o -std=c99 –lm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 with:</a:t>
            </a:r>
            <a:b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./filename.o addresses.txt output.txt BACKING_STORE.bin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89AF3-3228-456F-87C0-10C115820A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CB7C0E-513D-4400-93F2-16207C4C06D5}" type="datetime1">
              <a:rPr lang="en-US" smtClean="0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C26E8565-9314-415C-8381-D915B431E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6FA7EC-630E-4EF7-B38C-29F2A108C24C}" type="slidenum">
              <a:rPr lang="en-US" altLang="en-US" sz="1200">
                <a:solidFill>
                  <a:srgbClr val="3D3632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3D3632"/>
              </a:solidFill>
            </a:endParaRPr>
          </a:p>
        </p:txBody>
      </p:sp>
      <p:sp>
        <p:nvSpPr>
          <p:cNvPr id="9" name="Freeform: Shape 71">
            <a:extLst>
              <a:ext uri="{FF2B5EF4-FFF2-40B4-BE49-F238E27FC236}">
                <a16:creationId xmlns:a16="http://schemas.microsoft.com/office/drawing/2014/main" id="{1F6B79A3-BB84-4995-931F-0D21333B16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763713" cy="1558925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75">
            <a:extLst>
              <a:ext uri="{FF2B5EF4-FFF2-40B4-BE49-F238E27FC236}">
                <a16:creationId xmlns:a16="http://schemas.microsoft.com/office/drawing/2014/main" id="{B4529BBB-1A16-4DA4-9E3D-4B50EC45B7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2275"/>
            <a:ext cx="971550" cy="2097088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5607" name="Picture 2" descr="KL Deemed to be University Logo">
            <a:extLst>
              <a:ext uri="{FF2B5EF4-FFF2-40B4-BE49-F238E27FC236}">
                <a16:creationId xmlns:a16="http://schemas.microsoft.com/office/drawing/2014/main" id="{EC9E2835-346A-4191-B0C9-478E72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3" y="0"/>
            <a:ext cx="33226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14">
            <a:extLst>
              <a:ext uri="{FF2B5EF4-FFF2-40B4-BE49-F238E27FC236}">
                <a16:creationId xmlns:a16="http://schemas.microsoft.com/office/drawing/2014/main" id="{B4F934B9-CE86-4393-9E37-95ED492B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12738"/>
            <a:ext cx="656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 and executing 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71">
            <a:extLst>
              <a:ext uri="{FF2B5EF4-FFF2-40B4-BE49-F238E27FC236}">
                <a16:creationId xmlns:a16="http://schemas.microsoft.com/office/drawing/2014/main" id="{4A236DCF-A83C-4D4E-8D17-601B3FE6A2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763713" cy="1558925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75">
            <a:extLst>
              <a:ext uri="{FF2B5EF4-FFF2-40B4-BE49-F238E27FC236}">
                <a16:creationId xmlns:a16="http://schemas.microsoft.com/office/drawing/2014/main" id="{1D2C1495-8F0F-4C78-A07B-D69CD81044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692275"/>
            <a:ext cx="973138" cy="2097088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6628" name="Picture 2" descr="KL Deemed to be University Logo">
            <a:extLst>
              <a:ext uri="{FF2B5EF4-FFF2-40B4-BE49-F238E27FC236}">
                <a16:creationId xmlns:a16="http://schemas.microsoft.com/office/drawing/2014/main" id="{7CAD32C1-01CA-44F3-BEF3-DBA6B2FE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13" y="46038"/>
            <a:ext cx="35052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 descr="C:\Users\mylaptop\AppData\Local\Microsoft\Windows\INetCache\IE\HZ5Y6YNC\Thank_you_pinned_note[1].png">
            <a:extLst>
              <a:ext uri="{FF2B5EF4-FFF2-40B4-BE49-F238E27FC236}">
                <a16:creationId xmlns:a16="http://schemas.microsoft.com/office/drawing/2014/main" id="{49C67AEF-EB20-4ACA-B3A2-C3BE02E2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604963"/>
            <a:ext cx="5570538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" descr="Animation Question mark Clip art - questions png download - 1031*1727 -  Free Transparent Animation png Download. - Clip Art Library">
            <a:extLst>
              <a:ext uri="{FF2B5EF4-FFF2-40B4-BE49-F238E27FC236}">
                <a16:creationId xmlns:a16="http://schemas.microsoft.com/office/drawing/2014/main" id="{5779912B-0BC7-4520-9301-6E064705D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2125663"/>
            <a:ext cx="247967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9682A67DB4B4C9E157500BAB12C89" ma:contentTypeVersion="2" ma:contentTypeDescription="Create a new document." ma:contentTypeScope="" ma:versionID="8fba6394a2556f25a25ac124e5b38807">
  <xsd:schema xmlns:xsd="http://www.w3.org/2001/XMLSchema" xmlns:xs="http://www.w3.org/2001/XMLSchema" xmlns:p="http://schemas.microsoft.com/office/2006/metadata/properties" xmlns:ns2="c9b1eceb-6d13-4807-bbe9-91f3582ce97e" targetNamespace="http://schemas.microsoft.com/office/2006/metadata/properties" ma:root="true" ma:fieldsID="8b411d71000d90b154560dd986ba669e" ns2:_="">
    <xsd:import namespace="c9b1eceb-6d13-4807-bbe9-91f3582ce9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1eceb-6d13-4807-bbe9-91f3582ce9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3ED2D6-C5EC-4DBF-9CE7-83D904F20D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FB425D-8B77-4136-B7AA-7FA52294C867}">
  <ds:schemaRefs>
    <ds:schemaRef ds:uri="c9b1eceb-6d13-4807-bbe9-91f3582ce9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Academic Literature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klu</dc:creator>
  <cp:revision>1</cp:revision>
  <dcterms:created xsi:type="dcterms:W3CDTF">2020-07-20T07:07:45Z</dcterms:created>
  <dcterms:modified xsi:type="dcterms:W3CDTF">2020-10-05T06:46:29Z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