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75" r:id="rId3"/>
    <p:sldId id="309" r:id="rId4"/>
    <p:sldId id="326" r:id="rId5"/>
    <p:sldId id="310" r:id="rId6"/>
    <p:sldId id="311" r:id="rId7"/>
    <p:sldId id="312" r:id="rId8"/>
    <p:sldId id="313" r:id="rId9"/>
    <p:sldId id="315" r:id="rId10"/>
    <p:sldId id="330" r:id="rId11"/>
    <p:sldId id="317" r:id="rId12"/>
    <p:sldId id="327" r:id="rId13"/>
    <p:sldId id="335" r:id="rId14"/>
    <p:sldId id="328" r:id="rId15"/>
    <p:sldId id="331" r:id="rId16"/>
    <p:sldId id="332" r:id="rId17"/>
    <p:sldId id="333" r:id="rId18"/>
    <p:sldId id="336" r:id="rId19"/>
    <p:sldId id="337" r:id="rId20"/>
    <p:sldId id="334" r:id="rId21"/>
    <p:sldId id="3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8BBB-947B-4FA8-86E2-7BB96F80FCA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C430-45FE-4D56-82ED-A1500790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yleejane3/shared-memory-xv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841" y="121186"/>
            <a:ext cx="10636784" cy="1325563"/>
          </a:xfrm>
        </p:spPr>
        <p:txBody>
          <a:bodyPr>
            <a:normAutofit/>
          </a:bodyPr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Operating Systems Design </a:t>
            </a:r>
            <a:b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Skilling Session- 10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8282" y="2077378"/>
            <a:ext cx="11086338" cy="325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3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shared memory IPC to</a:t>
            </a:r>
            <a:r>
              <a:rPr lang="en-US" altLang="en-IN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xv6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 to add shred memory IPC to xv6</a:t>
            </a:r>
            <a:endParaRPr lang="en-US" b="1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</a:t>
            </a:r>
          </a:p>
          <a:p>
            <a:pPr>
              <a:buNone/>
            </a:pPr>
            <a:r>
              <a:rPr lang="en-US" dirty="0" smtClean="0"/>
              <a:t>  [osd-gp3658@team-osd ~]$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https://github.com/hayleejane3/shared-memory-xv6</a:t>
            </a:r>
            <a:endParaRPr lang="en-US" dirty="0" smtClean="0"/>
          </a:p>
          <a:p>
            <a:r>
              <a:rPr lang="en-US" dirty="0" smtClean="0"/>
              <a:t>Step 2:</a:t>
            </a:r>
          </a:p>
          <a:p>
            <a:pPr>
              <a:buNone/>
            </a:pPr>
            <a:r>
              <a:rPr lang="en-US" dirty="0" smtClean="0"/>
              <a:t>[osd-gp3658@team-osd ~]$ </a:t>
            </a:r>
            <a:r>
              <a:rPr lang="en-US" dirty="0" err="1" smtClean="0"/>
              <a:t>cd</a:t>
            </a:r>
            <a:r>
              <a:rPr lang="en-US" dirty="0" smtClean="0"/>
              <a:t> shared-memory-xv6</a:t>
            </a:r>
          </a:p>
          <a:p>
            <a:r>
              <a:rPr lang="en-US" dirty="0" smtClean="0"/>
              <a:t>Step 3:</a:t>
            </a:r>
          </a:p>
          <a:p>
            <a:pPr>
              <a:buNone/>
            </a:pPr>
            <a:r>
              <a:rPr lang="en-US" dirty="0" smtClean="0"/>
              <a:t>[osd-gp3658@team-osd shared-memory-xv6]$ </a:t>
            </a:r>
            <a:r>
              <a:rPr lang="en-US" dirty="0" err="1" smtClean="0"/>
              <a:t>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4:</a:t>
            </a:r>
          </a:p>
          <a:p>
            <a:pPr>
              <a:buNone/>
            </a:pPr>
            <a:r>
              <a:rPr lang="en-US" dirty="0" smtClean="0"/>
              <a:t>[osd-gp3658@team-osd shared-memory-xv6]$ vi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following lines from </a:t>
            </a:r>
            <a:r>
              <a:rPr lang="en-US" dirty="0" err="1" smtClean="0"/>
              <a:t>Makefile</a:t>
            </a:r>
            <a:endParaRPr lang="en-US" dirty="0"/>
          </a:p>
        </p:txBody>
      </p:sp>
      <p:pic>
        <p:nvPicPr>
          <p:cNvPr id="1331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7546" y="1825625"/>
            <a:ext cx="973085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545910" y="365126"/>
            <a:ext cx="10807890" cy="958708"/>
          </a:xfrm>
        </p:spPr>
        <p:txBody>
          <a:bodyPr/>
          <a:lstStyle/>
          <a:p>
            <a:r>
              <a:rPr lang="en-US" dirty="0" smtClean="0"/>
              <a:t>Add following code in-place of deleted code</a:t>
            </a:r>
            <a:endParaRPr lang="en-US" dirty="0"/>
          </a:p>
        </p:txBody>
      </p:sp>
      <p:pic>
        <p:nvPicPr>
          <p:cNvPr id="48131" name="Picture 3" descr="C:\Users\hi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5910" y="1555845"/>
            <a:ext cx="10672550" cy="4531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 to add shred memory IPC to xv6</a:t>
            </a:r>
            <a:endParaRPr lang="en-US" b="1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</a:t>
            </a:r>
          </a:p>
          <a:p>
            <a:pPr>
              <a:buNone/>
            </a:pPr>
            <a:r>
              <a:rPr lang="en-US" dirty="0" smtClean="0"/>
              <a:t>[osd-gp3658@team-osd shared-memory-xv6]$ </a:t>
            </a:r>
            <a:r>
              <a:rPr lang="en-US" dirty="0" err="1" smtClean="0"/>
              <a:t>cd</a:t>
            </a:r>
            <a:r>
              <a:rPr lang="en-US" dirty="0" smtClean="0"/>
              <a:t> user</a:t>
            </a:r>
          </a:p>
          <a:p>
            <a:pPr>
              <a:buNone/>
            </a:pPr>
            <a:r>
              <a:rPr lang="en-US" dirty="0" smtClean="0"/>
              <a:t>Step 6:</a:t>
            </a:r>
          </a:p>
          <a:p>
            <a:pPr>
              <a:buNone/>
            </a:pPr>
            <a:r>
              <a:rPr lang="en-US" dirty="0" smtClean="0"/>
              <a:t>[osd-gp3658@team-osd user]$</a:t>
            </a:r>
            <a:r>
              <a:rPr lang="en-US" dirty="0" err="1" smtClean="0"/>
              <a:t>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7:</a:t>
            </a:r>
          </a:p>
          <a:p>
            <a:pPr>
              <a:buNone/>
            </a:pPr>
            <a:r>
              <a:rPr lang="en-US" dirty="0" smtClean="0"/>
              <a:t>[osd-gp3658@team-osd user]$ vi </a:t>
            </a:r>
            <a:r>
              <a:rPr lang="en-US" dirty="0" err="1" smtClean="0"/>
              <a:t>test_shm.c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test_shm.c</a:t>
            </a:r>
            <a:endParaRPr lang="en-US" dirty="0"/>
          </a:p>
        </p:txBody>
      </p:sp>
      <p:pic>
        <p:nvPicPr>
          <p:cNvPr id="49154" name="Picture 2" descr="C:\Users\hi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52046" y="1891212"/>
            <a:ext cx="8287907" cy="4220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50178" name="Picture 2" descr="C:\Users\hi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49509" y="674557"/>
            <a:ext cx="10897848" cy="55024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51202" name="Picture 2" descr="C:\Users\hi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74754" y="374754"/>
            <a:ext cx="9908498" cy="5802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52226" name="Picture 2" descr="C:\Users\hi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7797" y="314793"/>
            <a:ext cx="10099343" cy="5862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 to add shred memory IPC to xv6</a:t>
            </a:r>
            <a:endParaRPr lang="en-US" b="1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6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Step 8:</a:t>
            </a:r>
          </a:p>
          <a:p>
            <a:pPr>
              <a:buNone/>
            </a:pPr>
            <a:r>
              <a:rPr lang="en-US" dirty="0" smtClean="0"/>
              <a:t>[osd-gp3658@team-osd user]$ vi makefile.mk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3250" name="Picture 2" descr="C:\Users\hi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421" y="2661314"/>
            <a:ext cx="7316645" cy="3930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 to add shred memory IPC to xv6</a:t>
            </a:r>
            <a:endParaRPr lang="en-US" b="1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838200" y="1583141"/>
            <a:ext cx="10515600" cy="17196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Step 9:</a:t>
            </a:r>
          </a:p>
          <a:p>
            <a:pPr>
              <a:buNone/>
            </a:pPr>
            <a:r>
              <a:rPr lang="en-US" sz="2400" dirty="0" smtClean="0"/>
              <a:t>[osd-gp3658@team-osd user]$ </a:t>
            </a:r>
            <a:r>
              <a:rPr lang="en-US" sz="2400" dirty="0" err="1" smtClean="0"/>
              <a:t>cd</a:t>
            </a:r>
            <a:r>
              <a:rPr lang="en-US" sz="2400" dirty="0" smtClean="0"/>
              <a:t> ..</a:t>
            </a:r>
          </a:p>
          <a:p>
            <a:pPr>
              <a:buNone/>
            </a:pPr>
            <a:r>
              <a:rPr lang="en-US" sz="2400" dirty="0" smtClean="0"/>
              <a:t> Step 10:</a:t>
            </a:r>
          </a:p>
          <a:p>
            <a:pPr>
              <a:buNone/>
            </a:pPr>
            <a:r>
              <a:rPr lang="en-US" sz="2400" dirty="0" smtClean="0"/>
              <a:t>[osd-gp3658@team-osd shared-memory-xv6]$make   </a:t>
            </a:r>
            <a:r>
              <a:rPr lang="en-US" sz="2400" dirty="0" err="1" smtClean="0"/>
              <a:t>qemu-nox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C:\Users\ASUS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787" y="3549702"/>
            <a:ext cx="9145587" cy="2876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Shared memory in xv6 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4616" y="1760561"/>
            <a:ext cx="102982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In most operating systems, there are some different ways for processes to communicate with one another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In this experiment, you'll explore how to add shared-memory pages to processes that are interested in communicating through memory.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050" name="Picture 2" descr="C:\Users\ASUS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713" y="498475"/>
            <a:ext cx="4600575" cy="5859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3074" name="Picture 2" descr="C:\Users\ASUS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8485" y="569913"/>
            <a:ext cx="7495082" cy="5890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Systems Calls</a:t>
            </a:r>
            <a:endPara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    void*    </a:t>
            </a:r>
            <a:r>
              <a:rPr lang="en-US" b="1" dirty="0" err="1" smtClean="0"/>
              <a:t>shmgetat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key,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num_pages</a:t>
            </a:r>
            <a:r>
              <a:rPr lang="en-US" b="1" dirty="0" smtClean="0"/>
              <a:t>)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        </a:t>
            </a:r>
            <a:r>
              <a:rPr lang="en-US" b="1" dirty="0" err="1" smtClean="0"/>
              <a:t>shm_refcount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key)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shmgetat</a:t>
            </a:r>
            <a:r>
              <a:rPr lang="en-US" b="1" dirty="0" smtClean="0"/>
              <a:t>()</a:t>
            </a:r>
            <a:endPara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                       void*    </a:t>
            </a:r>
            <a:r>
              <a:rPr lang="en-US" b="1" dirty="0" err="1" smtClean="0"/>
              <a:t>shmgetat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key,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num_pages</a:t>
            </a:r>
            <a:r>
              <a:rPr lang="en-US" b="1" dirty="0" smtClean="0"/>
              <a:t>):</a:t>
            </a:r>
            <a:r>
              <a:rPr lang="en-US" dirty="0" smtClean="0"/>
              <a:t> 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 smtClean="0"/>
              <a:t>a simplified combination of the two Linux system calls: </a:t>
            </a:r>
            <a:r>
              <a:rPr lang="en-US" dirty="0" err="1" smtClean="0"/>
              <a:t>shmget</a:t>
            </a:r>
            <a:r>
              <a:rPr lang="en-US" dirty="0" smtClean="0"/>
              <a:t>() followed by </a:t>
            </a:r>
            <a:r>
              <a:rPr lang="en-US" dirty="0" err="1" smtClean="0"/>
              <a:t>shmat</a:t>
            </a:r>
            <a:r>
              <a:rPr lang="en-US" dirty="0" smtClean="0"/>
              <a:t>(). </a:t>
            </a:r>
          </a:p>
          <a:p>
            <a:pPr algn="just"/>
            <a:r>
              <a:rPr lang="en-US" dirty="0" smtClean="0"/>
              <a:t>The idea is that if processes call </a:t>
            </a:r>
            <a:r>
              <a:rPr lang="en-US" b="1" dirty="0" err="1" smtClean="0"/>
              <a:t>shmgetat</a:t>
            </a:r>
            <a:r>
              <a:rPr lang="en-US" b="1" dirty="0" smtClean="0"/>
              <a:t>()</a:t>
            </a:r>
            <a:r>
              <a:rPr lang="en-US" dirty="0" smtClean="0"/>
              <a:t> with the same </a:t>
            </a:r>
            <a:r>
              <a:rPr lang="en-US" b="1" dirty="0" smtClean="0"/>
              <a:t>key</a:t>
            </a:r>
            <a:r>
              <a:rPr lang="en-US" dirty="0" smtClean="0"/>
              <a:t> for the first argument, then they will share the specified number of physical pages.</a:t>
            </a:r>
          </a:p>
          <a:p>
            <a:pPr algn="just"/>
            <a:r>
              <a:rPr lang="en-US" dirty="0" smtClean="0"/>
              <a:t>Using different keys in different calls to </a:t>
            </a:r>
            <a:r>
              <a:rPr lang="en-US" b="1" dirty="0" err="1" smtClean="0"/>
              <a:t>shmgetat</a:t>
            </a:r>
            <a:r>
              <a:rPr lang="en-US" b="1" dirty="0" smtClean="0"/>
              <a:t>()</a:t>
            </a:r>
            <a:r>
              <a:rPr lang="en-US" dirty="0" smtClean="0"/>
              <a:t> corresponds to different physical pages.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5837" y="1760561"/>
            <a:ext cx="10534384" cy="3319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On success, </a:t>
            </a:r>
            <a:r>
              <a:rPr lang="en-US" sz="2800" b="1" dirty="0" err="1" smtClean="0"/>
              <a:t>shmgetat</a:t>
            </a:r>
            <a:r>
              <a:rPr lang="en-US" sz="2800" b="1" dirty="0" smtClean="0"/>
              <a:t>()</a:t>
            </a:r>
            <a:r>
              <a:rPr lang="en-US" sz="2800" dirty="0" smtClean="0"/>
              <a:t> returns the virtual address of the shared pages to the caller, so the process can read/write them.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In all cases, </a:t>
            </a:r>
            <a:r>
              <a:rPr lang="en-US" sz="2800" b="1" dirty="0" err="1" smtClean="0"/>
              <a:t>shmgetat</a:t>
            </a:r>
            <a:r>
              <a:rPr lang="en-US" sz="2800" dirty="0" smtClean="0"/>
              <a:t> should map the shared physical pages to the next available virtual pages, starting at the high end of that process' address space.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Different processes can have the same physical pages mapped to different locations in their virtual address space.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328671" y="342236"/>
            <a:ext cx="10636784" cy="84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Shared memory in xv6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271" y="518614"/>
            <a:ext cx="10636784" cy="515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5837" y="1573967"/>
            <a:ext cx="10752748" cy="424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when a process calls </a:t>
            </a:r>
            <a:r>
              <a:rPr lang="en-US" sz="2800" b="1" dirty="0" err="1" smtClean="0"/>
              <a:t>shmgetat</a:t>
            </a:r>
            <a:r>
              <a:rPr lang="en-US" sz="2800" b="1" dirty="0" smtClean="0"/>
              <a:t>(0, 1),</a:t>
            </a:r>
            <a:r>
              <a:rPr lang="en-US" sz="2800" dirty="0" smtClean="0"/>
              <a:t> the OS should map 1 physical page into the virtual address space of the caller, starting at the very high end of the address space; these pages should be zero-filled initially.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The system call returns the virtual address where these pages are mapped into the caller's address space. </a:t>
            </a:r>
            <a:endParaRPr lang="en-US" sz="2800" dirty="0" smtClean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 smtClean="0"/>
              <a:t>another process then calls </a:t>
            </a:r>
            <a:r>
              <a:rPr lang="en-US" sz="2800" b="1" dirty="0" err="1" smtClean="0"/>
              <a:t>shmgetat</a:t>
            </a:r>
            <a:r>
              <a:rPr lang="en-US" sz="2800" b="1" dirty="0" smtClean="0"/>
              <a:t>(0, ANY_VALUE),</a:t>
            </a:r>
            <a:r>
              <a:rPr lang="en-US" sz="2800" dirty="0" smtClean="0"/>
              <a:t> then this process should also get that same 1 page mapped into its virtual address space (possibly at a different virtual address).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271" y="423080"/>
            <a:ext cx="10636784" cy="611393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(Cont..)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5837" y="1828800"/>
            <a:ext cx="10828427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The two processes can then each read and write to this page and thus communicate.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Note: </a:t>
            </a:r>
            <a:r>
              <a:rPr lang="en-US" sz="2800" dirty="0" smtClean="0"/>
              <a:t>S</a:t>
            </a:r>
            <a:r>
              <a:rPr lang="en-US" sz="2800" dirty="0" smtClean="0"/>
              <a:t>econd </a:t>
            </a:r>
            <a:r>
              <a:rPr lang="en-US" sz="2800" dirty="0" smtClean="0"/>
              <a:t>argument to </a:t>
            </a:r>
            <a:r>
              <a:rPr lang="en-US" sz="2800" b="1" dirty="0" err="1" smtClean="0"/>
              <a:t>shmgetat</a:t>
            </a:r>
            <a:r>
              <a:rPr lang="en-US" sz="2800" dirty="0" smtClean="0"/>
              <a:t> is ignored if a key that has already been used is passed as the first argument; it maps the same number of pages that were specified in the first call.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Note that if a third or fourth process calls </a:t>
            </a:r>
            <a:r>
              <a:rPr lang="en-US" sz="2800" b="1" dirty="0" err="1" smtClean="0"/>
              <a:t>shmgetat</a:t>
            </a:r>
            <a:r>
              <a:rPr lang="en-US" sz="2800" b="1" dirty="0" smtClean="0"/>
              <a:t>(0, ANY_VALUE)</a:t>
            </a:r>
            <a:r>
              <a:rPr lang="en-US" sz="2800" dirty="0" smtClean="0"/>
              <a:t> then they would have that same page mapped into their address spaces as well.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59" y="121256"/>
            <a:ext cx="10636784" cy="844638"/>
          </a:xfrm>
        </p:spPr>
        <p:txBody>
          <a:bodyPr/>
          <a:lstStyle/>
          <a:p>
            <a:pPr algn="ctr"/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(Cont..)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9610" y="1364776"/>
            <a:ext cx="10615930" cy="4702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/>
              <a:t> I</a:t>
            </a:r>
            <a:r>
              <a:rPr lang="en-US" sz="2800" dirty="0" smtClean="0"/>
              <a:t>f </a:t>
            </a:r>
            <a:r>
              <a:rPr lang="en-US" sz="2800" dirty="0" smtClean="0"/>
              <a:t>another key is used, then this corresponds to a new shared region</a:t>
            </a:r>
            <a:r>
              <a:rPr lang="en-US" sz="2800" dirty="0" smtClean="0"/>
              <a:t>.</a:t>
            </a: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So, if any process then calls </a:t>
            </a:r>
            <a:r>
              <a:rPr lang="en-US" sz="2800" b="1" dirty="0" err="1" smtClean="0"/>
              <a:t>shmgetat</a:t>
            </a:r>
            <a:r>
              <a:rPr lang="en-US" sz="2800" b="1" dirty="0" smtClean="0"/>
              <a:t>(1, 3)</a:t>
            </a:r>
            <a:r>
              <a:rPr lang="en-US" sz="2800" dirty="0" smtClean="0"/>
              <a:t>, the OS will map 3 (new) </a:t>
            </a:r>
            <a:r>
              <a:rPr lang="en-US" sz="2800" dirty="0" smtClean="0"/>
              <a:t>   </a:t>
            </a: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   physical </a:t>
            </a:r>
            <a:r>
              <a:rPr lang="en-US" sz="2800" dirty="0" smtClean="0"/>
              <a:t>pages into the address space of the calling process and </a:t>
            </a:r>
            <a:endParaRPr lang="en-US" sz="2800" dirty="0" smtClean="0"/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smtClean="0"/>
              <a:t>associate </a:t>
            </a:r>
            <a:r>
              <a:rPr lang="en-US" sz="2800" dirty="0" smtClean="0"/>
              <a:t>these 3 pages with key value 1.</a:t>
            </a: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/>
              <a:t> Subsequent calls that use </a:t>
            </a:r>
            <a:r>
              <a:rPr lang="en-US" sz="2800" b="1" dirty="0" smtClean="0"/>
              <a:t>key=1</a:t>
            </a:r>
            <a:r>
              <a:rPr lang="en-US" sz="2800" dirty="0" smtClean="0"/>
              <a:t> will map these three pages into the </a:t>
            </a:r>
            <a:endParaRPr lang="en-US" sz="2800" dirty="0" smtClean="0"/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smtClean="0"/>
              <a:t>calling </a:t>
            </a:r>
            <a:r>
              <a:rPr lang="en-US" sz="2800" dirty="0" smtClean="0"/>
              <a:t>process' address space.</a:t>
            </a: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/>
              <a:t> In </a:t>
            </a:r>
            <a:r>
              <a:rPr lang="en-US" sz="2800" dirty="0" smtClean="0"/>
              <a:t>all cases, the number of pages that can be specified is small: just up </a:t>
            </a:r>
            <a:endParaRPr lang="en-US" sz="2800" dirty="0" smtClean="0"/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smtClean="0"/>
              <a:t>to </a:t>
            </a:r>
            <a:r>
              <a:rPr lang="en-US" sz="2800" dirty="0" smtClean="0"/>
              <a:t>4 pages to a single call to </a:t>
            </a:r>
            <a:r>
              <a:rPr lang="en-US" sz="2800" b="1" dirty="0" err="1" smtClean="0"/>
              <a:t>shmgetat</a:t>
            </a:r>
            <a:r>
              <a:rPr lang="en-US" sz="2800" b="1" dirty="0" smtClean="0"/>
              <a:t>()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Keys </a:t>
            </a:r>
            <a:r>
              <a:rPr lang="en-US" sz="2800" dirty="0" smtClean="0"/>
              <a:t>can range from only 0 to 7.</a:t>
            </a: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/>
              <a:t> If </a:t>
            </a:r>
            <a:r>
              <a:rPr lang="en-US" sz="2800" dirty="0" smtClean="0"/>
              <a:t>any type of error ever occurs, </a:t>
            </a:r>
            <a:r>
              <a:rPr lang="en-US" sz="2800" b="1" dirty="0" err="1" smtClean="0"/>
              <a:t>shmgetat</a:t>
            </a:r>
            <a:r>
              <a:rPr lang="en-US" sz="2800" dirty="0" smtClean="0"/>
              <a:t> should return -1.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b="1" dirty="0" err="1" smtClean="0"/>
              <a:t>shm_refcount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>
              <a:fillRect/>
            </a:stretch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8365" y="1214651"/>
            <a:ext cx="11084220" cy="488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 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shm_refcount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smtClean="0"/>
              <a:t>  key</a:t>
            </a:r>
            <a:r>
              <a:rPr lang="en-US" sz="2800" b="1" dirty="0" smtClean="0"/>
              <a:t>)</a:t>
            </a:r>
            <a:r>
              <a:rPr lang="en-US" sz="2800" dirty="0" smtClean="0"/>
              <a:t>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 This call returns, for a particular key, how many processes currently are sharing the associated pages.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If a process exits, you need to decrement this reference count.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If the reference count for a key goes to 0, then all state associated with those pages should be freed.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Thus, if the reference count for a key goes to 0, and then a subsequent call is made to </a:t>
            </a:r>
            <a:r>
              <a:rPr lang="en-US" sz="2800" b="1" dirty="0" err="1" smtClean="0"/>
              <a:t>shmgetat</a:t>
            </a:r>
            <a:r>
              <a:rPr lang="en-US" sz="2800" b="1" dirty="0" smtClean="0"/>
              <a:t>(key, SOME_VALUE)</a:t>
            </a:r>
            <a:r>
              <a:rPr lang="en-US" sz="2800" dirty="0" smtClean="0"/>
              <a:t>, this subsequent call will be treated as a new shared segment with a new number of shared physical pages (and the pages appropriately initialized to zero).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285</Words>
  <Application>WPS Presentation</Application>
  <PresentationFormat>Custom</PresentationFormat>
  <Paragraphs>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Operating Systems Design  Skilling Session- 10</vt:lpstr>
      <vt:lpstr>Shared memory in xv6 </vt:lpstr>
      <vt:lpstr>Systems Calls</vt:lpstr>
      <vt:lpstr>shmgetat()</vt:lpstr>
      <vt:lpstr>Slide 5</vt:lpstr>
      <vt:lpstr> Example </vt:lpstr>
      <vt:lpstr>Example (Cont..)</vt:lpstr>
      <vt:lpstr>Example (Cont..)</vt:lpstr>
      <vt:lpstr>shm_refcount().</vt:lpstr>
      <vt:lpstr>Procedure to add shred memory IPC to xv6</vt:lpstr>
      <vt:lpstr>Delete following lines from Makefile</vt:lpstr>
      <vt:lpstr>Add following code in-place of deleted code</vt:lpstr>
      <vt:lpstr>Procedure to add shred memory IPC to xv6</vt:lpstr>
      <vt:lpstr>test_shm.c</vt:lpstr>
      <vt:lpstr>Slide 15</vt:lpstr>
      <vt:lpstr>Slide 16</vt:lpstr>
      <vt:lpstr>Slide 17</vt:lpstr>
      <vt:lpstr>Procedure to add shred memory IPC to xv6</vt:lpstr>
      <vt:lpstr>Procedure to add shred memory IPC to xv6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Design  Skilling - I</dc:title>
  <dc:creator>vishnuvardhan</dc:creator>
  <cp:lastModifiedBy>ASUS</cp:lastModifiedBy>
  <cp:revision>184</cp:revision>
  <dcterms:created xsi:type="dcterms:W3CDTF">2020-07-22T04:54:00Z</dcterms:created>
  <dcterms:modified xsi:type="dcterms:W3CDTF">2020-10-29T05:43:55Z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