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309" r:id="rId4"/>
    <p:sldId id="310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ESH KUMAR MOJJADA" userId="d78b2c5830fd91c2" providerId="LiveId" clId="{FCAC3E27-A8D5-4961-A8F8-0CC889FE712A}"/>
    <pc:docChg chg="modSld">
      <pc:chgData name="RAMESH KUMAR MOJJADA" userId="d78b2c5830fd91c2" providerId="LiveId" clId="{FCAC3E27-A8D5-4961-A8F8-0CC889FE712A}" dt="2020-09-09T11:33:28.120" v="1" actId="20578"/>
      <pc:docMkLst>
        <pc:docMk/>
      </pc:docMkLst>
      <pc:sldChg chg="modSp mod">
        <pc:chgData name="RAMESH KUMAR MOJJADA" userId="d78b2c5830fd91c2" providerId="LiveId" clId="{FCAC3E27-A8D5-4961-A8F8-0CC889FE712A}" dt="2020-09-09T11:22:44.139" v="0" actId="14100"/>
        <pc:sldMkLst>
          <pc:docMk/>
          <pc:sldMk cId="1650707330" sldId="275"/>
        </pc:sldMkLst>
        <pc:spChg chg="mod">
          <ac:chgData name="RAMESH KUMAR MOJJADA" userId="d78b2c5830fd91c2" providerId="LiveId" clId="{FCAC3E27-A8D5-4961-A8F8-0CC889FE712A}" dt="2020-09-09T11:22:44.139" v="0" actId="14100"/>
          <ac:spMkLst>
            <pc:docMk/>
            <pc:sldMk cId="1650707330" sldId="275"/>
            <ac:spMk id="2" creationId="{55600E11-0457-4B89-8B24-83E5340DFE4A}"/>
          </ac:spMkLst>
        </pc:spChg>
      </pc:sldChg>
      <pc:sldChg chg="modSp">
        <pc:chgData name="RAMESH KUMAR MOJJADA" userId="d78b2c5830fd91c2" providerId="LiveId" clId="{FCAC3E27-A8D5-4961-A8F8-0CC889FE712A}" dt="2020-09-09T11:33:28.120" v="1" actId="20578"/>
        <pc:sldMkLst>
          <pc:docMk/>
          <pc:sldMk cId="664448316" sldId="310"/>
        </pc:sldMkLst>
        <pc:spChg chg="mod">
          <ac:chgData name="RAMESH KUMAR MOJJADA" userId="d78b2c5830fd91c2" providerId="LiveId" clId="{FCAC3E27-A8D5-4961-A8F8-0CC889FE712A}" dt="2020-09-09T11:33:28.120" v="1" actId="20578"/>
          <ac:spMkLst>
            <pc:docMk/>
            <pc:sldMk cId="664448316" sldId="310"/>
            <ac:spMk id="2" creationId="{55600E11-0457-4B89-8B24-83E5340DFE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15C0-05D0-4FED-A714-D16BF1D48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E9373-A998-47D4-AEB3-22AFFF497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23FC-43C4-4AB2-A918-886F3E66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CBED-0187-4D37-A25A-F9465F66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B2FD-E35E-4F8D-8A99-0FBB2607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BECC-B05B-41C9-912A-91F32715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9F292-3AD8-4F2D-A2CA-15C3CD832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728D-2611-465B-8449-CAEB0BE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9136-11C0-44D6-9951-4B22C8F2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E508-218E-49CE-B7B5-250E98F3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2C0F-2E34-48BE-9E0E-057AE6013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890D7-A937-49CC-92BB-5E1873FA7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10800-0E86-480E-8BEF-0DEEC487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894FD-D1CD-4AA3-AE4F-7445E7A7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0890-3686-4AFC-A610-BAAA7D54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A5CF-7B29-4980-A339-F6B767A9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8D87-86D1-4677-B760-85BE5641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4B72-023B-4C07-8C77-0D032C35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549D6-3814-4C9C-8DD2-92701492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E1C7-DE7E-41F2-A68F-22E1C32D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4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38EF-E550-48A5-A114-3630F630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74AEF-F890-49A1-A4D0-C0529035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973C-5E4D-4D2D-9860-2C91C16A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D4E69-1181-4EC4-AB9C-6C62A950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840C-6177-480E-ADAB-2FA1B249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841-69BF-48A6-BB94-D0D68EC4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D98B-12D0-4453-BD3B-7E2E9A89A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21C16-886B-487C-B79A-17592E1D3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67149-E202-4081-A0BA-2609E75B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10EA3-A870-4CC0-A35C-F2F9A5C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0E11A-DA98-40A4-8767-99CFC0F1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B1AC-F377-45B9-8AB9-9CC0393D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B558-2EC1-4E12-9844-0CB82E64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04B7-F5E2-459B-9C29-7F7860B0E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EFA9D-0DD0-438C-A08F-05D5D1043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2DC75-99F8-446D-AD89-FF49AE74B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FDBB5-65A1-436A-A03A-AA413BA9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BCBCF-ACE8-457D-B316-9A75775B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AFD5F-04A9-438D-8097-605584B3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963-FE57-43E0-8F4B-D3ED9B92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4060D-E375-43BC-B90F-F6A77E85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06581-E9C2-4A58-8749-EAD48C9D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72751-DAEA-46DA-BDEE-9916413D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C51D6-2303-471E-A74D-76C56EDB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E939C-CD09-4B29-9C3D-643F27F0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0DF79-1699-40F3-BFE3-C78F2C26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B613-AF96-4EE9-94B9-A6AA3074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7A60-ADAA-47AE-A452-71293DF7C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7919C-7460-4C8A-B169-830D038DB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AD0A5-9F43-4391-9242-300D0FD3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8EB4B-B603-4D88-B1FB-BC7586AB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3C80-1284-4744-8B32-41B0DB5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DD8E-490E-4E8B-973F-2A80FCAA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87AEE-8B1D-41D6-A25D-7437855C6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ADDE9-987C-446C-9021-4F777D0CF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D1DDE-F11C-4B7C-A32E-62A3327F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C8F5-32B8-473D-9C22-0564466E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E8AFC-2B2D-43A5-8865-B6A61A04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3FA21-43F5-46D7-8499-315066EC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2A04E-CE0F-478B-AA98-9065661B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0EC2-B4CF-49CD-8328-8BBEF02B1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8BBB-947B-4FA8-86E2-7BB96F80FCA0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8243-9A76-4E18-A32C-2EB60A800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5748-5F84-4E5A-B54D-4C3090C3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4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41" y="121186"/>
            <a:ext cx="10636784" cy="1325563"/>
          </a:xfrm>
        </p:spPr>
        <p:txBody>
          <a:bodyPr/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Operating Systems Design </a:t>
            </a:r>
            <a:b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Skilling Session- 5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5E5A98-C1C6-4AF5-9F18-19A7542C5142}"/>
              </a:ext>
            </a:extLst>
          </p:cNvPr>
          <p:cNvSpPr txBox="1"/>
          <p:nvPr/>
        </p:nvSpPr>
        <p:spPr>
          <a:xfrm>
            <a:off x="130952" y="1992922"/>
            <a:ext cx="11086338" cy="2703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ls ,date, head commands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ls.c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source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date system call to the xv6 OS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</a:t>
            </a:r>
            <a:r>
              <a:rPr lang="en-IN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date.c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6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date system call to XV6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00E11-0457-4B89-8B24-83E5340DFE4A}"/>
              </a:ext>
            </a:extLst>
          </p:cNvPr>
          <p:cNvSpPr txBox="1"/>
          <p:nvPr/>
        </p:nvSpPr>
        <p:spPr>
          <a:xfrm>
            <a:off x="747736" y="712101"/>
            <a:ext cx="10993067" cy="5604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 to be modified to add a new system call date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=========================================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uses the numbers of system calls defined above as indexes for a pointer to each system call function defined elsewhere. At the end of this function pointer array, we add  the following line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[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SYS_date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   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sys_date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means, when a system call occurred with the system call number 22  the function pointed by the function pointer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sys_date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be called.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function prototype should be declared  in the same file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syscall.c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extern int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sys_date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(void);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0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date system call to XV6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00E11-0457-4B89-8B24-83E5340DFE4A}"/>
              </a:ext>
            </a:extLst>
          </p:cNvPr>
          <p:cNvSpPr txBox="1"/>
          <p:nvPr/>
        </p:nvSpPr>
        <p:spPr>
          <a:xfrm>
            <a:off x="747736" y="712101"/>
            <a:ext cx="10993067" cy="6065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 to be modified to add a new system call date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=========================================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open the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sysproc.c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and append the implementation of the function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sys_date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 end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int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sys_date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(void)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struct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rtcdate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*r;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if(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argptr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(void*)&amp;r,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(r)) &lt; 0)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return -1;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cmostime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(r);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return 0;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date system call to XV6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00E11-0457-4B89-8B24-83E5340DFE4A}"/>
              </a:ext>
            </a:extLst>
          </p:cNvPr>
          <p:cNvSpPr txBox="1"/>
          <p:nvPr/>
        </p:nvSpPr>
        <p:spPr>
          <a:xfrm>
            <a:off x="747736" y="712101"/>
            <a:ext cx="10993067" cy="5604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 to be modified to add a new system call date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=========================================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usys.S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system file  and  add  the line given below at the end of the file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SYSCALL(date)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modify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user.h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 by adding the following line -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int date(struct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rtcdate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*);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.so a new system call date was added now we can write a program to use the date system call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link: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https://github.com/tetsuyaAnkur/Date-in-xv6/blob/master/date.c</a:t>
            </a:r>
          </a:p>
        </p:txBody>
      </p:sp>
    </p:spTree>
    <p:extLst>
      <p:ext uri="{BB962C8B-B14F-4D97-AF65-F5344CB8AC3E}">
        <p14:creationId xmlns:p14="http://schemas.microsoft.com/office/powerpoint/2010/main" val="221599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/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Understanding 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ls.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code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00E11-0457-4B89-8B24-83E5340DFE4A}"/>
              </a:ext>
            </a:extLst>
          </p:cNvPr>
          <p:cNvSpPr txBox="1"/>
          <p:nvPr/>
        </p:nvSpPr>
        <p:spPr>
          <a:xfrm>
            <a:off x="615837" y="839251"/>
            <a:ext cx="11191850" cy="5604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"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types.h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"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stat.h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"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user.h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 "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fs.h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char*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fmtname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(char *path)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static char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[DIRSIZ+1];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char *p;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// Find first character after last slash.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for(p=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path+strlen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(path); p &gt;= path &amp;&amp; *p != '/'; p--)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;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0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/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Understanding 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ls.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code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00E11-0457-4B89-8B24-83E5340DFE4A}"/>
              </a:ext>
            </a:extLst>
          </p:cNvPr>
          <p:cNvSpPr txBox="1"/>
          <p:nvPr/>
        </p:nvSpPr>
        <p:spPr>
          <a:xfrm>
            <a:off x="615837" y="839251"/>
            <a:ext cx="7145507" cy="376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p++;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// Return blank-padded name.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if(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strlen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(p) &gt;= DIRSIZ)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p;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memmove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p,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strlen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(p));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memset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buf+strlen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(p), ' ', DIRSIZ-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strlen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(p));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return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/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Understanding 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ls.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code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00E11-0457-4B89-8B24-83E5340DFE4A}"/>
              </a:ext>
            </a:extLst>
          </p:cNvPr>
          <p:cNvSpPr txBox="1"/>
          <p:nvPr/>
        </p:nvSpPr>
        <p:spPr>
          <a:xfrm>
            <a:off x="615837" y="839251"/>
            <a:ext cx="7145507" cy="4682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ls(char *path)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char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[512], *p;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int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fd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struct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dirent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struct stat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if((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fd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open(path, 0)) &lt; 0){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 "ls: cannot open %s\n", path);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4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/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Understanding 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ls.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code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00E11-0457-4B89-8B24-83E5340DFE4A}"/>
              </a:ext>
            </a:extLst>
          </p:cNvPr>
          <p:cNvSpPr txBox="1"/>
          <p:nvPr/>
        </p:nvSpPr>
        <p:spPr>
          <a:xfrm>
            <a:off x="615837" y="839251"/>
            <a:ext cx="7145507" cy="652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if(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fstat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fd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&amp;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&lt; 0){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 "ls: cannot stat %s\n", path);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close(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fd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switch(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st.type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case T_FILE: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"%s %d %d %d\n",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fmtname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(path),  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st.type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st.ino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st.size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break;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1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/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Understanding 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ls.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code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00E11-0457-4B89-8B24-83E5340DFE4A}"/>
              </a:ext>
            </a:extLst>
          </p:cNvPr>
          <p:cNvSpPr txBox="1"/>
          <p:nvPr/>
        </p:nvSpPr>
        <p:spPr>
          <a:xfrm>
            <a:off x="615837" y="839251"/>
            <a:ext cx="10828427" cy="4682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case T_DIR: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if(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strlen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(path) + 1 + DIRSIZ + 1 &gt;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"ls: path too long\n");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break;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strcpy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path);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 =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buf+strlen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*p++ = '/';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0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/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Understanding 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ls.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code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00E11-0457-4B89-8B24-83E5340DFE4A}"/>
              </a:ext>
            </a:extLst>
          </p:cNvPr>
          <p:cNvSpPr txBox="1"/>
          <p:nvPr/>
        </p:nvSpPr>
        <p:spPr>
          <a:xfrm>
            <a:off x="886576" y="219325"/>
            <a:ext cx="10993067" cy="698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while(read(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fd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&amp;de,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(de)) ==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(de)){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if(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de.inum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0 ) continue;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memmove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(p, de.name, DIRSIZ);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p[DIRSIZ] = 0;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if(stat(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&amp;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&lt; 0){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"ls: cannot stat %s\n",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continue;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"%s %d %d %d\n",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fmtname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st.type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st.ino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st.size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break;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close(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fd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}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2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/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Understanding the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ls.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source code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00E11-0457-4B89-8B24-83E5340DFE4A}"/>
              </a:ext>
            </a:extLst>
          </p:cNvPr>
          <p:cNvSpPr txBox="1"/>
          <p:nvPr/>
        </p:nvSpPr>
        <p:spPr>
          <a:xfrm>
            <a:off x="886576" y="219325"/>
            <a:ext cx="10993067" cy="5724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/>
              <a:t>Int   main(int </a:t>
            </a:r>
            <a:r>
              <a:rPr lang="en-IN" sz="2800" dirty="0" err="1"/>
              <a:t>argc</a:t>
            </a:r>
            <a:r>
              <a:rPr lang="en-IN" sz="2800" dirty="0"/>
              <a:t>, char *</a:t>
            </a:r>
            <a:r>
              <a:rPr lang="en-IN" sz="2800" dirty="0" err="1"/>
              <a:t>argv</a:t>
            </a:r>
            <a:r>
              <a:rPr lang="en-IN" sz="2800" dirty="0"/>
              <a:t>[])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  int </a:t>
            </a:r>
            <a:r>
              <a:rPr lang="en-IN" sz="2800" dirty="0" err="1"/>
              <a:t>i</a:t>
            </a:r>
            <a:r>
              <a:rPr lang="en-IN" sz="2800" dirty="0"/>
              <a:t>;</a:t>
            </a:r>
          </a:p>
          <a:p>
            <a:endParaRPr lang="en-IN" sz="2800" dirty="0"/>
          </a:p>
          <a:p>
            <a:r>
              <a:rPr lang="en-IN" sz="2800" dirty="0"/>
              <a:t>  if(</a:t>
            </a:r>
            <a:r>
              <a:rPr lang="en-IN" sz="2800" dirty="0" err="1"/>
              <a:t>argc</a:t>
            </a:r>
            <a:r>
              <a:rPr lang="en-IN" sz="2800" dirty="0"/>
              <a:t> &lt; 2){</a:t>
            </a:r>
          </a:p>
          <a:p>
            <a:r>
              <a:rPr lang="en-IN" sz="2800" dirty="0"/>
              <a:t>    ls(".");</a:t>
            </a:r>
          </a:p>
          <a:p>
            <a:r>
              <a:rPr lang="en-IN" sz="2800" dirty="0"/>
              <a:t>    exit();</a:t>
            </a:r>
          </a:p>
          <a:p>
            <a:r>
              <a:rPr lang="en-IN" sz="2800" dirty="0"/>
              <a:t>  }</a:t>
            </a:r>
          </a:p>
          <a:p>
            <a:r>
              <a:rPr lang="en-IN" sz="2800" dirty="0"/>
              <a:t>  for(</a:t>
            </a:r>
            <a:r>
              <a:rPr lang="en-IN" sz="2800" dirty="0" err="1"/>
              <a:t>i</a:t>
            </a:r>
            <a:r>
              <a:rPr lang="en-IN" sz="2800" dirty="0"/>
              <a:t>=1; </a:t>
            </a:r>
            <a:r>
              <a:rPr lang="en-IN" sz="2800" dirty="0" err="1"/>
              <a:t>i</a:t>
            </a:r>
            <a:r>
              <a:rPr lang="en-IN" sz="2800" dirty="0"/>
              <a:t>&lt;</a:t>
            </a:r>
            <a:r>
              <a:rPr lang="en-IN" sz="2800" dirty="0" err="1"/>
              <a:t>argc</a:t>
            </a:r>
            <a:r>
              <a:rPr lang="en-IN" sz="2800" dirty="0"/>
              <a:t>; </a:t>
            </a:r>
            <a:r>
              <a:rPr lang="en-IN" sz="2800" dirty="0" err="1"/>
              <a:t>i</a:t>
            </a:r>
            <a:r>
              <a:rPr lang="en-IN" sz="2800" dirty="0"/>
              <a:t>++)</a:t>
            </a:r>
          </a:p>
          <a:p>
            <a:r>
              <a:rPr lang="en-IN" sz="2800" dirty="0"/>
              <a:t>    ls(</a:t>
            </a:r>
            <a:r>
              <a:rPr lang="en-IN" sz="2800" dirty="0" err="1"/>
              <a:t>argv</a:t>
            </a:r>
            <a:r>
              <a:rPr lang="en-IN" sz="2800" dirty="0"/>
              <a:t>[</a:t>
            </a:r>
            <a:r>
              <a:rPr lang="en-IN" sz="2800" dirty="0" err="1"/>
              <a:t>i</a:t>
            </a:r>
            <a:r>
              <a:rPr lang="en-IN" sz="2800" dirty="0"/>
              <a:t>]);</a:t>
            </a:r>
          </a:p>
          <a:p>
            <a:r>
              <a:rPr lang="en-IN" sz="2800" dirty="0"/>
              <a:t>  exit();</a:t>
            </a:r>
          </a:p>
          <a:p>
            <a:r>
              <a:rPr lang="en-IN" sz="2800" dirty="0"/>
              <a:t>}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3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date system call to XV6</a:t>
            </a:r>
            <a:endPara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00E11-0457-4B89-8B24-83E5340DFE4A}"/>
              </a:ext>
            </a:extLst>
          </p:cNvPr>
          <p:cNvSpPr txBox="1"/>
          <p:nvPr/>
        </p:nvSpPr>
        <p:spPr>
          <a:xfrm>
            <a:off x="747736" y="712101"/>
            <a:ext cx="10993067" cy="5143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 to be modified to add a new system call date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=========================================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syscall.h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where a number is assigned to every system call in the xv6 system. There are 21 system calls already defined in this file.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new system call date with sequence number 22 in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syscall.h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#define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SYS_date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22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syscall.c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there is  an array of function pointers inside the file with the function prototype as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static int (*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syscalls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])(void).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5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1025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Operating Systems Design  Skilling Session- 5</vt:lpstr>
      <vt:lpstr>Understanding the ls.c source code</vt:lpstr>
      <vt:lpstr>Understanding the ls.c source code</vt:lpstr>
      <vt:lpstr>Understanding the ls.c source code</vt:lpstr>
      <vt:lpstr>Understanding the ls.c source code</vt:lpstr>
      <vt:lpstr>Understanding the ls.c source code</vt:lpstr>
      <vt:lpstr>Understanding the ls.c source code</vt:lpstr>
      <vt:lpstr>Understanding the ls.c source code</vt:lpstr>
      <vt:lpstr>Adding date system call to XV6</vt:lpstr>
      <vt:lpstr>Adding date system call to XV6</vt:lpstr>
      <vt:lpstr>Adding date system call to XV6</vt:lpstr>
      <vt:lpstr>Adding date system call to XV6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Design  Skilling - I</dc:title>
  <dc:creator>vishnuvardhan</dc:creator>
  <cp:lastModifiedBy>RAMESH KUMAR MOJJADA</cp:lastModifiedBy>
  <cp:revision>147</cp:revision>
  <dcterms:created xsi:type="dcterms:W3CDTF">2020-07-22T04:54:00Z</dcterms:created>
  <dcterms:modified xsi:type="dcterms:W3CDTF">2020-09-09T11:33:34Z</dcterms:modified>
</cp:coreProperties>
</file>