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7" r:id="rId3"/>
    <p:sldId id="261" r:id="rId4"/>
    <p:sldId id="263" r:id="rId5"/>
    <p:sldId id="262" r:id="rId6"/>
    <p:sldId id="265" r:id="rId7"/>
    <p:sldId id="264" r:id="rId8"/>
    <p:sldId id="266" r:id="rId9"/>
    <p:sldId id="269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8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F1A-FE3B-405C-8A1C-5B4DF19A3BB2}" type="datetimeFigureOut">
              <a:rPr lang="en-US" smtClean="0"/>
              <a:pPr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DC27-4918-4FD0-B3EE-7CDF300D2E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F1A-FE3B-405C-8A1C-5B4DF19A3BB2}" type="datetimeFigureOut">
              <a:rPr lang="en-US" smtClean="0"/>
              <a:pPr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DC27-4918-4FD0-B3EE-7CDF300D2E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F1A-FE3B-405C-8A1C-5B4DF19A3BB2}" type="datetimeFigureOut">
              <a:rPr lang="en-US" smtClean="0"/>
              <a:pPr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DC27-4918-4FD0-B3EE-7CDF300D2E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F1A-FE3B-405C-8A1C-5B4DF19A3BB2}" type="datetimeFigureOut">
              <a:rPr lang="en-US" smtClean="0"/>
              <a:pPr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DC27-4918-4FD0-B3EE-7CDF300D2E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F1A-FE3B-405C-8A1C-5B4DF19A3BB2}" type="datetimeFigureOut">
              <a:rPr lang="en-US" smtClean="0"/>
              <a:pPr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DC27-4918-4FD0-B3EE-7CDF300D2E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F1A-FE3B-405C-8A1C-5B4DF19A3BB2}" type="datetimeFigureOut">
              <a:rPr lang="en-US" smtClean="0"/>
              <a:pPr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DC27-4918-4FD0-B3EE-7CDF300D2E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F1A-FE3B-405C-8A1C-5B4DF19A3BB2}" type="datetimeFigureOut">
              <a:rPr lang="en-US" smtClean="0"/>
              <a:pPr/>
              <a:t>10/15/2020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DC27-4918-4FD0-B3EE-7CDF300D2E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F1A-FE3B-405C-8A1C-5B4DF19A3BB2}" type="datetimeFigureOut">
              <a:rPr lang="en-US" smtClean="0"/>
              <a:pPr/>
              <a:t>10/15/2020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DC27-4918-4FD0-B3EE-7CDF300D2E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F1A-FE3B-405C-8A1C-5B4DF19A3BB2}" type="datetimeFigureOut">
              <a:rPr lang="en-US" smtClean="0"/>
              <a:pPr/>
              <a:t>10/15/2020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DC27-4918-4FD0-B3EE-7CDF300D2E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F1A-FE3B-405C-8A1C-5B4DF19A3BB2}" type="datetimeFigureOut">
              <a:rPr lang="en-US" smtClean="0"/>
              <a:pPr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DC27-4918-4FD0-B3EE-7CDF300D2E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F1A-FE3B-405C-8A1C-5B4DF19A3BB2}" type="datetimeFigureOut">
              <a:rPr lang="en-US" smtClean="0"/>
              <a:pPr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DC27-4918-4FD0-B3EE-7CDF300D2E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42F1A-FE3B-405C-8A1C-5B4DF19A3BB2}" type="datetimeFigureOut">
              <a:rPr lang="en-US" smtClean="0"/>
              <a:pPr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CDC27-4918-4FD0-B3EE-7CDF300D2E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Operating Systems Design -19CS2106S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Skill Session-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Understanding </a:t>
            </a:r>
            <a:r>
              <a:rPr lang="en-US" dirty="0" err="1" smtClean="0"/>
              <a:t>vm.c</a:t>
            </a:r>
            <a:endParaRPr lang="en-US" dirty="0" smtClean="0"/>
          </a:p>
          <a:p>
            <a:r>
              <a:rPr lang="en-US" dirty="0" smtClean="0"/>
              <a:t>Ps</a:t>
            </a:r>
          </a:p>
          <a:p>
            <a:r>
              <a:rPr lang="en-US" dirty="0" err="1" smtClean="0"/>
              <a:t>backtrace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Adding PS System Call to XV6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791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b="1" dirty="0" smtClean="0"/>
              <a:t>Step 1: </a:t>
            </a:r>
            <a:r>
              <a:rPr lang="en-US" sz="1400" b="1" dirty="0" err="1" smtClean="0"/>
              <a:t>Ps.c</a:t>
            </a:r>
            <a:r>
              <a:rPr lang="en-US" sz="1400" b="1" dirty="0" smtClean="0"/>
              <a:t> (</a:t>
            </a:r>
            <a:r>
              <a:rPr lang="en-US" sz="1400" b="1" dirty="0" err="1" smtClean="0"/>
              <a:t>nano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ps.c</a:t>
            </a:r>
            <a:r>
              <a:rPr lang="en-US" sz="1400" b="1" dirty="0" smtClean="0"/>
              <a:t>)</a:t>
            </a:r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r>
              <a:rPr lang="en-US" sz="1100" dirty="0" smtClean="0"/>
              <a:t>#include "</a:t>
            </a:r>
            <a:r>
              <a:rPr lang="en-US" sz="1100" dirty="0" err="1" smtClean="0"/>
              <a:t>types.h</a:t>
            </a:r>
            <a:r>
              <a:rPr lang="en-US" sz="1100" dirty="0" smtClean="0"/>
              <a:t>"</a:t>
            </a:r>
          </a:p>
          <a:p>
            <a:pPr>
              <a:buNone/>
            </a:pPr>
            <a:r>
              <a:rPr lang="en-US" sz="1100" dirty="0" smtClean="0"/>
              <a:t>#include "</a:t>
            </a:r>
            <a:r>
              <a:rPr lang="en-US" sz="1100" dirty="0" err="1" smtClean="0"/>
              <a:t>stat.h</a:t>
            </a:r>
            <a:r>
              <a:rPr lang="en-US" sz="1100" dirty="0" smtClean="0"/>
              <a:t>"</a:t>
            </a:r>
          </a:p>
          <a:p>
            <a:pPr>
              <a:buNone/>
            </a:pPr>
            <a:r>
              <a:rPr lang="en-US" sz="1100" dirty="0" smtClean="0"/>
              <a:t>#include "</a:t>
            </a:r>
            <a:r>
              <a:rPr lang="en-US" sz="1100" dirty="0" err="1" smtClean="0"/>
              <a:t>user.h</a:t>
            </a:r>
            <a:r>
              <a:rPr lang="en-US" sz="1100" dirty="0" smtClean="0"/>
              <a:t>"</a:t>
            </a:r>
          </a:p>
          <a:p>
            <a:pPr>
              <a:buNone/>
            </a:pPr>
            <a:r>
              <a:rPr lang="en-US" sz="1100" dirty="0" smtClean="0"/>
              <a:t>#include "</a:t>
            </a:r>
            <a:r>
              <a:rPr lang="en-US" sz="1100" dirty="0" err="1" smtClean="0"/>
              <a:t>uproc.h</a:t>
            </a:r>
            <a:r>
              <a:rPr lang="en-US" sz="1100" dirty="0" smtClean="0"/>
              <a:t>"</a:t>
            </a:r>
          </a:p>
          <a:p>
            <a:pPr>
              <a:buNone/>
            </a:pPr>
            <a:r>
              <a:rPr lang="en-US" sz="1100" dirty="0" smtClean="0"/>
              <a:t>#define STDOUT 1</a:t>
            </a:r>
          </a:p>
          <a:p>
            <a:pPr>
              <a:buNone/>
            </a:pPr>
            <a:r>
              <a:rPr lang="en-US" sz="1100" dirty="0" smtClean="0"/>
              <a:t> #define NPROC 3  // maximum number of processes</a:t>
            </a:r>
          </a:p>
          <a:p>
            <a:pPr>
              <a:buNone/>
            </a:pPr>
            <a:r>
              <a:rPr lang="en-US" sz="1100" dirty="0" smtClean="0"/>
              <a:t> void </a:t>
            </a:r>
            <a:r>
              <a:rPr lang="en-US" sz="1100" dirty="0" err="1" smtClean="0"/>
              <a:t>getprocdata</a:t>
            </a:r>
            <a:r>
              <a:rPr lang="en-US" sz="1100" dirty="0" smtClean="0"/>
              <a:t>()</a:t>
            </a:r>
          </a:p>
          <a:p>
            <a:pPr>
              <a:buNone/>
            </a:pPr>
            <a:r>
              <a:rPr lang="en-US" sz="1100" dirty="0" smtClean="0"/>
              <a:t>{</a:t>
            </a:r>
          </a:p>
          <a:p>
            <a:pPr>
              <a:buNone/>
            </a:pPr>
            <a:r>
              <a:rPr lang="en-US" sz="1100" dirty="0" smtClean="0"/>
              <a:t>  </a:t>
            </a:r>
            <a:r>
              <a:rPr lang="en-US" sz="1100" dirty="0" err="1" smtClean="0"/>
              <a:t>int</a:t>
            </a:r>
            <a:r>
              <a:rPr lang="en-US" sz="1100" dirty="0" smtClean="0"/>
              <a:t> </a:t>
            </a:r>
            <a:r>
              <a:rPr lang="en-US" sz="1100" dirty="0" err="1" smtClean="0"/>
              <a:t>i</a:t>
            </a:r>
            <a:r>
              <a:rPr lang="en-US" sz="1100" dirty="0" smtClean="0"/>
              <a:t> = 0;</a:t>
            </a:r>
          </a:p>
          <a:p>
            <a:pPr>
              <a:buNone/>
            </a:pPr>
            <a:r>
              <a:rPr lang="en-US" sz="1100" dirty="0" smtClean="0"/>
              <a:t>  </a:t>
            </a:r>
            <a:r>
              <a:rPr lang="en-US" sz="1100" dirty="0" err="1" smtClean="0"/>
              <a:t>struct</a:t>
            </a:r>
            <a:r>
              <a:rPr lang="en-US" sz="1100" dirty="0" smtClean="0"/>
              <a:t> </a:t>
            </a:r>
            <a:r>
              <a:rPr lang="en-US" sz="1100" dirty="0" err="1" smtClean="0"/>
              <a:t>uproc</a:t>
            </a:r>
            <a:r>
              <a:rPr lang="en-US" sz="1100" dirty="0" smtClean="0"/>
              <a:t> up;</a:t>
            </a:r>
          </a:p>
          <a:p>
            <a:pPr>
              <a:buNone/>
            </a:pPr>
            <a:r>
              <a:rPr lang="en-US" sz="1100" dirty="0" smtClean="0"/>
              <a:t>   </a:t>
            </a:r>
            <a:r>
              <a:rPr lang="en-US" sz="1100" dirty="0" err="1" smtClean="0"/>
              <a:t>printf</a:t>
            </a:r>
            <a:r>
              <a:rPr lang="en-US" sz="1100" dirty="0" smtClean="0"/>
              <a:t>(STDOUT, "Name\</a:t>
            </a:r>
            <a:r>
              <a:rPr lang="en-US" sz="1100" dirty="0" err="1" smtClean="0"/>
              <a:t>tpid</a:t>
            </a:r>
            <a:r>
              <a:rPr lang="en-US" sz="1100" dirty="0" smtClean="0"/>
              <a:t>\</a:t>
            </a:r>
            <a:r>
              <a:rPr lang="en-US" sz="1100" dirty="0" err="1" smtClean="0"/>
              <a:t>tppid</a:t>
            </a:r>
            <a:r>
              <a:rPr lang="en-US" sz="1100" dirty="0" smtClean="0"/>
              <a:t>\</a:t>
            </a:r>
            <a:r>
              <a:rPr lang="en-US" sz="1100" dirty="0" err="1" smtClean="0"/>
              <a:t>tsize</a:t>
            </a:r>
            <a:r>
              <a:rPr lang="en-US" sz="1100" dirty="0" smtClean="0"/>
              <a:t>\t\</a:t>
            </a:r>
            <a:r>
              <a:rPr lang="en-US" sz="1100" dirty="0" err="1" smtClean="0"/>
              <a:t>twaiting_on_channel</a:t>
            </a:r>
            <a:r>
              <a:rPr lang="en-US" sz="1100" dirty="0" smtClean="0"/>
              <a:t>\</a:t>
            </a:r>
            <a:r>
              <a:rPr lang="en-US" sz="1100" dirty="0" err="1" smtClean="0"/>
              <a:t>tkilled</a:t>
            </a:r>
            <a:r>
              <a:rPr lang="en-US" sz="1100" dirty="0" smtClean="0"/>
              <a:t>\n");</a:t>
            </a:r>
          </a:p>
          <a:p>
            <a:pPr>
              <a:buNone/>
            </a:pPr>
            <a:r>
              <a:rPr lang="en-US" sz="1100" dirty="0" smtClean="0"/>
              <a:t>  </a:t>
            </a:r>
            <a:r>
              <a:rPr lang="en-US" sz="1100" dirty="0" err="1" smtClean="0"/>
              <a:t>printf</a:t>
            </a:r>
            <a:r>
              <a:rPr lang="en-US" sz="1100" dirty="0" smtClean="0"/>
              <a:t>(STDOUT, "-----------------------------------------------------------------------------\n");</a:t>
            </a:r>
          </a:p>
          <a:p>
            <a:pPr>
              <a:buNone/>
            </a:pPr>
            <a:r>
              <a:rPr lang="en-US" sz="1100" dirty="0" smtClean="0"/>
              <a:t> </a:t>
            </a:r>
          </a:p>
          <a:p>
            <a:pPr>
              <a:buNone/>
            </a:pPr>
            <a:r>
              <a:rPr lang="en-US" sz="1100" dirty="0" smtClean="0"/>
              <a:t>  for (</a:t>
            </a:r>
            <a:r>
              <a:rPr lang="en-US" sz="1100" dirty="0" err="1" smtClean="0"/>
              <a:t>i</a:t>
            </a:r>
            <a:r>
              <a:rPr lang="en-US" sz="1100" dirty="0" smtClean="0"/>
              <a:t>=0; </a:t>
            </a:r>
            <a:r>
              <a:rPr lang="en-US" sz="1100" dirty="0" err="1" smtClean="0"/>
              <a:t>i</a:t>
            </a:r>
            <a:r>
              <a:rPr lang="en-US" sz="1100" dirty="0" smtClean="0"/>
              <a:t>&lt;NPROC; </a:t>
            </a:r>
            <a:r>
              <a:rPr lang="en-US" sz="1100" dirty="0" err="1" smtClean="0"/>
              <a:t>i</a:t>
            </a:r>
            <a:r>
              <a:rPr lang="en-US" sz="1100" dirty="0" smtClean="0"/>
              <a:t>++) {</a:t>
            </a:r>
          </a:p>
          <a:p>
            <a:pPr>
              <a:buNone/>
            </a:pPr>
            <a:r>
              <a:rPr lang="en-US" sz="1100" dirty="0" smtClean="0"/>
              <a:t>    </a:t>
            </a:r>
            <a:r>
              <a:rPr lang="en-US" sz="1100" dirty="0" err="1" smtClean="0"/>
              <a:t>getprocinfo</a:t>
            </a:r>
            <a:r>
              <a:rPr lang="en-US" sz="1100" dirty="0" smtClean="0"/>
              <a:t>(</a:t>
            </a:r>
            <a:r>
              <a:rPr lang="en-US" sz="1100" dirty="0" err="1" smtClean="0"/>
              <a:t>i</a:t>
            </a:r>
            <a:r>
              <a:rPr lang="en-US" sz="1100" dirty="0" smtClean="0"/>
              <a:t>, &amp;up);</a:t>
            </a:r>
          </a:p>
          <a:p>
            <a:pPr>
              <a:buNone/>
            </a:pPr>
            <a:r>
              <a:rPr lang="en-US" sz="1100" dirty="0" smtClean="0"/>
              <a:t>    </a:t>
            </a:r>
            <a:r>
              <a:rPr lang="en-US" sz="1100" dirty="0" err="1" smtClean="0"/>
              <a:t>printf</a:t>
            </a:r>
            <a:r>
              <a:rPr lang="en-US" sz="1100" dirty="0" smtClean="0"/>
              <a:t>(STDOUT, "%s\</a:t>
            </a:r>
            <a:r>
              <a:rPr lang="en-US" sz="1100" dirty="0" err="1" smtClean="0"/>
              <a:t>t%d</a:t>
            </a:r>
            <a:r>
              <a:rPr lang="en-US" sz="1100" dirty="0" smtClean="0"/>
              <a:t>\</a:t>
            </a:r>
            <a:r>
              <a:rPr lang="en-US" sz="1100" dirty="0" err="1" smtClean="0"/>
              <a:t>t%d</a:t>
            </a:r>
            <a:r>
              <a:rPr lang="en-US" sz="1100" dirty="0" smtClean="0"/>
              <a:t>\</a:t>
            </a:r>
            <a:r>
              <a:rPr lang="en-US" sz="1100" dirty="0" err="1" smtClean="0"/>
              <a:t>t%d</a:t>
            </a:r>
            <a:r>
              <a:rPr lang="en-US" sz="1100" dirty="0" smtClean="0"/>
              <a:t>\t\</a:t>
            </a:r>
            <a:r>
              <a:rPr lang="en-US" sz="1100" dirty="0" err="1" smtClean="0"/>
              <a:t>t%d</a:t>
            </a:r>
            <a:r>
              <a:rPr lang="en-US" sz="1100" dirty="0" smtClean="0"/>
              <a:t>\t\</a:t>
            </a:r>
            <a:r>
              <a:rPr lang="en-US" sz="1100" dirty="0" err="1" smtClean="0"/>
              <a:t>t%d</a:t>
            </a:r>
            <a:r>
              <a:rPr lang="en-US" sz="1100" dirty="0" smtClean="0"/>
              <a:t>\n", up.name, up.pid, </a:t>
            </a:r>
            <a:r>
              <a:rPr lang="en-US" sz="1100" dirty="0" err="1" smtClean="0"/>
              <a:t>up.ppid</a:t>
            </a:r>
            <a:r>
              <a:rPr lang="en-US" sz="1100" dirty="0" smtClean="0"/>
              <a:t>, up.sz, </a:t>
            </a:r>
            <a:r>
              <a:rPr lang="en-US" sz="1100" dirty="0" err="1" smtClean="0"/>
              <a:t>up.wait</a:t>
            </a:r>
            <a:r>
              <a:rPr lang="en-US" sz="1100" dirty="0" smtClean="0"/>
              <a:t>, </a:t>
            </a:r>
            <a:r>
              <a:rPr lang="en-US" sz="1100" dirty="0" err="1" smtClean="0"/>
              <a:t>up.killed</a:t>
            </a:r>
            <a:r>
              <a:rPr lang="en-US" sz="1100" dirty="0" smtClean="0"/>
              <a:t>);</a:t>
            </a:r>
          </a:p>
          <a:p>
            <a:pPr>
              <a:buNone/>
            </a:pPr>
            <a:r>
              <a:rPr lang="en-US" sz="1100" dirty="0" smtClean="0"/>
              <a:t>  }</a:t>
            </a:r>
          </a:p>
          <a:p>
            <a:pPr>
              <a:buNone/>
            </a:pPr>
            <a:r>
              <a:rPr lang="en-US" sz="1100" dirty="0" smtClean="0"/>
              <a:t>  exit();</a:t>
            </a:r>
          </a:p>
          <a:p>
            <a:pPr>
              <a:buNone/>
            </a:pPr>
            <a:r>
              <a:rPr lang="en-US" sz="1100" dirty="0" smtClean="0"/>
              <a:t>}</a:t>
            </a:r>
          </a:p>
          <a:p>
            <a:pPr>
              <a:buNone/>
            </a:pPr>
            <a:r>
              <a:rPr lang="en-US" sz="1100" dirty="0" smtClean="0"/>
              <a:t> </a:t>
            </a:r>
          </a:p>
          <a:p>
            <a:pPr>
              <a:buNone/>
            </a:pPr>
            <a:r>
              <a:rPr lang="en-US" sz="1100" dirty="0" err="1" smtClean="0"/>
              <a:t>int</a:t>
            </a:r>
            <a:endParaRPr lang="en-US" sz="1100" dirty="0" smtClean="0"/>
          </a:p>
          <a:p>
            <a:pPr>
              <a:buNone/>
            </a:pPr>
            <a:r>
              <a:rPr lang="en-US" sz="1100" dirty="0" smtClean="0"/>
              <a:t>main(</a:t>
            </a:r>
            <a:r>
              <a:rPr lang="en-US" sz="1100" dirty="0" err="1" smtClean="0"/>
              <a:t>int</a:t>
            </a:r>
            <a:r>
              <a:rPr lang="en-US" sz="1100" dirty="0" smtClean="0"/>
              <a:t> </a:t>
            </a:r>
            <a:r>
              <a:rPr lang="en-US" sz="1100" dirty="0" err="1" smtClean="0"/>
              <a:t>argc</a:t>
            </a:r>
            <a:r>
              <a:rPr lang="en-US" sz="1100" dirty="0" smtClean="0"/>
              <a:t>, char *</a:t>
            </a:r>
            <a:r>
              <a:rPr lang="en-US" sz="1100" dirty="0" err="1" smtClean="0"/>
              <a:t>argv</a:t>
            </a:r>
            <a:r>
              <a:rPr lang="en-US" sz="1100" dirty="0" smtClean="0"/>
              <a:t>[])</a:t>
            </a:r>
          </a:p>
          <a:p>
            <a:pPr>
              <a:buNone/>
            </a:pPr>
            <a:r>
              <a:rPr lang="en-US" sz="1100" dirty="0" smtClean="0"/>
              <a:t>{</a:t>
            </a:r>
          </a:p>
          <a:p>
            <a:pPr>
              <a:buNone/>
            </a:pPr>
            <a:r>
              <a:rPr lang="en-US" sz="1100" dirty="0" smtClean="0"/>
              <a:t>  </a:t>
            </a:r>
            <a:r>
              <a:rPr lang="en-US" sz="1100" dirty="0" err="1" smtClean="0"/>
              <a:t>getprocdata</a:t>
            </a:r>
            <a:r>
              <a:rPr lang="en-US" sz="1100" dirty="0" smtClean="0"/>
              <a:t>();</a:t>
            </a:r>
          </a:p>
          <a:p>
            <a:pPr>
              <a:buNone/>
            </a:pPr>
            <a:r>
              <a:rPr lang="en-US" sz="1100" dirty="0" smtClean="0"/>
              <a:t>  exit();</a:t>
            </a:r>
          </a:p>
          <a:p>
            <a:pPr>
              <a:buNone/>
            </a:pPr>
            <a:r>
              <a:rPr lang="en-US" sz="1100" dirty="0" smtClean="0"/>
              <a:t>}</a:t>
            </a:r>
          </a:p>
          <a:p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b="1" dirty="0" smtClean="0"/>
              <a:t>Step 2: </a:t>
            </a:r>
            <a:r>
              <a:rPr lang="en-US" b="1" dirty="0" err="1" smtClean="0"/>
              <a:t>Syscall.c</a:t>
            </a:r>
            <a:r>
              <a:rPr lang="en-US" b="1" dirty="0" smtClean="0"/>
              <a:t> (</a:t>
            </a:r>
            <a:r>
              <a:rPr lang="en-US" b="1" dirty="0" err="1" smtClean="0"/>
              <a:t>nano</a:t>
            </a:r>
            <a:r>
              <a:rPr lang="en-US" b="1" dirty="0" smtClean="0"/>
              <a:t> </a:t>
            </a:r>
            <a:r>
              <a:rPr lang="en-US" b="1" dirty="0" err="1" smtClean="0"/>
              <a:t>syscall.c</a:t>
            </a:r>
            <a:r>
              <a:rPr lang="en-US" b="1" dirty="0" smtClean="0"/>
              <a:t>)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 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extern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sys_getprocinfo</a:t>
            </a:r>
            <a:r>
              <a:rPr lang="en-US" dirty="0" smtClean="0"/>
              <a:t>(void);</a:t>
            </a:r>
          </a:p>
          <a:p>
            <a:pPr>
              <a:buNone/>
            </a:pPr>
            <a:r>
              <a:rPr lang="en-US" b="1" dirty="0" smtClean="0"/>
              <a:t> 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[</a:t>
            </a:r>
            <a:r>
              <a:rPr lang="en-US" dirty="0" err="1" smtClean="0"/>
              <a:t>SYS_getprocinfo</a:t>
            </a:r>
            <a:r>
              <a:rPr lang="en-US" dirty="0" smtClean="0"/>
              <a:t>]  </a:t>
            </a:r>
            <a:r>
              <a:rPr lang="en-US" dirty="0" err="1" smtClean="0"/>
              <a:t>sys_getprocinfo</a:t>
            </a:r>
            <a:r>
              <a:rPr lang="en-US" dirty="0" smtClean="0"/>
              <a:t>,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b="1" dirty="0" smtClean="0"/>
              <a:t>Step 3: </a:t>
            </a:r>
            <a:r>
              <a:rPr lang="en-US" b="1" dirty="0" err="1" smtClean="0"/>
              <a:t>Syscall.h</a:t>
            </a:r>
            <a:r>
              <a:rPr lang="en-US" b="1" dirty="0" smtClean="0"/>
              <a:t> (</a:t>
            </a:r>
            <a:r>
              <a:rPr lang="en-US" b="1" dirty="0" err="1" smtClean="0"/>
              <a:t>nano</a:t>
            </a:r>
            <a:r>
              <a:rPr lang="en-US" b="1" dirty="0" smtClean="0"/>
              <a:t> </a:t>
            </a:r>
            <a:r>
              <a:rPr lang="en-US" b="1" dirty="0" err="1" smtClean="0"/>
              <a:t>syscall.h</a:t>
            </a:r>
            <a:r>
              <a:rPr lang="en-US" b="1" dirty="0" smtClean="0"/>
              <a:t>)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#define </a:t>
            </a:r>
            <a:r>
              <a:rPr lang="en-US" dirty="0" err="1" smtClean="0"/>
              <a:t>SYS_getprocinfo</a:t>
            </a:r>
            <a:r>
              <a:rPr lang="en-US" dirty="0" smtClean="0"/>
              <a:t> 22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b="1" dirty="0" smtClean="0"/>
              <a:t> 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Step 4: </a:t>
            </a:r>
            <a:r>
              <a:rPr lang="en-US" b="1" dirty="0" err="1" smtClean="0"/>
              <a:t>Sysproc.c</a:t>
            </a:r>
            <a:r>
              <a:rPr lang="en-US" b="1" dirty="0" smtClean="0"/>
              <a:t> (</a:t>
            </a:r>
            <a:r>
              <a:rPr lang="en-US" b="1" dirty="0" err="1" smtClean="0"/>
              <a:t>nano</a:t>
            </a:r>
            <a:r>
              <a:rPr lang="en-US" b="1" dirty="0" smtClean="0"/>
              <a:t> </a:t>
            </a:r>
            <a:r>
              <a:rPr lang="en-US" b="1" dirty="0" err="1" smtClean="0"/>
              <a:t>sysproc.c</a:t>
            </a:r>
            <a:r>
              <a:rPr lang="en-US" b="1" dirty="0" smtClean="0"/>
              <a:t>)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 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int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sys_getprocinfo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proc_num</a:t>
            </a:r>
            <a:r>
              <a:rPr lang="en-US" dirty="0" smtClean="0"/>
              <a:t>, size = 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uproc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uproc</a:t>
            </a:r>
            <a:r>
              <a:rPr lang="en-US" dirty="0" smtClean="0"/>
              <a:t> *up;</a:t>
            </a:r>
          </a:p>
          <a:p>
            <a:pPr>
              <a:buNone/>
            </a:pPr>
            <a:r>
              <a:rPr lang="en-US" dirty="0" smtClean="0"/>
              <a:t>  if ((</a:t>
            </a:r>
            <a:r>
              <a:rPr lang="en-US" dirty="0" err="1" smtClean="0"/>
              <a:t>argint</a:t>
            </a:r>
            <a:r>
              <a:rPr lang="en-US" dirty="0" smtClean="0"/>
              <a:t>(0, &amp;</a:t>
            </a:r>
            <a:r>
              <a:rPr lang="en-US" dirty="0" err="1" smtClean="0"/>
              <a:t>proc_num</a:t>
            </a:r>
            <a:r>
              <a:rPr lang="en-US" dirty="0" smtClean="0"/>
              <a:t>) &lt; 0) || (</a:t>
            </a:r>
            <a:r>
              <a:rPr lang="en-US" dirty="0" err="1" smtClean="0"/>
              <a:t>argptr</a:t>
            </a:r>
            <a:r>
              <a:rPr lang="en-US" dirty="0" smtClean="0"/>
              <a:t>(1, (char **)&amp;up, size) &lt; 0))</a:t>
            </a:r>
          </a:p>
          <a:p>
            <a:pPr>
              <a:buNone/>
            </a:pPr>
            <a:r>
              <a:rPr lang="en-US" dirty="0" smtClean="0"/>
              <a:t>    return -1;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  return </a:t>
            </a:r>
            <a:r>
              <a:rPr lang="en-US" dirty="0" err="1" smtClean="0"/>
              <a:t>getprocinfo</a:t>
            </a:r>
            <a:r>
              <a:rPr lang="en-US" dirty="0" smtClean="0"/>
              <a:t>(</a:t>
            </a:r>
            <a:r>
              <a:rPr lang="en-US" dirty="0" err="1" smtClean="0"/>
              <a:t>proc_num</a:t>
            </a:r>
            <a:r>
              <a:rPr lang="en-US" dirty="0" smtClean="0"/>
              <a:t>, up);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5200" b="1" dirty="0" smtClean="0"/>
              <a:t>Step 5: </a:t>
            </a:r>
            <a:r>
              <a:rPr lang="en-US" sz="5200" b="1" dirty="0" err="1" smtClean="0"/>
              <a:t>User.h</a:t>
            </a:r>
            <a:r>
              <a:rPr lang="en-US" sz="5200" b="1" dirty="0" smtClean="0"/>
              <a:t> (</a:t>
            </a:r>
            <a:r>
              <a:rPr lang="en-US" sz="5200" b="1" dirty="0" err="1" smtClean="0"/>
              <a:t>nano</a:t>
            </a:r>
            <a:r>
              <a:rPr lang="en-US" sz="5200" b="1" dirty="0" smtClean="0"/>
              <a:t> </a:t>
            </a:r>
            <a:r>
              <a:rPr lang="en-US" sz="5200" b="1" dirty="0" err="1" smtClean="0"/>
              <a:t>user.h</a:t>
            </a:r>
            <a:r>
              <a:rPr lang="en-US" sz="5200" b="1" dirty="0" smtClean="0"/>
              <a:t>)</a:t>
            </a:r>
            <a:endParaRPr lang="en-US" sz="5200" dirty="0" smtClean="0"/>
          </a:p>
          <a:p>
            <a:pPr>
              <a:buNone/>
            </a:pPr>
            <a:r>
              <a:rPr lang="en-US" sz="5200" dirty="0" smtClean="0"/>
              <a:t> </a:t>
            </a:r>
          </a:p>
          <a:p>
            <a:pPr>
              <a:buNone/>
            </a:pPr>
            <a:r>
              <a:rPr lang="en-US" sz="5200" dirty="0" err="1" smtClean="0"/>
              <a:t>struct</a:t>
            </a:r>
            <a:r>
              <a:rPr lang="en-US" sz="5200" dirty="0" smtClean="0"/>
              <a:t> stat;</a:t>
            </a:r>
          </a:p>
          <a:p>
            <a:pPr>
              <a:buNone/>
            </a:pPr>
            <a:r>
              <a:rPr lang="en-US" sz="5200" dirty="0" err="1" smtClean="0"/>
              <a:t>struct</a:t>
            </a:r>
            <a:r>
              <a:rPr lang="en-US" sz="5200" dirty="0" smtClean="0"/>
              <a:t> </a:t>
            </a:r>
            <a:r>
              <a:rPr lang="en-US" sz="5200" dirty="0" err="1" smtClean="0"/>
              <a:t>rtcdate</a:t>
            </a:r>
            <a:r>
              <a:rPr lang="en-US" sz="5200" dirty="0" smtClean="0"/>
              <a:t>;</a:t>
            </a:r>
          </a:p>
          <a:p>
            <a:pPr>
              <a:buNone/>
            </a:pPr>
            <a:r>
              <a:rPr lang="en-US" sz="5200" b="1" dirty="0" err="1" smtClean="0"/>
              <a:t>struct</a:t>
            </a:r>
            <a:r>
              <a:rPr lang="en-US" sz="5200" b="1" dirty="0" smtClean="0"/>
              <a:t> </a:t>
            </a:r>
            <a:r>
              <a:rPr lang="en-US" sz="5200" b="1" dirty="0" err="1" smtClean="0"/>
              <a:t>uproc</a:t>
            </a:r>
            <a:r>
              <a:rPr lang="en-US" sz="5200" b="1" dirty="0" smtClean="0"/>
              <a:t>;</a:t>
            </a:r>
            <a:endParaRPr lang="en-US" sz="5200" dirty="0" smtClean="0"/>
          </a:p>
          <a:p>
            <a:pPr>
              <a:buNone/>
            </a:pPr>
            <a:r>
              <a:rPr lang="en-US" sz="5200" dirty="0" smtClean="0"/>
              <a:t> </a:t>
            </a:r>
          </a:p>
          <a:p>
            <a:pPr>
              <a:buNone/>
            </a:pPr>
            <a:r>
              <a:rPr lang="en-US" sz="5200" dirty="0" smtClean="0"/>
              <a:t>//Add this in System Calls block</a:t>
            </a:r>
          </a:p>
          <a:p>
            <a:pPr>
              <a:buNone/>
            </a:pPr>
            <a:r>
              <a:rPr lang="en-US" sz="5200" b="1" dirty="0" err="1" smtClean="0"/>
              <a:t>int</a:t>
            </a:r>
            <a:r>
              <a:rPr lang="en-US" sz="5200" b="1" dirty="0" smtClean="0"/>
              <a:t> </a:t>
            </a:r>
            <a:r>
              <a:rPr lang="en-US" sz="5200" b="1" dirty="0" err="1" smtClean="0"/>
              <a:t>getprocinfo</a:t>
            </a:r>
            <a:r>
              <a:rPr lang="en-US" sz="5200" b="1" dirty="0" smtClean="0"/>
              <a:t>(</a:t>
            </a:r>
            <a:r>
              <a:rPr lang="en-US" sz="5200" b="1" dirty="0" err="1" smtClean="0"/>
              <a:t>int</a:t>
            </a:r>
            <a:r>
              <a:rPr lang="en-US" sz="5200" b="1" dirty="0" smtClean="0"/>
              <a:t>, </a:t>
            </a:r>
            <a:r>
              <a:rPr lang="en-US" sz="5200" b="1" dirty="0" err="1" smtClean="0"/>
              <a:t>struct</a:t>
            </a:r>
            <a:r>
              <a:rPr lang="en-US" sz="5200" b="1" dirty="0" smtClean="0"/>
              <a:t> </a:t>
            </a:r>
            <a:r>
              <a:rPr lang="en-US" sz="5200" b="1" dirty="0" err="1" smtClean="0"/>
              <a:t>uproc</a:t>
            </a:r>
            <a:r>
              <a:rPr lang="en-US" sz="5200" b="1" dirty="0" smtClean="0"/>
              <a:t>*);</a:t>
            </a:r>
            <a:endParaRPr lang="en-US" sz="5200" dirty="0" smtClean="0"/>
          </a:p>
          <a:p>
            <a:pPr>
              <a:buNone/>
            </a:pPr>
            <a:r>
              <a:rPr lang="en-US" sz="5200" dirty="0" smtClean="0"/>
              <a:t> </a:t>
            </a:r>
          </a:p>
          <a:p>
            <a:pPr>
              <a:buNone/>
            </a:pPr>
            <a:endParaRPr lang="en-US" sz="5200" dirty="0" smtClean="0"/>
          </a:p>
          <a:p>
            <a:pPr>
              <a:buNone/>
            </a:pPr>
            <a:endParaRPr lang="en-US" sz="5200" dirty="0" smtClean="0"/>
          </a:p>
          <a:p>
            <a:pPr>
              <a:buNone/>
            </a:pPr>
            <a:r>
              <a:rPr lang="en-US" sz="5200" b="1" dirty="0" smtClean="0"/>
              <a:t>Step 6: </a:t>
            </a:r>
            <a:r>
              <a:rPr lang="en-US" sz="5200" b="1" dirty="0" err="1" smtClean="0"/>
              <a:t>usys.S</a:t>
            </a:r>
            <a:r>
              <a:rPr lang="en-US" sz="5200" b="1" dirty="0" smtClean="0"/>
              <a:t>  (</a:t>
            </a:r>
            <a:r>
              <a:rPr lang="en-US" sz="5200" b="1" dirty="0" err="1" smtClean="0"/>
              <a:t>nano</a:t>
            </a:r>
            <a:r>
              <a:rPr lang="en-US" sz="5200" b="1" dirty="0" smtClean="0"/>
              <a:t> </a:t>
            </a:r>
            <a:r>
              <a:rPr lang="en-US" sz="5200" b="1" dirty="0" err="1" smtClean="0"/>
              <a:t>usys.S</a:t>
            </a:r>
            <a:r>
              <a:rPr lang="en-US" sz="5200" b="1" dirty="0" smtClean="0"/>
              <a:t>)</a:t>
            </a:r>
          </a:p>
          <a:p>
            <a:pPr>
              <a:buNone/>
            </a:pPr>
            <a:r>
              <a:rPr lang="en-US" sz="5200" dirty="0" smtClean="0"/>
              <a:t>SYSCALL(</a:t>
            </a:r>
            <a:r>
              <a:rPr lang="en-US" sz="5200" dirty="0" err="1" smtClean="0"/>
              <a:t>getprocinfo</a:t>
            </a:r>
            <a:r>
              <a:rPr lang="en-US" sz="5200" dirty="0" smtClean="0"/>
              <a:t>)</a:t>
            </a:r>
          </a:p>
          <a:p>
            <a:pPr>
              <a:buNone/>
            </a:pPr>
            <a:endParaRPr lang="en-US" sz="5200" dirty="0" smtClean="0"/>
          </a:p>
          <a:p>
            <a:pPr>
              <a:buNone/>
            </a:pPr>
            <a:endParaRPr lang="en-US" sz="5200" dirty="0" smtClean="0"/>
          </a:p>
          <a:p>
            <a:pPr>
              <a:buNone/>
            </a:pPr>
            <a:r>
              <a:rPr lang="en-US" sz="5200" dirty="0" smtClean="0"/>
              <a:t> </a:t>
            </a:r>
          </a:p>
          <a:p>
            <a:pPr>
              <a:buNone/>
            </a:pPr>
            <a:r>
              <a:rPr lang="en-US" sz="5200" b="1" dirty="0" smtClean="0"/>
              <a:t>Step 7: </a:t>
            </a:r>
            <a:r>
              <a:rPr lang="en-US" sz="5200" b="1" dirty="0" err="1" smtClean="0"/>
              <a:t>Proc.h</a:t>
            </a:r>
            <a:r>
              <a:rPr lang="en-US" sz="5200" b="1" dirty="0" smtClean="0"/>
              <a:t> (</a:t>
            </a:r>
            <a:r>
              <a:rPr lang="en-US" sz="5200" b="1" dirty="0" err="1" smtClean="0"/>
              <a:t>nano</a:t>
            </a:r>
            <a:r>
              <a:rPr lang="en-US" sz="5200" b="1" dirty="0" smtClean="0"/>
              <a:t> </a:t>
            </a:r>
            <a:r>
              <a:rPr lang="en-US" sz="5200" b="1" dirty="0" err="1" smtClean="0"/>
              <a:t>proc.h</a:t>
            </a:r>
            <a:r>
              <a:rPr lang="en-US" sz="5200" b="1" dirty="0" smtClean="0"/>
              <a:t>)</a:t>
            </a:r>
            <a:endParaRPr lang="en-US" sz="5200" dirty="0" smtClean="0"/>
          </a:p>
          <a:p>
            <a:pPr>
              <a:buNone/>
            </a:pPr>
            <a:r>
              <a:rPr lang="en-US" sz="5200" b="1" dirty="0" smtClean="0"/>
              <a:t>//Add at the end</a:t>
            </a:r>
            <a:endParaRPr lang="en-US" sz="5200" dirty="0" smtClean="0"/>
          </a:p>
          <a:p>
            <a:pPr>
              <a:buNone/>
            </a:pPr>
            <a:r>
              <a:rPr lang="en-US" sz="5200" dirty="0" err="1" smtClean="0"/>
              <a:t>struct</a:t>
            </a:r>
            <a:r>
              <a:rPr lang="en-US" sz="5200" dirty="0" smtClean="0"/>
              <a:t> </a:t>
            </a:r>
            <a:r>
              <a:rPr lang="en-US" sz="5200" dirty="0" err="1" smtClean="0"/>
              <a:t>uproc</a:t>
            </a:r>
            <a:r>
              <a:rPr lang="en-US" sz="5200" dirty="0" smtClean="0"/>
              <a:t>{</a:t>
            </a:r>
          </a:p>
          <a:p>
            <a:pPr>
              <a:buNone/>
            </a:pPr>
            <a:r>
              <a:rPr lang="en-US" sz="5200" dirty="0" smtClean="0"/>
              <a:t>  char name[16];</a:t>
            </a:r>
          </a:p>
          <a:p>
            <a:pPr>
              <a:buNone/>
            </a:pPr>
            <a:r>
              <a:rPr lang="en-US" sz="5200" dirty="0" smtClean="0"/>
              <a:t>  </a:t>
            </a:r>
            <a:r>
              <a:rPr lang="en-US" sz="5200" dirty="0" err="1" smtClean="0"/>
              <a:t>int</a:t>
            </a:r>
            <a:r>
              <a:rPr lang="en-US" sz="5200" dirty="0" smtClean="0"/>
              <a:t> </a:t>
            </a:r>
            <a:r>
              <a:rPr lang="en-US" sz="5200" dirty="0" err="1" smtClean="0"/>
              <a:t>pid</a:t>
            </a:r>
            <a:r>
              <a:rPr lang="en-US" sz="5200" dirty="0" smtClean="0"/>
              <a:t>;</a:t>
            </a:r>
          </a:p>
          <a:p>
            <a:pPr>
              <a:buNone/>
            </a:pPr>
            <a:r>
              <a:rPr lang="en-US" sz="5200" dirty="0" smtClean="0"/>
              <a:t>  </a:t>
            </a:r>
            <a:r>
              <a:rPr lang="en-US" sz="5200" dirty="0" err="1" smtClean="0"/>
              <a:t>int</a:t>
            </a:r>
            <a:r>
              <a:rPr lang="en-US" sz="5200" dirty="0" smtClean="0"/>
              <a:t> </a:t>
            </a:r>
            <a:r>
              <a:rPr lang="en-US" sz="5200" dirty="0" err="1" smtClean="0"/>
              <a:t>ppid</a:t>
            </a:r>
            <a:r>
              <a:rPr lang="en-US" sz="5200" dirty="0" smtClean="0"/>
              <a:t>;</a:t>
            </a:r>
          </a:p>
          <a:p>
            <a:pPr>
              <a:buNone/>
            </a:pPr>
            <a:r>
              <a:rPr lang="en-US" sz="5200" dirty="0" smtClean="0"/>
              <a:t>  </a:t>
            </a:r>
            <a:r>
              <a:rPr lang="en-US" sz="5200" dirty="0" err="1" smtClean="0"/>
              <a:t>uint</a:t>
            </a:r>
            <a:r>
              <a:rPr lang="en-US" sz="5200" dirty="0" smtClean="0"/>
              <a:t> </a:t>
            </a:r>
            <a:r>
              <a:rPr lang="en-US" sz="5200" dirty="0" err="1" smtClean="0"/>
              <a:t>sz</a:t>
            </a:r>
            <a:r>
              <a:rPr lang="en-US" sz="5200" dirty="0" smtClean="0"/>
              <a:t>;</a:t>
            </a:r>
          </a:p>
          <a:p>
            <a:pPr>
              <a:buNone/>
            </a:pPr>
            <a:r>
              <a:rPr lang="en-US" sz="5200" dirty="0" smtClean="0"/>
              <a:t>  </a:t>
            </a:r>
            <a:r>
              <a:rPr lang="en-US" sz="5200" dirty="0" err="1" smtClean="0"/>
              <a:t>int</a:t>
            </a:r>
            <a:r>
              <a:rPr lang="en-US" sz="5200" dirty="0" smtClean="0"/>
              <a:t> state;</a:t>
            </a:r>
          </a:p>
          <a:p>
            <a:pPr>
              <a:buNone/>
            </a:pPr>
            <a:r>
              <a:rPr lang="en-US" sz="5200" dirty="0" smtClean="0"/>
              <a:t>  </a:t>
            </a:r>
            <a:r>
              <a:rPr lang="en-US" sz="5200" dirty="0" err="1" smtClean="0"/>
              <a:t>int</a:t>
            </a:r>
            <a:r>
              <a:rPr lang="en-US" sz="5200" dirty="0" smtClean="0"/>
              <a:t> wait;</a:t>
            </a:r>
          </a:p>
          <a:p>
            <a:pPr>
              <a:buNone/>
            </a:pPr>
            <a:r>
              <a:rPr lang="en-US" sz="5200" dirty="0" smtClean="0"/>
              <a:t>  </a:t>
            </a:r>
            <a:r>
              <a:rPr lang="en-US" sz="5200" dirty="0" err="1" smtClean="0"/>
              <a:t>int</a:t>
            </a:r>
            <a:r>
              <a:rPr lang="en-US" sz="5200" dirty="0" smtClean="0"/>
              <a:t> killed;</a:t>
            </a:r>
          </a:p>
          <a:p>
            <a:pPr>
              <a:buNone/>
            </a:pPr>
            <a:r>
              <a:rPr lang="en-US" sz="5200" dirty="0" smtClean="0"/>
              <a:t>};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5600" b="1" dirty="0" smtClean="0"/>
              <a:t>Step 8: </a:t>
            </a:r>
            <a:r>
              <a:rPr lang="en-US" sz="5600" b="1" dirty="0" err="1" smtClean="0"/>
              <a:t>Proc.c</a:t>
            </a:r>
            <a:r>
              <a:rPr lang="en-US" sz="5600" b="1" dirty="0" smtClean="0"/>
              <a:t>  (</a:t>
            </a:r>
            <a:r>
              <a:rPr lang="en-US" sz="5600" b="1" dirty="0" err="1" smtClean="0"/>
              <a:t>nano</a:t>
            </a:r>
            <a:r>
              <a:rPr lang="en-US" sz="5600" b="1" dirty="0" smtClean="0"/>
              <a:t> </a:t>
            </a:r>
            <a:r>
              <a:rPr lang="en-US" sz="5600" b="1" dirty="0" err="1" smtClean="0"/>
              <a:t>proc.c</a:t>
            </a:r>
            <a:r>
              <a:rPr lang="en-US" sz="5600" b="1" dirty="0" smtClean="0"/>
              <a:t>)</a:t>
            </a:r>
            <a:endParaRPr lang="en-US" sz="5600" dirty="0" smtClean="0"/>
          </a:p>
          <a:p>
            <a:pPr>
              <a:buNone/>
            </a:pPr>
            <a:r>
              <a:rPr lang="en-US" sz="5600" b="1" dirty="0" smtClean="0"/>
              <a:t>// Add below code in </a:t>
            </a:r>
            <a:r>
              <a:rPr lang="en-US" sz="5600" b="1" dirty="0" err="1" smtClean="0"/>
              <a:t>proc.c</a:t>
            </a:r>
            <a:r>
              <a:rPr lang="en-US" sz="5600" b="1" dirty="0" smtClean="0"/>
              <a:t> at the end</a:t>
            </a:r>
            <a:endParaRPr lang="en-US" sz="5600" dirty="0" smtClean="0"/>
          </a:p>
          <a:p>
            <a:pPr>
              <a:buNone/>
            </a:pPr>
            <a:r>
              <a:rPr lang="en-US" sz="5600" b="1" dirty="0" smtClean="0"/>
              <a:t> </a:t>
            </a:r>
            <a:endParaRPr lang="en-US" sz="5600" dirty="0" smtClean="0"/>
          </a:p>
          <a:p>
            <a:pPr>
              <a:buNone/>
            </a:pPr>
            <a:r>
              <a:rPr lang="en-US" sz="5600" dirty="0" err="1" smtClean="0"/>
              <a:t>int</a:t>
            </a:r>
            <a:r>
              <a:rPr lang="en-US" sz="5600" dirty="0" smtClean="0"/>
              <a:t> </a:t>
            </a:r>
            <a:r>
              <a:rPr lang="en-US" sz="5600" dirty="0" err="1" smtClean="0"/>
              <a:t>getprocinfo</a:t>
            </a:r>
            <a:r>
              <a:rPr lang="en-US" sz="5600" dirty="0" smtClean="0"/>
              <a:t>(</a:t>
            </a:r>
            <a:r>
              <a:rPr lang="en-US" sz="5600" dirty="0" err="1" smtClean="0"/>
              <a:t>int</a:t>
            </a:r>
            <a:r>
              <a:rPr lang="en-US" sz="5600" dirty="0" smtClean="0"/>
              <a:t> </a:t>
            </a:r>
            <a:r>
              <a:rPr lang="en-US" sz="5600" dirty="0" err="1" smtClean="0"/>
              <a:t>proc_num</a:t>
            </a:r>
            <a:r>
              <a:rPr lang="en-US" sz="5600" dirty="0" smtClean="0"/>
              <a:t>, </a:t>
            </a:r>
            <a:r>
              <a:rPr lang="en-US" sz="5600" dirty="0" err="1" smtClean="0"/>
              <a:t>struct</a:t>
            </a:r>
            <a:r>
              <a:rPr lang="en-US" sz="5600" dirty="0" smtClean="0"/>
              <a:t> </a:t>
            </a:r>
            <a:r>
              <a:rPr lang="en-US" sz="5600" dirty="0" err="1" smtClean="0"/>
              <a:t>uproc</a:t>
            </a:r>
            <a:r>
              <a:rPr lang="en-US" sz="5600" dirty="0" smtClean="0"/>
              <a:t> *up) {</a:t>
            </a:r>
          </a:p>
          <a:p>
            <a:pPr>
              <a:buNone/>
            </a:pPr>
            <a:r>
              <a:rPr lang="en-US" sz="5600" dirty="0" smtClean="0"/>
              <a:t>  </a:t>
            </a:r>
            <a:r>
              <a:rPr lang="en-US" sz="5600" dirty="0" err="1" smtClean="0"/>
              <a:t>struct</a:t>
            </a:r>
            <a:r>
              <a:rPr lang="en-US" sz="5600" dirty="0" smtClean="0"/>
              <a:t> proc *p;</a:t>
            </a:r>
          </a:p>
          <a:p>
            <a:pPr>
              <a:buNone/>
            </a:pPr>
            <a:r>
              <a:rPr lang="en-US" sz="5600" dirty="0" smtClean="0"/>
              <a:t>  if (</a:t>
            </a:r>
            <a:r>
              <a:rPr lang="en-US" sz="5600" dirty="0" err="1" smtClean="0"/>
              <a:t>proc_num</a:t>
            </a:r>
            <a:r>
              <a:rPr lang="en-US" sz="5600" dirty="0" smtClean="0"/>
              <a:t> &gt;= NPROC)</a:t>
            </a:r>
          </a:p>
          <a:p>
            <a:pPr>
              <a:buNone/>
            </a:pPr>
            <a:r>
              <a:rPr lang="en-US" sz="5600" dirty="0" smtClean="0"/>
              <a:t>    return -1;</a:t>
            </a:r>
          </a:p>
          <a:p>
            <a:pPr>
              <a:buNone/>
            </a:pPr>
            <a:r>
              <a:rPr lang="en-US" sz="5600" dirty="0" smtClean="0"/>
              <a:t>  p = &amp;</a:t>
            </a:r>
            <a:r>
              <a:rPr lang="en-US" sz="5600" dirty="0" err="1" smtClean="0"/>
              <a:t>ptable.proc</a:t>
            </a:r>
            <a:r>
              <a:rPr lang="en-US" sz="5600" dirty="0" smtClean="0"/>
              <a:t>[</a:t>
            </a:r>
            <a:r>
              <a:rPr lang="en-US" sz="5600" dirty="0" err="1" smtClean="0"/>
              <a:t>proc_num</a:t>
            </a:r>
            <a:r>
              <a:rPr lang="en-US" sz="5600" dirty="0" smtClean="0"/>
              <a:t>];</a:t>
            </a:r>
          </a:p>
          <a:p>
            <a:pPr>
              <a:buNone/>
            </a:pPr>
            <a:r>
              <a:rPr lang="en-US" sz="5600" dirty="0" smtClean="0"/>
              <a:t>  </a:t>
            </a:r>
            <a:r>
              <a:rPr lang="en-US" sz="5600" dirty="0" err="1" smtClean="0"/>
              <a:t>memset</a:t>
            </a:r>
            <a:r>
              <a:rPr lang="en-US" sz="5600" dirty="0" smtClean="0"/>
              <a:t>(up, 0, </a:t>
            </a:r>
            <a:r>
              <a:rPr lang="en-US" sz="5600" dirty="0" err="1" smtClean="0"/>
              <a:t>sizeof</a:t>
            </a:r>
            <a:r>
              <a:rPr lang="en-US" sz="5600" dirty="0" smtClean="0"/>
              <a:t>(</a:t>
            </a:r>
            <a:r>
              <a:rPr lang="en-US" sz="5600" dirty="0" err="1" smtClean="0"/>
              <a:t>struct</a:t>
            </a:r>
            <a:r>
              <a:rPr lang="en-US" sz="5600" dirty="0" smtClean="0"/>
              <a:t> </a:t>
            </a:r>
            <a:r>
              <a:rPr lang="en-US" sz="5600" dirty="0" err="1" smtClean="0"/>
              <a:t>uproc</a:t>
            </a:r>
            <a:r>
              <a:rPr lang="en-US" sz="5600" dirty="0" smtClean="0"/>
              <a:t>));</a:t>
            </a:r>
          </a:p>
          <a:p>
            <a:pPr>
              <a:buNone/>
            </a:pPr>
            <a:r>
              <a:rPr lang="en-US" sz="5600" dirty="0" smtClean="0"/>
              <a:t>  </a:t>
            </a:r>
            <a:r>
              <a:rPr lang="en-US" sz="5600" dirty="0" err="1" smtClean="0"/>
              <a:t>memmove</a:t>
            </a:r>
            <a:r>
              <a:rPr lang="en-US" sz="5600" dirty="0" smtClean="0"/>
              <a:t>(up-&gt;name, p-&gt;name, 16);</a:t>
            </a:r>
          </a:p>
          <a:p>
            <a:pPr>
              <a:buNone/>
            </a:pPr>
            <a:r>
              <a:rPr lang="en-US" sz="5600" dirty="0" smtClean="0"/>
              <a:t>  up-&gt;</a:t>
            </a:r>
            <a:r>
              <a:rPr lang="en-US" sz="5600" dirty="0" err="1" smtClean="0"/>
              <a:t>pid</a:t>
            </a:r>
            <a:r>
              <a:rPr lang="en-US" sz="5600" dirty="0" smtClean="0"/>
              <a:t> = p-&gt;</a:t>
            </a:r>
            <a:r>
              <a:rPr lang="en-US" sz="5600" dirty="0" err="1" smtClean="0"/>
              <a:t>pid</a:t>
            </a:r>
            <a:r>
              <a:rPr lang="en-US" sz="5600" dirty="0" smtClean="0"/>
              <a:t>;</a:t>
            </a:r>
          </a:p>
          <a:p>
            <a:pPr>
              <a:buNone/>
            </a:pPr>
            <a:r>
              <a:rPr lang="en-US" sz="5600" dirty="0" smtClean="0"/>
              <a:t>  up-&gt;state = p-&gt;state;</a:t>
            </a:r>
          </a:p>
          <a:p>
            <a:pPr>
              <a:buNone/>
            </a:pPr>
            <a:r>
              <a:rPr lang="en-US" sz="5600" dirty="0" smtClean="0"/>
              <a:t>  if ((up-&gt;state != UNUSED)) {</a:t>
            </a:r>
          </a:p>
          <a:p>
            <a:pPr>
              <a:buNone/>
            </a:pPr>
            <a:r>
              <a:rPr lang="en-US" sz="5600" dirty="0" smtClean="0"/>
              <a:t>    up-&gt;</a:t>
            </a:r>
            <a:r>
              <a:rPr lang="en-US" sz="5600" dirty="0" err="1" smtClean="0"/>
              <a:t>ppid</a:t>
            </a:r>
            <a:r>
              <a:rPr lang="en-US" sz="5600" dirty="0" smtClean="0"/>
              <a:t> = p-&gt;parent-&gt;</a:t>
            </a:r>
            <a:r>
              <a:rPr lang="en-US" sz="5600" dirty="0" err="1" smtClean="0"/>
              <a:t>pid</a:t>
            </a:r>
            <a:r>
              <a:rPr lang="en-US" sz="5600" dirty="0" smtClean="0"/>
              <a:t>;</a:t>
            </a:r>
          </a:p>
          <a:p>
            <a:pPr>
              <a:buNone/>
            </a:pPr>
            <a:r>
              <a:rPr lang="en-US" sz="5600" dirty="0" smtClean="0"/>
              <a:t>    up-&gt;</a:t>
            </a:r>
            <a:r>
              <a:rPr lang="en-US" sz="5600" dirty="0" err="1" smtClean="0"/>
              <a:t>sz</a:t>
            </a:r>
            <a:r>
              <a:rPr lang="en-US" sz="5600" dirty="0" smtClean="0"/>
              <a:t> = p-&gt;</a:t>
            </a:r>
            <a:r>
              <a:rPr lang="en-US" sz="5600" dirty="0" err="1" smtClean="0"/>
              <a:t>sz</a:t>
            </a:r>
            <a:r>
              <a:rPr lang="en-US" sz="5600" dirty="0" smtClean="0"/>
              <a:t>;</a:t>
            </a:r>
          </a:p>
          <a:p>
            <a:pPr>
              <a:buNone/>
            </a:pPr>
            <a:r>
              <a:rPr lang="en-US" sz="5600" dirty="0" smtClean="0"/>
              <a:t>  }</a:t>
            </a:r>
          </a:p>
          <a:p>
            <a:pPr>
              <a:buNone/>
            </a:pPr>
            <a:r>
              <a:rPr lang="en-US" sz="5600" dirty="0" smtClean="0"/>
              <a:t>  if (up-&gt;</a:t>
            </a:r>
            <a:r>
              <a:rPr lang="en-US" sz="5600" dirty="0" err="1" smtClean="0"/>
              <a:t>pid</a:t>
            </a:r>
            <a:r>
              <a:rPr lang="en-US" sz="5600" dirty="0" smtClean="0"/>
              <a:t> == 1) {</a:t>
            </a:r>
          </a:p>
          <a:p>
            <a:pPr>
              <a:buNone/>
            </a:pPr>
            <a:r>
              <a:rPr lang="en-US" sz="5600" dirty="0" smtClean="0"/>
              <a:t>    up-&gt;</a:t>
            </a:r>
            <a:r>
              <a:rPr lang="en-US" sz="5600" dirty="0" err="1" smtClean="0"/>
              <a:t>sz</a:t>
            </a:r>
            <a:r>
              <a:rPr lang="en-US" sz="5600" dirty="0" smtClean="0"/>
              <a:t> = p-&gt;</a:t>
            </a:r>
            <a:r>
              <a:rPr lang="en-US" sz="5600" dirty="0" err="1" smtClean="0"/>
              <a:t>sz</a:t>
            </a:r>
            <a:r>
              <a:rPr lang="en-US" sz="5600" dirty="0" smtClean="0"/>
              <a:t>;</a:t>
            </a:r>
          </a:p>
          <a:p>
            <a:pPr>
              <a:buNone/>
            </a:pPr>
            <a:r>
              <a:rPr lang="en-US" sz="5600" dirty="0" smtClean="0"/>
              <a:t>    up-&gt;</a:t>
            </a:r>
            <a:r>
              <a:rPr lang="en-US" sz="5600" dirty="0" err="1" smtClean="0"/>
              <a:t>ppid</a:t>
            </a:r>
            <a:r>
              <a:rPr lang="en-US" sz="5600" dirty="0" smtClean="0"/>
              <a:t> = 0;</a:t>
            </a:r>
          </a:p>
          <a:p>
            <a:pPr>
              <a:buNone/>
            </a:pPr>
            <a:r>
              <a:rPr lang="en-US" sz="5600" dirty="0" smtClean="0"/>
              <a:t>  }</a:t>
            </a:r>
          </a:p>
          <a:p>
            <a:pPr>
              <a:buNone/>
            </a:pPr>
            <a:r>
              <a:rPr lang="en-US" sz="5600" dirty="0" smtClean="0"/>
              <a:t>  if (p-&gt;</a:t>
            </a:r>
            <a:r>
              <a:rPr lang="en-US" sz="5600" dirty="0" err="1" smtClean="0"/>
              <a:t>chan</a:t>
            </a:r>
            <a:r>
              <a:rPr lang="en-US" sz="5600" dirty="0" smtClean="0"/>
              <a:t>)</a:t>
            </a:r>
          </a:p>
          <a:p>
            <a:pPr>
              <a:buNone/>
            </a:pPr>
            <a:r>
              <a:rPr lang="en-US" sz="5600" dirty="0" smtClean="0"/>
              <a:t>    up-&gt;wait = 1;</a:t>
            </a:r>
          </a:p>
          <a:p>
            <a:pPr>
              <a:buNone/>
            </a:pPr>
            <a:r>
              <a:rPr lang="en-US" sz="5600" dirty="0" smtClean="0"/>
              <a:t>  else</a:t>
            </a:r>
          </a:p>
          <a:p>
            <a:pPr>
              <a:buNone/>
            </a:pPr>
            <a:r>
              <a:rPr lang="en-US" sz="5600" dirty="0" smtClean="0"/>
              <a:t>    up-&gt;wait = 0;</a:t>
            </a:r>
          </a:p>
          <a:p>
            <a:pPr>
              <a:buNone/>
            </a:pPr>
            <a:r>
              <a:rPr lang="en-US" sz="5600" dirty="0" smtClean="0"/>
              <a:t>  up-&gt;killed = p-&gt;killed;</a:t>
            </a:r>
          </a:p>
          <a:p>
            <a:pPr>
              <a:buNone/>
            </a:pPr>
            <a:r>
              <a:rPr lang="en-US" sz="5600" dirty="0" smtClean="0"/>
              <a:t>  return 0;</a:t>
            </a:r>
          </a:p>
          <a:p>
            <a:pPr>
              <a:buNone/>
            </a:pPr>
            <a:r>
              <a:rPr lang="en-US" sz="5600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 smtClean="0"/>
              <a:t>Step 9: </a:t>
            </a:r>
            <a:r>
              <a:rPr lang="en-US" b="1" dirty="0" err="1" smtClean="0"/>
              <a:t>defs.h</a:t>
            </a:r>
            <a:r>
              <a:rPr lang="en-US" b="1" dirty="0" smtClean="0"/>
              <a:t>  (</a:t>
            </a:r>
            <a:r>
              <a:rPr lang="en-US" b="1" dirty="0" err="1" smtClean="0"/>
              <a:t>nano</a:t>
            </a:r>
            <a:r>
              <a:rPr lang="en-US" b="1" dirty="0" smtClean="0"/>
              <a:t> </a:t>
            </a:r>
            <a:r>
              <a:rPr lang="en-US" b="1" dirty="0" err="1" smtClean="0"/>
              <a:t>defs.h</a:t>
            </a:r>
            <a:r>
              <a:rPr lang="en-US" b="1" dirty="0" smtClean="0"/>
              <a:t>)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 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//Add </a:t>
            </a:r>
            <a:r>
              <a:rPr lang="en-US" b="1" dirty="0" err="1" smtClean="0"/>
              <a:t>struct</a:t>
            </a:r>
            <a:r>
              <a:rPr lang="en-US" b="1" dirty="0" smtClean="0"/>
              <a:t> </a:t>
            </a:r>
            <a:r>
              <a:rPr lang="en-US" b="1" dirty="0" err="1" smtClean="0"/>
              <a:t>uproc</a:t>
            </a:r>
            <a:r>
              <a:rPr lang="en-US" b="1" dirty="0" smtClean="0"/>
              <a:t> here..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buf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context;</a:t>
            </a:r>
          </a:p>
          <a:p>
            <a:pPr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file;</a:t>
            </a:r>
          </a:p>
          <a:p>
            <a:pPr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inode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pipe;</a:t>
            </a:r>
          </a:p>
          <a:p>
            <a:pPr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proc;</a:t>
            </a:r>
          </a:p>
          <a:p>
            <a:pPr>
              <a:buNone/>
            </a:pPr>
            <a:r>
              <a:rPr lang="en-US" b="1" dirty="0" err="1" smtClean="0"/>
              <a:t>struct</a:t>
            </a:r>
            <a:r>
              <a:rPr lang="en-US" b="1" dirty="0" smtClean="0"/>
              <a:t> </a:t>
            </a:r>
            <a:r>
              <a:rPr lang="en-US" b="1" dirty="0" err="1" smtClean="0"/>
              <a:t>uproc</a:t>
            </a:r>
            <a:r>
              <a:rPr lang="en-US" b="1" dirty="0" smtClean="0"/>
              <a:t>;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 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//</a:t>
            </a:r>
            <a:r>
              <a:rPr lang="en-US" b="1" dirty="0" err="1" smtClean="0"/>
              <a:t>pagebreak</a:t>
            </a:r>
            <a:r>
              <a:rPr lang="en-US" b="1" dirty="0" smtClean="0"/>
              <a:t> 16  //</a:t>
            </a:r>
            <a:r>
              <a:rPr lang="en-US" b="1" dirty="0" err="1" smtClean="0"/>
              <a:t>proc.c</a:t>
            </a:r>
            <a:r>
              <a:rPr lang="en-US" b="1" dirty="0" smtClean="0"/>
              <a:t> (In </a:t>
            </a:r>
            <a:r>
              <a:rPr lang="en-US" b="1" dirty="0" err="1" smtClean="0"/>
              <a:t>defs.h</a:t>
            </a:r>
            <a:r>
              <a:rPr lang="en-US" b="1" dirty="0" smtClean="0"/>
              <a:t>)</a:t>
            </a:r>
            <a:endParaRPr lang="en-US" dirty="0" smtClean="0"/>
          </a:p>
          <a:p>
            <a:pPr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  </a:t>
            </a:r>
            <a:r>
              <a:rPr lang="en-US" b="1" dirty="0" err="1" smtClean="0"/>
              <a:t>getprocinfo</a:t>
            </a:r>
            <a:r>
              <a:rPr lang="en-US" b="1" dirty="0" smtClean="0"/>
              <a:t>(</a:t>
            </a:r>
            <a:r>
              <a:rPr lang="en-US" b="1" dirty="0" err="1" smtClean="0"/>
              <a:t>int</a:t>
            </a:r>
            <a:r>
              <a:rPr lang="en-US" b="1" dirty="0" smtClean="0"/>
              <a:t>, </a:t>
            </a:r>
            <a:r>
              <a:rPr lang="en-US" b="1" dirty="0" err="1" smtClean="0"/>
              <a:t>struct</a:t>
            </a:r>
            <a:r>
              <a:rPr lang="en-US" b="1" dirty="0" smtClean="0"/>
              <a:t> </a:t>
            </a:r>
            <a:r>
              <a:rPr lang="en-US" b="1" dirty="0" err="1" smtClean="0"/>
              <a:t>uproc</a:t>
            </a:r>
            <a:r>
              <a:rPr lang="en-US" b="1" dirty="0" smtClean="0"/>
              <a:t>*);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 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b="1" dirty="0" smtClean="0"/>
              <a:t>Step 10: </a:t>
            </a:r>
            <a:r>
              <a:rPr lang="en-US" sz="1400" b="1" dirty="0" err="1" smtClean="0"/>
              <a:t>uproc.h</a:t>
            </a:r>
            <a:r>
              <a:rPr lang="en-US" sz="1400" b="1" dirty="0" smtClean="0"/>
              <a:t> (</a:t>
            </a:r>
            <a:r>
              <a:rPr lang="en-US" sz="1400" b="1" dirty="0" err="1" smtClean="0"/>
              <a:t>nano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uproc.h</a:t>
            </a:r>
            <a:r>
              <a:rPr lang="en-US" sz="1400" b="1" dirty="0" smtClean="0"/>
              <a:t>)</a:t>
            </a:r>
            <a:endParaRPr lang="en-US" sz="1400" dirty="0" smtClean="0"/>
          </a:p>
          <a:p>
            <a:pPr>
              <a:buNone/>
            </a:pPr>
            <a:r>
              <a:rPr lang="en-US" sz="1400" b="1" dirty="0" smtClean="0"/>
              <a:t> </a:t>
            </a:r>
            <a:r>
              <a:rPr lang="en-US" sz="1400" dirty="0" smtClean="0"/>
              <a:t>#include "</a:t>
            </a:r>
            <a:r>
              <a:rPr lang="en-US" sz="1400" dirty="0" err="1" smtClean="0"/>
              <a:t>types.h</a:t>
            </a:r>
            <a:r>
              <a:rPr lang="en-US" sz="1400" dirty="0" smtClean="0"/>
              <a:t>"</a:t>
            </a:r>
          </a:p>
          <a:p>
            <a:pPr>
              <a:buNone/>
            </a:pPr>
            <a:r>
              <a:rPr lang="en-US" sz="1400" dirty="0" smtClean="0"/>
              <a:t> </a:t>
            </a:r>
          </a:p>
          <a:p>
            <a:pPr>
              <a:buNone/>
            </a:pPr>
            <a:r>
              <a:rPr lang="en-US" sz="1400" dirty="0" err="1" smtClean="0"/>
              <a:t>struct</a:t>
            </a:r>
            <a:r>
              <a:rPr lang="en-US" sz="1400" dirty="0" smtClean="0"/>
              <a:t> </a:t>
            </a:r>
            <a:r>
              <a:rPr lang="en-US" sz="1400" dirty="0" err="1" smtClean="0"/>
              <a:t>uproc</a:t>
            </a:r>
            <a:r>
              <a:rPr lang="en-US" sz="1400" dirty="0" smtClean="0"/>
              <a:t>{</a:t>
            </a:r>
          </a:p>
          <a:p>
            <a:pPr>
              <a:buNone/>
            </a:pPr>
            <a:r>
              <a:rPr lang="en-US" sz="1400" dirty="0" smtClean="0"/>
              <a:t>  char name[16];</a:t>
            </a:r>
          </a:p>
          <a:p>
            <a:pPr>
              <a:buNone/>
            </a:pPr>
            <a:r>
              <a:rPr lang="en-US" sz="1400" dirty="0" smtClean="0"/>
              <a:t>  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pid</a:t>
            </a:r>
            <a:r>
              <a:rPr lang="en-US" sz="1400" dirty="0" smtClean="0"/>
              <a:t>;</a:t>
            </a:r>
          </a:p>
          <a:p>
            <a:pPr>
              <a:buNone/>
            </a:pPr>
            <a:r>
              <a:rPr lang="en-US" sz="1400" dirty="0" smtClean="0"/>
              <a:t>  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ppid</a:t>
            </a:r>
            <a:r>
              <a:rPr lang="en-US" sz="1400" dirty="0" smtClean="0"/>
              <a:t>;</a:t>
            </a:r>
          </a:p>
          <a:p>
            <a:pPr>
              <a:buNone/>
            </a:pPr>
            <a:r>
              <a:rPr lang="en-US" sz="1400" dirty="0" smtClean="0"/>
              <a:t>  </a:t>
            </a:r>
            <a:r>
              <a:rPr lang="en-US" sz="1400" dirty="0" err="1" smtClean="0"/>
              <a:t>uint</a:t>
            </a:r>
            <a:r>
              <a:rPr lang="en-US" sz="1400" dirty="0" smtClean="0"/>
              <a:t> </a:t>
            </a:r>
            <a:r>
              <a:rPr lang="en-US" sz="1400" dirty="0" err="1" smtClean="0"/>
              <a:t>sz</a:t>
            </a:r>
            <a:r>
              <a:rPr lang="en-US" sz="1400" dirty="0" smtClean="0"/>
              <a:t>;</a:t>
            </a:r>
          </a:p>
          <a:p>
            <a:pPr>
              <a:buNone/>
            </a:pPr>
            <a:r>
              <a:rPr lang="en-US" sz="1400" dirty="0" smtClean="0"/>
              <a:t>  </a:t>
            </a:r>
            <a:r>
              <a:rPr lang="en-US" sz="1400" dirty="0" err="1" smtClean="0"/>
              <a:t>int</a:t>
            </a:r>
            <a:r>
              <a:rPr lang="en-US" sz="1400" dirty="0" smtClean="0"/>
              <a:t> state;</a:t>
            </a:r>
          </a:p>
          <a:p>
            <a:pPr>
              <a:buNone/>
            </a:pPr>
            <a:r>
              <a:rPr lang="en-US" sz="1400" dirty="0" smtClean="0"/>
              <a:t>  </a:t>
            </a:r>
            <a:r>
              <a:rPr lang="en-US" sz="1400" dirty="0" err="1" smtClean="0"/>
              <a:t>int</a:t>
            </a:r>
            <a:r>
              <a:rPr lang="en-US" sz="1400" dirty="0" smtClean="0"/>
              <a:t> wait;</a:t>
            </a:r>
          </a:p>
          <a:p>
            <a:pPr>
              <a:buNone/>
            </a:pPr>
            <a:r>
              <a:rPr lang="en-US" sz="1400" dirty="0" smtClean="0"/>
              <a:t>  </a:t>
            </a:r>
            <a:r>
              <a:rPr lang="en-US" sz="1400" dirty="0" err="1" smtClean="0"/>
              <a:t>int</a:t>
            </a:r>
            <a:r>
              <a:rPr lang="en-US" sz="1400" dirty="0" smtClean="0"/>
              <a:t> killed;</a:t>
            </a:r>
          </a:p>
          <a:p>
            <a:pPr>
              <a:buNone/>
            </a:pPr>
            <a:r>
              <a:rPr lang="en-US" sz="1400" dirty="0" smtClean="0"/>
              <a:t>};</a:t>
            </a:r>
          </a:p>
          <a:p>
            <a:pPr>
              <a:buNone/>
            </a:pPr>
            <a:r>
              <a:rPr lang="en-US" sz="1400" b="1" dirty="0" smtClean="0"/>
              <a:t> </a:t>
            </a:r>
          </a:p>
          <a:p>
            <a:pPr>
              <a:buNone/>
            </a:pPr>
            <a:r>
              <a:rPr lang="en-US" sz="1400" b="1" dirty="0" smtClean="0"/>
              <a:t>Step 11: </a:t>
            </a:r>
            <a:r>
              <a:rPr lang="en-US" sz="1400" b="1" dirty="0" err="1" smtClean="0"/>
              <a:t>Makefile</a:t>
            </a:r>
            <a:r>
              <a:rPr lang="en-US" sz="1400" b="1" dirty="0" smtClean="0"/>
              <a:t> (</a:t>
            </a:r>
            <a:r>
              <a:rPr lang="en-US" sz="1400" b="1" dirty="0" err="1" smtClean="0"/>
              <a:t>nano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Makefile</a:t>
            </a:r>
            <a:r>
              <a:rPr lang="en-US" sz="1400" b="1" dirty="0" smtClean="0"/>
              <a:t>)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$ </a:t>
            </a:r>
            <a:r>
              <a:rPr lang="en-US" sz="1400" dirty="0" err="1" smtClean="0"/>
              <a:t>nano</a:t>
            </a:r>
            <a:r>
              <a:rPr lang="en-US" sz="1400" dirty="0" smtClean="0"/>
              <a:t> </a:t>
            </a:r>
            <a:r>
              <a:rPr lang="en-US" sz="1400" dirty="0" err="1" smtClean="0"/>
              <a:t>Makefile</a:t>
            </a: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//In UPROGS\ section, Add</a:t>
            </a:r>
          </a:p>
          <a:p>
            <a:pPr>
              <a:buNone/>
            </a:pPr>
            <a:r>
              <a:rPr lang="en-US" sz="1400" dirty="0" smtClean="0"/>
              <a:t>_</a:t>
            </a:r>
            <a:r>
              <a:rPr lang="en-US" sz="1400" dirty="0" err="1" smtClean="0"/>
              <a:t>ps</a:t>
            </a:r>
            <a:r>
              <a:rPr lang="en-US" sz="1400" dirty="0" smtClean="0"/>
              <a:t>\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 </a:t>
            </a:r>
          </a:p>
          <a:p>
            <a:pPr>
              <a:buNone/>
            </a:pPr>
            <a:r>
              <a:rPr lang="en-US" sz="1400" dirty="0" smtClean="0"/>
              <a:t>//In Extras Section, Add</a:t>
            </a:r>
          </a:p>
          <a:p>
            <a:pPr>
              <a:buNone/>
            </a:pPr>
            <a:r>
              <a:rPr lang="en-US" sz="1400" dirty="0" smtClean="0"/>
              <a:t> </a:t>
            </a:r>
            <a:r>
              <a:rPr lang="en-US" sz="1400" dirty="0" err="1" smtClean="0"/>
              <a:t>ps</a:t>
            </a:r>
            <a:r>
              <a:rPr lang="en-US" sz="1400" dirty="0" err="1" smtClean="0"/>
              <a:t>.c</a:t>
            </a:r>
            <a:endParaRPr lang="en-US" sz="1400" dirty="0" smtClean="0"/>
          </a:p>
          <a:p>
            <a:pPr>
              <a:buNone/>
            </a:pPr>
            <a:r>
              <a:rPr lang="en-US" sz="1400" b="1" dirty="0" smtClean="0"/>
              <a:t> </a:t>
            </a:r>
            <a:endParaRPr lang="en-US" sz="1400" dirty="0" smtClean="0"/>
          </a:p>
          <a:p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BackTrace</a:t>
            </a:r>
            <a:r>
              <a:rPr lang="en-US" dirty="0" smtClean="0"/>
              <a:t>” </a:t>
            </a:r>
            <a:r>
              <a:rPr lang="en-US" dirty="0" err="1" smtClean="0"/>
              <a:t>SystemCall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 smtClean="0"/>
              <a:t>A </a:t>
            </a:r>
            <a:r>
              <a:rPr lang="en-IN" i="1" dirty="0" err="1" smtClean="0"/>
              <a:t>Backtrace</a:t>
            </a:r>
            <a:r>
              <a:rPr lang="en-IN" dirty="0" smtClean="0"/>
              <a:t> is a list of the function calls that are currently active in a thread.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The </a:t>
            </a:r>
            <a:r>
              <a:rPr lang="en-IN" b="1" dirty="0" err="1" smtClean="0"/>
              <a:t>backtrace_symbols</a:t>
            </a:r>
            <a:r>
              <a:rPr lang="en-IN" dirty="0" smtClean="0"/>
              <a:t> function translates the information obtained from the </a:t>
            </a:r>
            <a:r>
              <a:rPr lang="en-IN" dirty="0" err="1" smtClean="0"/>
              <a:t>backtrace</a:t>
            </a:r>
            <a:r>
              <a:rPr lang="en-IN" dirty="0" smtClean="0"/>
              <a:t> function into an array of strings. </a:t>
            </a:r>
          </a:p>
          <a:p>
            <a:endParaRPr lang="en-IN" dirty="0" smtClean="0"/>
          </a:p>
          <a:p>
            <a:r>
              <a:rPr lang="en-IN" dirty="0" smtClean="0"/>
              <a:t>The argument </a:t>
            </a:r>
            <a:r>
              <a:rPr lang="en-IN" i="1" dirty="0" smtClean="0"/>
              <a:t>buffer</a:t>
            </a:r>
            <a:r>
              <a:rPr lang="en-IN" dirty="0" smtClean="0"/>
              <a:t> should be a pointer to an array of addresses obtained via the </a:t>
            </a:r>
            <a:r>
              <a:rPr lang="en-IN" dirty="0" err="1" smtClean="0"/>
              <a:t>backtrace</a:t>
            </a:r>
            <a:r>
              <a:rPr lang="en-IN" dirty="0" smtClean="0"/>
              <a:t> function, and </a:t>
            </a:r>
            <a:r>
              <a:rPr lang="en-IN" i="1" dirty="0" smtClean="0"/>
              <a:t>size</a:t>
            </a:r>
            <a:r>
              <a:rPr lang="en-IN" dirty="0" smtClean="0"/>
              <a:t> is the number of entries in that array (the return value of </a:t>
            </a:r>
            <a:r>
              <a:rPr lang="en-IN" dirty="0" err="1" smtClean="0"/>
              <a:t>backtrace</a:t>
            </a:r>
            <a:r>
              <a:rPr lang="en-IN" dirty="0" smtClean="0"/>
              <a:t>).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Adding </a:t>
            </a:r>
            <a:r>
              <a:rPr lang="en-US" b="1" dirty="0" err="1" smtClean="0"/>
              <a:t>BackTrace</a:t>
            </a:r>
            <a:r>
              <a:rPr lang="en-US" b="1" dirty="0" smtClean="0"/>
              <a:t> System Call to XV6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Step-1:</a:t>
            </a:r>
            <a:r>
              <a:rPr lang="en-US" dirty="0" smtClean="0"/>
              <a:t>  </a:t>
            </a:r>
            <a:r>
              <a:rPr lang="en-US" b="1" dirty="0" err="1" smtClean="0"/>
              <a:t>Syscall.h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$ </a:t>
            </a:r>
            <a:r>
              <a:rPr lang="en-US" b="1" dirty="0" err="1" smtClean="0"/>
              <a:t>nano</a:t>
            </a:r>
            <a:r>
              <a:rPr lang="en-US" b="1" dirty="0" smtClean="0"/>
              <a:t> </a:t>
            </a:r>
            <a:r>
              <a:rPr lang="en-US" b="1" dirty="0" err="1" smtClean="0"/>
              <a:t>syscall.h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#define </a:t>
            </a:r>
            <a:r>
              <a:rPr lang="en-US" dirty="0" err="1" smtClean="0"/>
              <a:t>SYS_backtrace</a:t>
            </a:r>
            <a:r>
              <a:rPr lang="en-US" dirty="0" smtClean="0"/>
              <a:t> 23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Step 2:</a:t>
            </a:r>
            <a:r>
              <a:rPr lang="en-US" dirty="0" smtClean="0"/>
              <a:t> </a:t>
            </a:r>
            <a:r>
              <a:rPr lang="en-US" b="1" dirty="0" err="1" smtClean="0"/>
              <a:t>Syscall.c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$ </a:t>
            </a:r>
            <a:r>
              <a:rPr lang="en-US" b="1" dirty="0" err="1" smtClean="0"/>
              <a:t>nano</a:t>
            </a:r>
            <a:r>
              <a:rPr lang="en-US" b="1" dirty="0" smtClean="0"/>
              <a:t> </a:t>
            </a:r>
            <a:r>
              <a:rPr lang="en-US" b="1" dirty="0" err="1" smtClean="0"/>
              <a:t>syscall.c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extern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sys_backtrace</a:t>
            </a:r>
            <a:r>
              <a:rPr lang="en-US" dirty="0" smtClean="0"/>
              <a:t>(void);</a:t>
            </a:r>
          </a:p>
          <a:p>
            <a:pPr>
              <a:buNone/>
            </a:pPr>
            <a:r>
              <a:rPr lang="en-US" dirty="0" smtClean="0"/>
              <a:t>[</a:t>
            </a:r>
            <a:r>
              <a:rPr lang="en-US" dirty="0" err="1" smtClean="0"/>
              <a:t>SYS_backtrace</a:t>
            </a:r>
            <a:r>
              <a:rPr lang="en-US" dirty="0" smtClean="0"/>
              <a:t>]  </a:t>
            </a:r>
            <a:r>
              <a:rPr lang="en-US" dirty="0" err="1" smtClean="0"/>
              <a:t>sys_backtrace</a:t>
            </a:r>
            <a:r>
              <a:rPr lang="en-US" dirty="0" smtClean="0"/>
              <a:t>,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4800" b="1" dirty="0" smtClean="0"/>
              <a:t>Step 3: </a:t>
            </a:r>
            <a:r>
              <a:rPr lang="en-US" sz="4800" b="1" dirty="0" err="1" smtClean="0"/>
              <a:t>Sysproc.c</a:t>
            </a:r>
            <a:endParaRPr lang="en-US" sz="4800" dirty="0" smtClean="0"/>
          </a:p>
          <a:p>
            <a:pPr>
              <a:buNone/>
            </a:pPr>
            <a:r>
              <a:rPr lang="en-US" sz="4800" b="1" dirty="0" smtClean="0"/>
              <a:t>$ </a:t>
            </a:r>
            <a:r>
              <a:rPr lang="en-US" sz="4800" b="1" dirty="0" err="1" smtClean="0"/>
              <a:t>nano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sysproc.c</a:t>
            </a:r>
            <a:endParaRPr lang="en-US" sz="4800" dirty="0" smtClean="0"/>
          </a:p>
          <a:p>
            <a:pPr>
              <a:buNone/>
            </a:pPr>
            <a:r>
              <a:rPr lang="en-US" sz="4800" dirty="0" err="1" smtClean="0"/>
              <a:t>int</a:t>
            </a:r>
            <a:endParaRPr lang="en-US" sz="4800" dirty="0" smtClean="0"/>
          </a:p>
          <a:p>
            <a:pPr>
              <a:buNone/>
            </a:pPr>
            <a:r>
              <a:rPr lang="en-US" sz="4800" dirty="0" err="1" smtClean="0"/>
              <a:t>sys_backtrace</a:t>
            </a:r>
            <a:r>
              <a:rPr lang="en-US" sz="4800" dirty="0" smtClean="0"/>
              <a:t>(void)</a:t>
            </a:r>
          </a:p>
          <a:p>
            <a:pPr>
              <a:buNone/>
            </a:pPr>
            <a:r>
              <a:rPr lang="en-US" sz="4800" dirty="0" smtClean="0"/>
              <a:t>{</a:t>
            </a:r>
          </a:p>
          <a:p>
            <a:pPr>
              <a:buNone/>
            </a:pPr>
            <a:r>
              <a:rPr lang="en-US" sz="4800" dirty="0" smtClean="0"/>
              <a:t>  //</a:t>
            </a:r>
            <a:r>
              <a:rPr lang="en-US" sz="4800" dirty="0" err="1" smtClean="0"/>
              <a:t>struct</a:t>
            </a:r>
            <a:r>
              <a:rPr lang="en-US" sz="4800" dirty="0" smtClean="0"/>
              <a:t> proc *</a:t>
            </a:r>
            <a:r>
              <a:rPr lang="en-US" sz="4800" dirty="0" err="1" smtClean="0"/>
              <a:t>curproc</a:t>
            </a:r>
            <a:r>
              <a:rPr lang="en-US" sz="4800" dirty="0" smtClean="0"/>
              <a:t> = </a:t>
            </a:r>
            <a:r>
              <a:rPr lang="en-US" sz="4800" dirty="0" err="1" smtClean="0"/>
              <a:t>myproc</a:t>
            </a:r>
            <a:r>
              <a:rPr lang="en-US" sz="4800" dirty="0" smtClean="0"/>
              <a:t>();</a:t>
            </a:r>
          </a:p>
          <a:p>
            <a:pPr>
              <a:buNone/>
            </a:pPr>
            <a:r>
              <a:rPr lang="en-US" sz="4800" dirty="0" smtClean="0"/>
              <a:t>  </a:t>
            </a:r>
            <a:r>
              <a:rPr lang="en-US" sz="4800" dirty="0" err="1" smtClean="0"/>
              <a:t>uint</a:t>
            </a:r>
            <a:r>
              <a:rPr lang="en-US" sz="4800" dirty="0" smtClean="0"/>
              <a:t> </a:t>
            </a:r>
            <a:r>
              <a:rPr lang="en-US" sz="4800" dirty="0" err="1" smtClean="0"/>
              <a:t>ebp</a:t>
            </a:r>
            <a:r>
              <a:rPr lang="en-US" sz="4800" dirty="0" smtClean="0"/>
              <a:t>, </a:t>
            </a:r>
            <a:r>
              <a:rPr lang="en-US" sz="4800" dirty="0" err="1" smtClean="0"/>
              <a:t>ret_addr</a:t>
            </a:r>
            <a:r>
              <a:rPr lang="en-US" sz="4800" dirty="0" smtClean="0"/>
              <a:t>, </a:t>
            </a:r>
            <a:r>
              <a:rPr lang="en-US" sz="4800" dirty="0" err="1" smtClean="0"/>
              <a:t>next_addr</a:t>
            </a:r>
            <a:r>
              <a:rPr lang="en-US" sz="4800" dirty="0" smtClean="0"/>
              <a:t>;</a:t>
            </a:r>
          </a:p>
          <a:p>
            <a:pPr>
              <a:buNone/>
            </a:pPr>
            <a:r>
              <a:rPr lang="en-US" sz="4800" dirty="0" smtClean="0"/>
              <a:t>  </a:t>
            </a:r>
            <a:r>
              <a:rPr lang="en-US" sz="4800" dirty="0" err="1" smtClean="0"/>
              <a:t>int</a:t>
            </a:r>
            <a:r>
              <a:rPr lang="en-US" sz="4800" dirty="0" smtClean="0"/>
              <a:t> count = 0;</a:t>
            </a:r>
          </a:p>
          <a:p>
            <a:pPr>
              <a:buNone/>
            </a:pPr>
            <a:r>
              <a:rPr lang="en-US" sz="4800" dirty="0" smtClean="0"/>
              <a:t>  </a:t>
            </a:r>
            <a:r>
              <a:rPr lang="en-US" sz="4800" dirty="0" err="1" smtClean="0"/>
              <a:t>struct</a:t>
            </a:r>
            <a:r>
              <a:rPr lang="en-US" sz="4800" dirty="0" smtClean="0"/>
              <a:t> </a:t>
            </a:r>
            <a:r>
              <a:rPr lang="en-US" sz="4800" dirty="0" err="1" smtClean="0"/>
              <a:t>trapframe</a:t>
            </a:r>
            <a:r>
              <a:rPr lang="en-US" sz="4800" dirty="0" smtClean="0"/>
              <a:t> *</a:t>
            </a:r>
            <a:r>
              <a:rPr lang="en-US" sz="4800" dirty="0" err="1" smtClean="0"/>
              <a:t>tf</a:t>
            </a:r>
            <a:r>
              <a:rPr lang="en-US" sz="4800" dirty="0" smtClean="0"/>
              <a:t> = </a:t>
            </a:r>
            <a:r>
              <a:rPr lang="en-US" sz="4800" dirty="0" err="1" smtClean="0"/>
              <a:t>myproc</a:t>
            </a:r>
            <a:r>
              <a:rPr lang="en-US" sz="4800" dirty="0" smtClean="0"/>
              <a:t>()-&gt;</a:t>
            </a:r>
            <a:r>
              <a:rPr lang="en-US" sz="4800" dirty="0" err="1" smtClean="0"/>
              <a:t>tf</a:t>
            </a:r>
            <a:r>
              <a:rPr lang="en-US" sz="4800" dirty="0" smtClean="0"/>
              <a:t>;</a:t>
            </a:r>
          </a:p>
          <a:p>
            <a:pPr>
              <a:buNone/>
            </a:pPr>
            <a:r>
              <a:rPr lang="en-US" sz="4800" dirty="0" smtClean="0"/>
              <a:t>  </a:t>
            </a:r>
            <a:r>
              <a:rPr lang="en-US" sz="4800" dirty="0" err="1" smtClean="0"/>
              <a:t>cprintf</a:t>
            </a:r>
            <a:r>
              <a:rPr lang="en-US" sz="4800" dirty="0" smtClean="0"/>
              <a:t>("</a:t>
            </a:r>
            <a:r>
              <a:rPr lang="en-US" sz="4800" dirty="0" err="1" smtClean="0"/>
              <a:t>eax</a:t>
            </a:r>
            <a:r>
              <a:rPr lang="en-US" sz="4800" dirty="0" smtClean="0"/>
              <a:t> : 0x%x\n", </a:t>
            </a:r>
            <a:r>
              <a:rPr lang="en-US" sz="4800" dirty="0" err="1" smtClean="0"/>
              <a:t>tf</a:t>
            </a:r>
            <a:r>
              <a:rPr lang="en-US" sz="4800" dirty="0" smtClean="0"/>
              <a:t>-&gt;</a:t>
            </a:r>
            <a:r>
              <a:rPr lang="en-US" sz="4800" dirty="0" err="1" smtClean="0"/>
              <a:t>eax</a:t>
            </a:r>
            <a:r>
              <a:rPr lang="en-US" sz="4800" dirty="0" smtClean="0"/>
              <a:t>);</a:t>
            </a:r>
          </a:p>
          <a:p>
            <a:pPr>
              <a:buNone/>
            </a:pPr>
            <a:r>
              <a:rPr lang="en-US" sz="4800" dirty="0" smtClean="0"/>
              <a:t>  </a:t>
            </a:r>
            <a:r>
              <a:rPr lang="en-US" sz="4800" dirty="0" err="1" smtClean="0"/>
              <a:t>cprintf</a:t>
            </a:r>
            <a:r>
              <a:rPr lang="en-US" sz="4800" dirty="0" smtClean="0"/>
              <a:t>("</a:t>
            </a:r>
            <a:r>
              <a:rPr lang="en-US" sz="4800" dirty="0" err="1" smtClean="0"/>
              <a:t>ebx</a:t>
            </a:r>
            <a:r>
              <a:rPr lang="en-US" sz="4800" dirty="0" smtClean="0"/>
              <a:t> : 0x%x\n", </a:t>
            </a:r>
            <a:r>
              <a:rPr lang="en-US" sz="4800" dirty="0" err="1" smtClean="0"/>
              <a:t>tf</a:t>
            </a:r>
            <a:r>
              <a:rPr lang="en-US" sz="4800" dirty="0" smtClean="0"/>
              <a:t>-&gt;</a:t>
            </a:r>
            <a:r>
              <a:rPr lang="en-US" sz="4800" dirty="0" err="1" smtClean="0"/>
              <a:t>ebx</a:t>
            </a:r>
            <a:r>
              <a:rPr lang="en-US" sz="4800" dirty="0" smtClean="0"/>
              <a:t>);</a:t>
            </a:r>
          </a:p>
          <a:p>
            <a:pPr>
              <a:buNone/>
            </a:pPr>
            <a:r>
              <a:rPr lang="en-US" sz="4800" dirty="0" smtClean="0"/>
              <a:t>  </a:t>
            </a:r>
            <a:r>
              <a:rPr lang="en-US" sz="4800" dirty="0" err="1" smtClean="0"/>
              <a:t>cprintf</a:t>
            </a:r>
            <a:r>
              <a:rPr lang="en-US" sz="4800" dirty="0" smtClean="0"/>
              <a:t>("</a:t>
            </a:r>
            <a:r>
              <a:rPr lang="en-US" sz="4800" dirty="0" err="1" smtClean="0"/>
              <a:t>ecx</a:t>
            </a:r>
            <a:r>
              <a:rPr lang="en-US" sz="4800" dirty="0" smtClean="0"/>
              <a:t> : 0x%x\n", </a:t>
            </a:r>
            <a:r>
              <a:rPr lang="en-US" sz="4800" dirty="0" err="1" smtClean="0"/>
              <a:t>tf</a:t>
            </a:r>
            <a:r>
              <a:rPr lang="en-US" sz="4800" dirty="0" smtClean="0"/>
              <a:t>-&gt;</a:t>
            </a:r>
            <a:r>
              <a:rPr lang="en-US" sz="4800" dirty="0" err="1" smtClean="0"/>
              <a:t>ecx</a:t>
            </a:r>
            <a:r>
              <a:rPr lang="en-US" sz="4800" dirty="0" smtClean="0"/>
              <a:t>);</a:t>
            </a:r>
          </a:p>
          <a:p>
            <a:pPr>
              <a:buNone/>
            </a:pPr>
            <a:r>
              <a:rPr lang="en-US" sz="4800" dirty="0" smtClean="0"/>
              <a:t>  </a:t>
            </a:r>
            <a:r>
              <a:rPr lang="en-US" sz="4800" dirty="0" err="1" smtClean="0"/>
              <a:t>cprintf</a:t>
            </a:r>
            <a:r>
              <a:rPr lang="en-US" sz="4800" dirty="0" smtClean="0"/>
              <a:t>("</a:t>
            </a:r>
            <a:r>
              <a:rPr lang="en-US" sz="4800" dirty="0" err="1" smtClean="0"/>
              <a:t>edx</a:t>
            </a:r>
            <a:r>
              <a:rPr lang="en-US" sz="4800" dirty="0" smtClean="0"/>
              <a:t> : 0x%x\n", </a:t>
            </a:r>
            <a:r>
              <a:rPr lang="en-US" sz="4800" dirty="0" err="1" smtClean="0"/>
              <a:t>tf</a:t>
            </a:r>
            <a:r>
              <a:rPr lang="en-US" sz="4800" dirty="0" smtClean="0"/>
              <a:t>-&gt;</a:t>
            </a:r>
            <a:r>
              <a:rPr lang="en-US" sz="4800" dirty="0" err="1" smtClean="0"/>
              <a:t>edx</a:t>
            </a:r>
            <a:r>
              <a:rPr lang="en-US" sz="4800" dirty="0" smtClean="0"/>
              <a:t>);</a:t>
            </a:r>
          </a:p>
          <a:p>
            <a:pPr>
              <a:buNone/>
            </a:pPr>
            <a:r>
              <a:rPr lang="en-US" sz="4800" dirty="0" smtClean="0"/>
              <a:t>  </a:t>
            </a:r>
            <a:r>
              <a:rPr lang="en-US" sz="4800" dirty="0" err="1" smtClean="0"/>
              <a:t>cprintf</a:t>
            </a:r>
            <a:r>
              <a:rPr lang="en-US" sz="4800" dirty="0" smtClean="0"/>
              <a:t>("</a:t>
            </a:r>
            <a:r>
              <a:rPr lang="en-US" sz="4800" dirty="0" err="1" smtClean="0"/>
              <a:t>edi</a:t>
            </a:r>
            <a:r>
              <a:rPr lang="en-US" sz="4800" dirty="0" smtClean="0"/>
              <a:t> : 0x%x\n", </a:t>
            </a:r>
            <a:r>
              <a:rPr lang="en-US" sz="4800" dirty="0" err="1" smtClean="0"/>
              <a:t>tf</a:t>
            </a:r>
            <a:r>
              <a:rPr lang="en-US" sz="4800" dirty="0" smtClean="0"/>
              <a:t>-&gt;</a:t>
            </a:r>
            <a:r>
              <a:rPr lang="en-US" sz="4800" dirty="0" err="1" smtClean="0"/>
              <a:t>edi</a:t>
            </a:r>
            <a:r>
              <a:rPr lang="en-US" sz="4800" dirty="0" smtClean="0"/>
              <a:t>);</a:t>
            </a:r>
          </a:p>
          <a:p>
            <a:pPr>
              <a:buNone/>
            </a:pPr>
            <a:r>
              <a:rPr lang="en-US" sz="4800" dirty="0" smtClean="0"/>
              <a:t>  </a:t>
            </a:r>
            <a:r>
              <a:rPr lang="en-US" sz="4800" dirty="0" err="1" smtClean="0"/>
              <a:t>cprintf</a:t>
            </a:r>
            <a:r>
              <a:rPr lang="en-US" sz="4800" dirty="0" smtClean="0"/>
              <a:t>("</a:t>
            </a:r>
            <a:r>
              <a:rPr lang="en-US" sz="4800" dirty="0" err="1" smtClean="0"/>
              <a:t>esi</a:t>
            </a:r>
            <a:r>
              <a:rPr lang="en-US" sz="4800" dirty="0" smtClean="0"/>
              <a:t> : 0x%x\n", </a:t>
            </a:r>
            <a:r>
              <a:rPr lang="en-US" sz="4800" dirty="0" err="1" smtClean="0"/>
              <a:t>tf</a:t>
            </a:r>
            <a:r>
              <a:rPr lang="en-US" sz="4800" dirty="0" smtClean="0"/>
              <a:t>-&gt;</a:t>
            </a:r>
            <a:r>
              <a:rPr lang="en-US" sz="4800" dirty="0" err="1" smtClean="0"/>
              <a:t>esi</a:t>
            </a:r>
            <a:r>
              <a:rPr lang="en-US" sz="4800" dirty="0" smtClean="0"/>
              <a:t>);</a:t>
            </a:r>
          </a:p>
          <a:p>
            <a:pPr>
              <a:buNone/>
            </a:pPr>
            <a:r>
              <a:rPr lang="en-US" sz="4800" dirty="0" smtClean="0"/>
              <a:t>  </a:t>
            </a:r>
            <a:r>
              <a:rPr lang="en-US" sz="4800" dirty="0" err="1" smtClean="0"/>
              <a:t>cprintf</a:t>
            </a:r>
            <a:r>
              <a:rPr lang="en-US" sz="4800" dirty="0" smtClean="0"/>
              <a:t>("</a:t>
            </a:r>
            <a:r>
              <a:rPr lang="en-US" sz="4800" dirty="0" err="1" smtClean="0"/>
              <a:t>esp</a:t>
            </a:r>
            <a:r>
              <a:rPr lang="en-US" sz="4800" dirty="0" smtClean="0"/>
              <a:t> : 0x%x\n", </a:t>
            </a:r>
            <a:r>
              <a:rPr lang="en-US" sz="4800" dirty="0" err="1" smtClean="0"/>
              <a:t>tf</a:t>
            </a:r>
            <a:r>
              <a:rPr lang="en-US" sz="4800" dirty="0" smtClean="0"/>
              <a:t>-&gt;</a:t>
            </a:r>
            <a:r>
              <a:rPr lang="en-US" sz="4800" dirty="0" err="1" smtClean="0"/>
              <a:t>esp</a:t>
            </a:r>
            <a:r>
              <a:rPr lang="en-US" sz="4800" dirty="0" smtClean="0"/>
              <a:t>);</a:t>
            </a:r>
          </a:p>
          <a:p>
            <a:pPr>
              <a:buNone/>
            </a:pPr>
            <a:r>
              <a:rPr lang="en-US" sz="4800" dirty="0" smtClean="0"/>
              <a:t>  </a:t>
            </a:r>
            <a:r>
              <a:rPr lang="en-US" sz="4800" dirty="0" err="1" smtClean="0"/>
              <a:t>cprintf</a:t>
            </a:r>
            <a:r>
              <a:rPr lang="en-US" sz="4800" dirty="0" smtClean="0"/>
              <a:t>("</a:t>
            </a:r>
            <a:r>
              <a:rPr lang="en-US" sz="4800" dirty="0" err="1" smtClean="0"/>
              <a:t>ebp</a:t>
            </a:r>
            <a:r>
              <a:rPr lang="en-US" sz="4800" dirty="0" smtClean="0"/>
              <a:t> : 0x%x\n", </a:t>
            </a:r>
            <a:r>
              <a:rPr lang="en-US" sz="4800" dirty="0" err="1" smtClean="0"/>
              <a:t>tf</a:t>
            </a:r>
            <a:r>
              <a:rPr lang="en-US" sz="4800" dirty="0" smtClean="0"/>
              <a:t>-&gt;</a:t>
            </a:r>
            <a:r>
              <a:rPr lang="en-US" sz="4800" dirty="0" err="1" smtClean="0"/>
              <a:t>ebp</a:t>
            </a:r>
            <a:r>
              <a:rPr lang="en-US" sz="4800" dirty="0" smtClean="0"/>
              <a:t>);</a:t>
            </a:r>
          </a:p>
          <a:p>
            <a:pPr>
              <a:buNone/>
            </a:pPr>
            <a:r>
              <a:rPr lang="en-US" sz="4800" dirty="0" smtClean="0"/>
              <a:t>  </a:t>
            </a:r>
            <a:r>
              <a:rPr lang="en-US" sz="4800" dirty="0" err="1" smtClean="0"/>
              <a:t>cprintf</a:t>
            </a:r>
            <a:r>
              <a:rPr lang="en-US" sz="4800" dirty="0" smtClean="0"/>
              <a:t>("</a:t>
            </a:r>
            <a:r>
              <a:rPr lang="en-US" sz="4800" dirty="0" err="1" smtClean="0"/>
              <a:t>eip</a:t>
            </a:r>
            <a:r>
              <a:rPr lang="en-US" sz="4800" dirty="0" smtClean="0"/>
              <a:t> : 0x%x\n", </a:t>
            </a:r>
            <a:r>
              <a:rPr lang="en-US" sz="4800" dirty="0" err="1" smtClean="0"/>
              <a:t>tf</a:t>
            </a:r>
            <a:r>
              <a:rPr lang="en-US" sz="4800" dirty="0" smtClean="0"/>
              <a:t>-&gt;</a:t>
            </a:r>
            <a:r>
              <a:rPr lang="en-US" sz="4800" dirty="0" err="1" smtClean="0"/>
              <a:t>eip</a:t>
            </a:r>
            <a:r>
              <a:rPr lang="en-US" sz="4800" dirty="0" smtClean="0"/>
              <a:t>);</a:t>
            </a:r>
          </a:p>
          <a:p>
            <a:pPr>
              <a:buNone/>
            </a:pPr>
            <a:r>
              <a:rPr lang="en-US" sz="4800" dirty="0" smtClean="0"/>
              <a:t> </a:t>
            </a:r>
          </a:p>
          <a:p>
            <a:pPr>
              <a:buNone/>
            </a:pPr>
            <a:r>
              <a:rPr lang="en-US" sz="4800" dirty="0" smtClean="0"/>
              <a:t>  </a:t>
            </a:r>
            <a:r>
              <a:rPr lang="en-US" sz="4800" dirty="0" err="1" smtClean="0"/>
              <a:t>ebp</a:t>
            </a:r>
            <a:r>
              <a:rPr lang="en-US" sz="4800" dirty="0" smtClean="0"/>
              <a:t> = </a:t>
            </a:r>
            <a:r>
              <a:rPr lang="en-US" sz="4800" dirty="0" err="1" smtClean="0"/>
              <a:t>tf</a:t>
            </a:r>
            <a:r>
              <a:rPr lang="en-US" sz="4800" dirty="0" smtClean="0"/>
              <a:t>-&gt;</a:t>
            </a:r>
            <a:r>
              <a:rPr lang="en-US" sz="4800" dirty="0" err="1" smtClean="0"/>
              <a:t>ebp</a:t>
            </a:r>
            <a:r>
              <a:rPr lang="en-US" sz="4800" dirty="0" smtClean="0"/>
              <a:t>;</a:t>
            </a:r>
          </a:p>
          <a:p>
            <a:pPr>
              <a:buNone/>
            </a:pPr>
            <a:r>
              <a:rPr lang="en-US" sz="4800" dirty="0" smtClean="0"/>
              <a:t>  </a:t>
            </a:r>
            <a:r>
              <a:rPr lang="en-US" sz="4800" dirty="0" err="1" smtClean="0"/>
              <a:t>next_addr</a:t>
            </a:r>
            <a:r>
              <a:rPr lang="en-US" sz="4800" dirty="0" smtClean="0"/>
              <a:t> = </a:t>
            </a:r>
            <a:r>
              <a:rPr lang="en-US" sz="4800" dirty="0" err="1" smtClean="0"/>
              <a:t>tf</a:t>
            </a:r>
            <a:r>
              <a:rPr lang="en-US" sz="4800" dirty="0" smtClean="0"/>
              <a:t>-&gt;</a:t>
            </a:r>
            <a:r>
              <a:rPr lang="en-US" sz="4800" dirty="0" err="1" smtClean="0"/>
              <a:t>eip</a:t>
            </a:r>
            <a:r>
              <a:rPr lang="en-US" sz="4800" dirty="0" smtClean="0"/>
              <a:t>;</a:t>
            </a:r>
          </a:p>
          <a:p>
            <a:pPr>
              <a:buNone/>
            </a:pPr>
            <a:r>
              <a:rPr lang="en-US" sz="4800" dirty="0" smtClean="0"/>
              <a:t> </a:t>
            </a:r>
          </a:p>
          <a:p>
            <a:pPr>
              <a:buNone/>
            </a:pPr>
            <a:r>
              <a:rPr lang="en-US" sz="4800" dirty="0" smtClean="0"/>
              <a:t>  while(</a:t>
            </a:r>
            <a:r>
              <a:rPr lang="en-US" sz="4800" dirty="0" err="1" smtClean="0"/>
              <a:t>next_addr</a:t>
            </a:r>
            <a:r>
              <a:rPr lang="en-US" sz="4800" dirty="0" smtClean="0"/>
              <a:t> &amp;&amp; </a:t>
            </a:r>
            <a:r>
              <a:rPr lang="en-US" sz="4800" dirty="0" err="1" smtClean="0"/>
              <a:t>next_addr</a:t>
            </a:r>
            <a:r>
              <a:rPr lang="en-US" sz="4800" dirty="0" smtClean="0"/>
              <a:t> != (</a:t>
            </a:r>
            <a:r>
              <a:rPr lang="en-US" sz="4800" dirty="0" err="1" smtClean="0"/>
              <a:t>uint</a:t>
            </a:r>
            <a:r>
              <a:rPr lang="en-US" sz="4800" dirty="0" smtClean="0"/>
              <a:t>)-1) {</a:t>
            </a:r>
          </a:p>
          <a:p>
            <a:pPr>
              <a:buNone/>
            </a:pPr>
            <a:r>
              <a:rPr lang="en-US" sz="4800" dirty="0" smtClean="0"/>
              <a:t>    </a:t>
            </a:r>
            <a:r>
              <a:rPr lang="en-US" sz="4800" dirty="0" err="1" smtClean="0"/>
              <a:t>ret_addr</a:t>
            </a:r>
            <a:r>
              <a:rPr lang="en-US" sz="4800" dirty="0" smtClean="0"/>
              <a:t> = *(</a:t>
            </a:r>
            <a:r>
              <a:rPr lang="en-US" sz="4800" dirty="0" err="1" smtClean="0"/>
              <a:t>uint</a:t>
            </a:r>
            <a:r>
              <a:rPr lang="en-US" sz="4800" dirty="0" smtClean="0"/>
              <a:t> *) (</a:t>
            </a:r>
            <a:r>
              <a:rPr lang="en-US" sz="4800" dirty="0" err="1" smtClean="0"/>
              <a:t>ebp</a:t>
            </a:r>
            <a:r>
              <a:rPr lang="en-US" sz="4800" dirty="0" smtClean="0"/>
              <a:t> + 4);</a:t>
            </a:r>
          </a:p>
          <a:p>
            <a:pPr>
              <a:buNone/>
            </a:pPr>
            <a:r>
              <a:rPr lang="en-US" sz="4800" dirty="0" smtClean="0"/>
              <a:t>    </a:t>
            </a:r>
            <a:r>
              <a:rPr lang="en-US" sz="4800" dirty="0" err="1" smtClean="0"/>
              <a:t>cprintf</a:t>
            </a:r>
            <a:r>
              <a:rPr lang="en-US" sz="4800" dirty="0" smtClean="0"/>
              <a:t>("#%d   0x%x\n", count++, </a:t>
            </a:r>
            <a:r>
              <a:rPr lang="en-US" sz="4800" dirty="0" err="1" smtClean="0"/>
              <a:t>ret_addr</a:t>
            </a:r>
            <a:r>
              <a:rPr lang="en-US" sz="4800" dirty="0" smtClean="0"/>
              <a:t>);</a:t>
            </a:r>
          </a:p>
          <a:p>
            <a:pPr>
              <a:buNone/>
            </a:pPr>
            <a:r>
              <a:rPr lang="en-US" sz="4800" dirty="0" smtClean="0"/>
              <a:t>    </a:t>
            </a:r>
            <a:r>
              <a:rPr lang="en-US" sz="4800" dirty="0" err="1" smtClean="0"/>
              <a:t>ebp</a:t>
            </a:r>
            <a:r>
              <a:rPr lang="en-US" sz="4800" dirty="0" smtClean="0"/>
              <a:t> = *(</a:t>
            </a:r>
            <a:r>
              <a:rPr lang="en-US" sz="4800" dirty="0" err="1" smtClean="0"/>
              <a:t>uint</a:t>
            </a:r>
            <a:r>
              <a:rPr lang="en-US" sz="4800" dirty="0" smtClean="0"/>
              <a:t> *)</a:t>
            </a:r>
            <a:r>
              <a:rPr lang="en-US" sz="4800" dirty="0" err="1" smtClean="0"/>
              <a:t>ebp</a:t>
            </a:r>
            <a:r>
              <a:rPr lang="en-US" sz="4800" dirty="0" smtClean="0"/>
              <a:t>;</a:t>
            </a:r>
          </a:p>
          <a:p>
            <a:pPr>
              <a:buNone/>
            </a:pPr>
            <a:r>
              <a:rPr lang="en-US" sz="4800" dirty="0" smtClean="0"/>
              <a:t>    </a:t>
            </a:r>
            <a:r>
              <a:rPr lang="en-US" sz="4800" dirty="0" err="1" smtClean="0"/>
              <a:t>next_addr</a:t>
            </a:r>
            <a:r>
              <a:rPr lang="en-US" sz="4800" dirty="0" smtClean="0"/>
              <a:t> = </a:t>
            </a:r>
            <a:r>
              <a:rPr lang="en-US" sz="4800" dirty="0" err="1" smtClean="0"/>
              <a:t>ret_addr</a:t>
            </a:r>
            <a:r>
              <a:rPr lang="en-US" sz="4800" dirty="0" smtClean="0"/>
              <a:t>;</a:t>
            </a:r>
          </a:p>
          <a:p>
            <a:pPr>
              <a:buNone/>
            </a:pPr>
            <a:r>
              <a:rPr lang="en-US" sz="4800" dirty="0" smtClean="0"/>
              <a:t>  }</a:t>
            </a:r>
          </a:p>
          <a:p>
            <a:pPr>
              <a:buNone/>
            </a:pPr>
            <a:r>
              <a:rPr lang="en-US" sz="4800" dirty="0" smtClean="0"/>
              <a:t>  return 0;</a:t>
            </a:r>
          </a:p>
          <a:p>
            <a:pPr>
              <a:buNone/>
            </a:pPr>
            <a:r>
              <a:rPr lang="en-US" sz="4800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Vm.c</a:t>
            </a:r>
            <a:r>
              <a:rPr lang="en-US" dirty="0" smtClean="0"/>
              <a:t> (</a:t>
            </a:r>
            <a:r>
              <a:rPr lang="en-US" dirty="0" err="1" smtClean="0"/>
              <a:t>allocuvm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000" dirty="0" err="1"/>
              <a:t>int</a:t>
            </a:r>
            <a:endParaRPr lang="en-US" sz="1000" dirty="0"/>
          </a:p>
          <a:p>
            <a:pPr>
              <a:buNone/>
            </a:pPr>
            <a:r>
              <a:rPr lang="en-US" sz="1000" dirty="0" err="1"/>
              <a:t>allocuvm</a:t>
            </a:r>
            <a:r>
              <a:rPr lang="en-US" sz="1000" dirty="0"/>
              <a:t>(</a:t>
            </a:r>
            <a:r>
              <a:rPr lang="en-US" sz="1000" dirty="0" err="1"/>
              <a:t>pde_t</a:t>
            </a:r>
            <a:r>
              <a:rPr lang="en-US" sz="1000" dirty="0"/>
              <a:t> *</a:t>
            </a:r>
            <a:r>
              <a:rPr lang="en-US" sz="1000" dirty="0" err="1"/>
              <a:t>pgdir</a:t>
            </a:r>
            <a:r>
              <a:rPr lang="en-US" sz="1000" dirty="0"/>
              <a:t>, </a:t>
            </a:r>
            <a:r>
              <a:rPr lang="en-US" sz="1000" dirty="0" err="1"/>
              <a:t>uint</a:t>
            </a:r>
            <a:r>
              <a:rPr lang="en-US" sz="1000" dirty="0"/>
              <a:t> </a:t>
            </a:r>
            <a:r>
              <a:rPr lang="en-US" sz="1000" dirty="0" err="1"/>
              <a:t>oldsz</a:t>
            </a:r>
            <a:r>
              <a:rPr lang="en-US" sz="1000" dirty="0"/>
              <a:t>, </a:t>
            </a:r>
            <a:r>
              <a:rPr lang="en-US" sz="1000" dirty="0" err="1"/>
              <a:t>uint</a:t>
            </a:r>
            <a:r>
              <a:rPr lang="en-US" sz="1000" dirty="0"/>
              <a:t> </a:t>
            </a:r>
            <a:r>
              <a:rPr lang="en-US" sz="1000" dirty="0" err="1"/>
              <a:t>newsz</a:t>
            </a:r>
            <a:r>
              <a:rPr lang="en-US" sz="1000" dirty="0"/>
              <a:t>)</a:t>
            </a:r>
          </a:p>
          <a:p>
            <a:pPr>
              <a:buNone/>
            </a:pPr>
            <a:r>
              <a:rPr lang="en" sz="1000" dirty="0"/>
              <a:t>{</a:t>
            </a:r>
          </a:p>
          <a:p>
            <a:pPr>
              <a:buNone/>
            </a:pPr>
            <a:r>
              <a:rPr lang="en-US" sz="1000" dirty="0"/>
              <a:t>  char *</a:t>
            </a:r>
            <a:r>
              <a:rPr lang="en-US" sz="1000" dirty="0" err="1"/>
              <a:t>mem</a:t>
            </a:r>
            <a:r>
              <a:rPr lang="en-US" sz="1000" dirty="0"/>
              <a:t>;</a:t>
            </a:r>
          </a:p>
          <a:p>
            <a:pPr>
              <a:buNone/>
            </a:pPr>
            <a:r>
              <a:rPr lang="en-US" sz="1000" dirty="0"/>
              <a:t>  </a:t>
            </a:r>
            <a:r>
              <a:rPr lang="en-US" sz="1000" dirty="0" err="1"/>
              <a:t>uint</a:t>
            </a:r>
            <a:r>
              <a:rPr lang="en-US" sz="1000" dirty="0"/>
              <a:t> a;</a:t>
            </a:r>
          </a:p>
          <a:p>
            <a:pPr>
              <a:buNone/>
            </a:pPr>
            <a:endParaRPr lang="en" sz="1000" dirty="0"/>
          </a:p>
          <a:p>
            <a:pPr>
              <a:buNone/>
            </a:pPr>
            <a:r>
              <a:rPr lang="en-US" sz="1000" dirty="0"/>
              <a:t>  if(</a:t>
            </a:r>
            <a:r>
              <a:rPr lang="en-US" sz="1000" dirty="0" err="1"/>
              <a:t>newsz</a:t>
            </a:r>
            <a:r>
              <a:rPr lang="en-US" sz="1000" dirty="0"/>
              <a:t> &gt;= KERNBASE)</a:t>
            </a:r>
          </a:p>
          <a:p>
            <a:pPr>
              <a:buNone/>
            </a:pPr>
            <a:r>
              <a:rPr lang="en-US" sz="1000" dirty="0"/>
              <a:t>    return 0;</a:t>
            </a:r>
          </a:p>
          <a:p>
            <a:pPr>
              <a:buNone/>
            </a:pPr>
            <a:r>
              <a:rPr lang="en-US" sz="1000" dirty="0"/>
              <a:t>  if(</a:t>
            </a:r>
            <a:r>
              <a:rPr lang="en-US" sz="1000" dirty="0" err="1"/>
              <a:t>newsz</a:t>
            </a:r>
            <a:r>
              <a:rPr lang="en-US" sz="1000" dirty="0"/>
              <a:t> &lt; </a:t>
            </a:r>
            <a:r>
              <a:rPr lang="en-US" sz="1000" dirty="0" err="1"/>
              <a:t>oldsz</a:t>
            </a:r>
            <a:r>
              <a:rPr lang="en-US" sz="1000" dirty="0"/>
              <a:t>)</a:t>
            </a:r>
          </a:p>
          <a:p>
            <a:pPr>
              <a:buNone/>
            </a:pPr>
            <a:r>
              <a:rPr lang="en-US" sz="1000" dirty="0"/>
              <a:t>    return </a:t>
            </a:r>
            <a:r>
              <a:rPr lang="en-US" sz="1000" dirty="0" err="1"/>
              <a:t>oldsz</a:t>
            </a:r>
            <a:r>
              <a:rPr lang="en-US" sz="1000" dirty="0"/>
              <a:t>;</a:t>
            </a:r>
          </a:p>
          <a:p>
            <a:pPr>
              <a:buNone/>
            </a:pPr>
            <a:endParaRPr lang="en" sz="1000" dirty="0"/>
          </a:p>
          <a:p>
            <a:pPr>
              <a:buNone/>
            </a:pPr>
            <a:r>
              <a:rPr lang="en-US" sz="1000" dirty="0"/>
              <a:t>  a = PGROUNDUP(</a:t>
            </a:r>
            <a:r>
              <a:rPr lang="en-US" sz="1000" dirty="0" err="1"/>
              <a:t>oldsz</a:t>
            </a:r>
            <a:r>
              <a:rPr lang="en-US" sz="1000" dirty="0"/>
              <a:t>);</a:t>
            </a:r>
          </a:p>
          <a:p>
            <a:pPr>
              <a:buNone/>
            </a:pPr>
            <a:r>
              <a:rPr lang="en-US" sz="1000" dirty="0"/>
              <a:t>  for(; a &lt; </a:t>
            </a:r>
            <a:r>
              <a:rPr lang="en-US" sz="1000" dirty="0" err="1"/>
              <a:t>newsz</a:t>
            </a:r>
            <a:r>
              <a:rPr lang="en-US" sz="1000" dirty="0"/>
              <a:t>; a += PGSIZE){</a:t>
            </a:r>
          </a:p>
          <a:p>
            <a:pPr>
              <a:buNone/>
            </a:pPr>
            <a:r>
              <a:rPr lang="en-US" sz="1000" dirty="0"/>
              <a:t>    </a:t>
            </a:r>
            <a:r>
              <a:rPr lang="en-US" sz="1000" dirty="0" err="1"/>
              <a:t>mem</a:t>
            </a:r>
            <a:r>
              <a:rPr lang="en-US" sz="1000" dirty="0"/>
              <a:t> = </a:t>
            </a:r>
            <a:r>
              <a:rPr lang="en-US" sz="1000" dirty="0" err="1"/>
              <a:t>kalloc</a:t>
            </a:r>
            <a:r>
              <a:rPr lang="en-US" sz="1000" dirty="0"/>
              <a:t>();</a:t>
            </a:r>
          </a:p>
          <a:p>
            <a:pPr>
              <a:buNone/>
            </a:pPr>
            <a:r>
              <a:rPr lang="en-US" sz="1000" dirty="0"/>
              <a:t>    if(</a:t>
            </a:r>
            <a:r>
              <a:rPr lang="en-US" sz="1000" dirty="0" err="1"/>
              <a:t>mem</a:t>
            </a:r>
            <a:r>
              <a:rPr lang="en-US" sz="1000" dirty="0"/>
              <a:t> == 0){</a:t>
            </a:r>
          </a:p>
          <a:p>
            <a:pPr>
              <a:buNone/>
            </a:pPr>
            <a:r>
              <a:rPr lang="en-US" sz="1000" dirty="0"/>
              <a:t>      </a:t>
            </a:r>
            <a:r>
              <a:rPr lang="en-US" sz="1000" dirty="0" err="1"/>
              <a:t>cprintf</a:t>
            </a:r>
            <a:r>
              <a:rPr lang="en-US" sz="1000" dirty="0"/>
              <a:t>("</a:t>
            </a:r>
            <a:r>
              <a:rPr lang="en-US" sz="1000" dirty="0" err="1"/>
              <a:t>allocuvm</a:t>
            </a:r>
            <a:r>
              <a:rPr lang="en-US" sz="1000" dirty="0"/>
              <a:t> out of memory\n");</a:t>
            </a:r>
          </a:p>
          <a:p>
            <a:pPr>
              <a:buNone/>
            </a:pPr>
            <a:r>
              <a:rPr lang="en-US" sz="1000" dirty="0"/>
              <a:t>      </a:t>
            </a:r>
            <a:r>
              <a:rPr lang="en-US" sz="1000" dirty="0" err="1"/>
              <a:t>deallocuvm</a:t>
            </a:r>
            <a:r>
              <a:rPr lang="en-US" sz="1000" dirty="0"/>
              <a:t>(</a:t>
            </a:r>
            <a:r>
              <a:rPr lang="en-US" sz="1000" dirty="0" err="1"/>
              <a:t>pgdir</a:t>
            </a:r>
            <a:r>
              <a:rPr lang="en-US" sz="1000" dirty="0"/>
              <a:t>, </a:t>
            </a:r>
            <a:r>
              <a:rPr lang="en-US" sz="1000" dirty="0" err="1"/>
              <a:t>newsz</a:t>
            </a:r>
            <a:r>
              <a:rPr lang="en-US" sz="1000" dirty="0"/>
              <a:t>, </a:t>
            </a:r>
            <a:r>
              <a:rPr lang="en-US" sz="1000" dirty="0" err="1"/>
              <a:t>oldsz</a:t>
            </a:r>
            <a:r>
              <a:rPr lang="en-US" sz="1000" dirty="0"/>
              <a:t>);</a:t>
            </a:r>
          </a:p>
          <a:p>
            <a:pPr>
              <a:buNone/>
            </a:pPr>
            <a:r>
              <a:rPr lang="en-US" sz="1000" dirty="0"/>
              <a:t>      return 0;</a:t>
            </a:r>
          </a:p>
          <a:p>
            <a:pPr>
              <a:buNone/>
            </a:pPr>
            <a:r>
              <a:rPr lang="en" sz="1000" dirty="0"/>
              <a:t>    }</a:t>
            </a:r>
          </a:p>
          <a:p>
            <a:pPr>
              <a:buNone/>
            </a:pPr>
            <a:r>
              <a:rPr lang="en-US" sz="1000" dirty="0"/>
              <a:t>    </a:t>
            </a:r>
            <a:r>
              <a:rPr lang="en-US" sz="1000" dirty="0" err="1"/>
              <a:t>memset</a:t>
            </a:r>
            <a:r>
              <a:rPr lang="en-US" sz="1000" dirty="0"/>
              <a:t>(</a:t>
            </a:r>
            <a:r>
              <a:rPr lang="en-US" sz="1000" dirty="0" err="1"/>
              <a:t>mem</a:t>
            </a:r>
            <a:r>
              <a:rPr lang="en-US" sz="1000" dirty="0"/>
              <a:t>, 0, PGSIZE);</a:t>
            </a:r>
          </a:p>
          <a:p>
            <a:pPr>
              <a:buNone/>
            </a:pPr>
            <a:r>
              <a:rPr lang="en-US" sz="1000" dirty="0"/>
              <a:t>    if(</a:t>
            </a:r>
            <a:r>
              <a:rPr lang="en-US" sz="1000" dirty="0" err="1"/>
              <a:t>mappages</a:t>
            </a:r>
            <a:r>
              <a:rPr lang="en-US" sz="1000" dirty="0"/>
              <a:t>(</a:t>
            </a:r>
            <a:r>
              <a:rPr lang="en-US" sz="1000" dirty="0" err="1"/>
              <a:t>pgdir</a:t>
            </a:r>
            <a:r>
              <a:rPr lang="en-US" sz="1000" dirty="0"/>
              <a:t>, (char*)a, PGSIZE, V2P(</a:t>
            </a:r>
            <a:r>
              <a:rPr lang="en-US" sz="1000" dirty="0" err="1"/>
              <a:t>mem</a:t>
            </a:r>
            <a:r>
              <a:rPr lang="en-US" sz="1000" dirty="0"/>
              <a:t>), PTE_W|PTE_U) &lt; 0){</a:t>
            </a:r>
          </a:p>
          <a:p>
            <a:pPr>
              <a:buNone/>
            </a:pPr>
            <a:r>
              <a:rPr lang="en-US" sz="1000" dirty="0"/>
              <a:t>      </a:t>
            </a:r>
            <a:r>
              <a:rPr lang="en-US" sz="1000" dirty="0" err="1"/>
              <a:t>cprintf</a:t>
            </a:r>
            <a:r>
              <a:rPr lang="en-US" sz="1000" dirty="0"/>
              <a:t>("</a:t>
            </a:r>
            <a:r>
              <a:rPr lang="en-US" sz="1000" dirty="0" err="1"/>
              <a:t>allocuvm</a:t>
            </a:r>
            <a:r>
              <a:rPr lang="en-US" sz="1000" dirty="0"/>
              <a:t> out of memory (2)\n");</a:t>
            </a:r>
          </a:p>
          <a:p>
            <a:pPr>
              <a:buNone/>
            </a:pPr>
            <a:r>
              <a:rPr lang="en-US" sz="1000" dirty="0"/>
              <a:t>      </a:t>
            </a:r>
            <a:r>
              <a:rPr lang="en-US" sz="1000" dirty="0" err="1"/>
              <a:t>deallocuvm</a:t>
            </a:r>
            <a:r>
              <a:rPr lang="en-US" sz="1000" dirty="0"/>
              <a:t>(</a:t>
            </a:r>
            <a:r>
              <a:rPr lang="en-US" sz="1000" dirty="0" err="1"/>
              <a:t>pgdir</a:t>
            </a:r>
            <a:r>
              <a:rPr lang="en-US" sz="1000" dirty="0"/>
              <a:t>, </a:t>
            </a:r>
            <a:r>
              <a:rPr lang="en-US" sz="1000" dirty="0" err="1"/>
              <a:t>newsz</a:t>
            </a:r>
            <a:r>
              <a:rPr lang="en-US" sz="1000" dirty="0"/>
              <a:t>, </a:t>
            </a:r>
            <a:r>
              <a:rPr lang="en-US" sz="1000" dirty="0" err="1"/>
              <a:t>oldsz</a:t>
            </a:r>
            <a:r>
              <a:rPr lang="en-US" sz="1000" dirty="0"/>
              <a:t>);</a:t>
            </a:r>
          </a:p>
          <a:p>
            <a:pPr>
              <a:buNone/>
            </a:pPr>
            <a:r>
              <a:rPr lang="en-US" sz="1000" dirty="0"/>
              <a:t>      </a:t>
            </a:r>
            <a:r>
              <a:rPr lang="en-US" sz="1000" dirty="0" err="1"/>
              <a:t>kfree</a:t>
            </a:r>
            <a:r>
              <a:rPr lang="en-US" sz="1000" dirty="0"/>
              <a:t>(</a:t>
            </a:r>
            <a:r>
              <a:rPr lang="en-US" sz="1000" dirty="0" err="1"/>
              <a:t>mem</a:t>
            </a:r>
            <a:r>
              <a:rPr lang="en-US" sz="1000" dirty="0"/>
              <a:t>);</a:t>
            </a:r>
          </a:p>
          <a:p>
            <a:pPr>
              <a:buNone/>
            </a:pPr>
            <a:r>
              <a:rPr lang="en-US" sz="1000" dirty="0"/>
              <a:t>      return 0;</a:t>
            </a:r>
          </a:p>
          <a:p>
            <a:pPr>
              <a:buNone/>
            </a:pPr>
            <a:r>
              <a:rPr lang="en" sz="1000" dirty="0"/>
              <a:t>    }</a:t>
            </a:r>
          </a:p>
          <a:p>
            <a:pPr>
              <a:buNone/>
            </a:pPr>
            <a:r>
              <a:rPr lang="en" sz="1000" dirty="0"/>
              <a:t>  }</a:t>
            </a:r>
          </a:p>
          <a:p>
            <a:pPr>
              <a:buNone/>
            </a:pPr>
            <a:r>
              <a:rPr lang="en-US" sz="1000" dirty="0"/>
              <a:t>  return </a:t>
            </a:r>
            <a:r>
              <a:rPr lang="en-US" sz="1000" dirty="0" err="1"/>
              <a:t>newsz</a:t>
            </a:r>
            <a:r>
              <a:rPr lang="en-US" sz="1000" dirty="0"/>
              <a:t>;</a:t>
            </a:r>
          </a:p>
          <a:p>
            <a:pPr>
              <a:buNone/>
            </a:pPr>
            <a:r>
              <a:rPr lang="en" sz="1000" dirty="0"/>
              <a:t>}</a:t>
            </a:r>
          </a:p>
          <a:p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Step 4: </a:t>
            </a:r>
            <a:r>
              <a:rPr lang="en-US" b="1" dirty="0" err="1" smtClean="0"/>
              <a:t>Usys.S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$ </a:t>
            </a:r>
            <a:r>
              <a:rPr lang="en-US" b="1" dirty="0" err="1" smtClean="0"/>
              <a:t>nano</a:t>
            </a:r>
            <a:r>
              <a:rPr lang="en-US" b="1" dirty="0" smtClean="0"/>
              <a:t> </a:t>
            </a:r>
            <a:r>
              <a:rPr lang="en-US" b="1" dirty="0" err="1" smtClean="0"/>
              <a:t>usys.s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SYSCALL(</a:t>
            </a:r>
            <a:r>
              <a:rPr lang="en-US" dirty="0" err="1" smtClean="0"/>
              <a:t>backtrace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Step 5: </a:t>
            </a:r>
            <a:r>
              <a:rPr lang="en-US" b="1" dirty="0" err="1" smtClean="0"/>
              <a:t>User.h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$ </a:t>
            </a:r>
            <a:r>
              <a:rPr lang="en-US" b="1" dirty="0" err="1" smtClean="0"/>
              <a:t>nano</a:t>
            </a:r>
            <a:r>
              <a:rPr lang="en-US" b="1" dirty="0" smtClean="0"/>
              <a:t> </a:t>
            </a:r>
            <a:r>
              <a:rPr lang="en-US" b="1" dirty="0" err="1" smtClean="0"/>
              <a:t>user.h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backtrace</a:t>
            </a:r>
            <a:r>
              <a:rPr lang="en-US" dirty="0" smtClean="0"/>
              <a:t>(void);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Step 6: </a:t>
            </a:r>
            <a:r>
              <a:rPr lang="en-US" b="1" dirty="0" err="1" smtClean="0"/>
              <a:t>defs.h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$ </a:t>
            </a:r>
            <a:r>
              <a:rPr lang="en-US" b="1" dirty="0" err="1" smtClean="0"/>
              <a:t>nano</a:t>
            </a:r>
            <a:r>
              <a:rPr lang="en-US" b="1" dirty="0" smtClean="0"/>
              <a:t> </a:t>
            </a:r>
            <a:r>
              <a:rPr lang="en-US" b="1" dirty="0" err="1" smtClean="0"/>
              <a:t>defs.h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            </a:t>
            </a:r>
            <a:r>
              <a:rPr lang="en-US" dirty="0" err="1" smtClean="0"/>
              <a:t>backtrace</a:t>
            </a:r>
            <a:r>
              <a:rPr lang="en-US" dirty="0" smtClean="0"/>
              <a:t>(void);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4800" b="1" dirty="0" smtClean="0"/>
              <a:t>Step 7: </a:t>
            </a:r>
            <a:r>
              <a:rPr lang="en-US" sz="4800" b="1" dirty="0" err="1" smtClean="0"/>
              <a:t>bt.c</a:t>
            </a:r>
            <a:endParaRPr lang="en-US" sz="4800" dirty="0" smtClean="0"/>
          </a:p>
          <a:p>
            <a:pPr>
              <a:buNone/>
            </a:pPr>
            <a:r>
              <a:rPr lang="en-US" sz="4800" b="1" dirty="0" smtClean="0"/>
              <a:t>$ </a:t>
            </a:r>
            <a:r>
              <a:rPr lang="en-US" sz="4800" b="1" dirty="0" err="1" smtClean="0"/>
              <a:t>nano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bt.c</a:t>
            </a:r>
            <a:endParaRPr lang="en-US" sz="4800" dirty="0" smtClean="0"/>
          </a:p>
          <a:p>
            <a:pPr>
              <a:buNone/>
            </a:pPr>
            <a:r>
              <a:rPr lang="en-US" sz="4800" dirty="0" smtClean="0"/>
              <a:t>#include "</a:t>
            </a:r>
            <a:r>
              <a:rPr lang="en-US" sz="4800" dirty="0" err="1" smtClean="0"/>
              <a:t>types.h</a:t>
            </a:r>
            <a:r>
              <a:rPr lang="en-US" sz="4800" dirty="0" smtClean="0"/>
              <a:t>"</a:t>
            </a:r>
          </a:p>
          <a:p>
            <a:pPr>
              <a:buNone/>
            </a:pPr>
            <a:r>
              <a:rPr lang="en-US" sz="4800" dirty="0" smtClean="0"/>
              <a:t>#include "</a:t>
            </a:r>
            <a:r>
              <a:rPr lang="en-US" sz="4800" dirty="0" err="1" smtClean="0"/>
              <a:t>stat.h</a:t>
            </a:r>
            <a:r>
              <a:rPr lang="en-US" sz="4800" dirty="0" smtClean="0"/>
              <a:t>"</a:t>
            </a:r>
          </a:p>
          <a:p>
            <a:pPr>
              <a:buNone/>
            </a:pPr>
            <a:r>
              <a:rPr lang="en-US" sz="4800" dirty="0" smtClean="0"/>
              <a:t>#include "</a:t>
            </a:r>
            <a:r>
              <a:rPr lang="en-US" sz="4800" dirty="0" err="1" smtClean="0"/>
              <a:t>user.h</a:t>
            </a:r>
            <a:r>
              <a:rPr lang="en-US" sz="4800" dirty="0" smtClean="0"/>
              <a:t>"</a:t>
            </a:r>
          </a:p>
          <a:p>
            <a:pPr>
              <a:buNone/>
            </a:pPr>
            <a:r>
              <a:rPr lang="en-US" sz="4800" dirty="0" smtClean="0"/>
              <a:t> </a:t>
            </a:r>
          </a:p>
          <a:p>
            <a:pPr>
              <a:buNone/>
            </a:pPr>
            <a:r>
              <a:rPr lang="en-US" sz="4800" dirty="0" err="1" smtClean="0"/>
              <a:t>int</a:t>
            </a:r>
            <a:r>
              <a:rPr lang="en-US" sz="4800" dirty="0" smtClean="0"/>
              <a:t> </a:t>
            </a:r>
            <a:r>
              <a:rPr lang="en-US" sz="4800" dirty="0" err="1" smtClean="0"/>
              <a:t>baz</a:t>
            </a:r>
            <a:r>
              <a:rPr lang="en-US" sz="4800" dirty="0" smtClean="0"/>
              <a:t>() __attribute__((</a:t>
            </a:r>
            <a:r>
              <a:rPr lang="en-US" sz="4800" dirty="0" err="1" smtClean="0"/>
              <a:t>noinline</a:t>
            </a:r>
            <a:r>
              <a:rPr lang="en-US" sz="4800" dirty="0" smtClean="0"/>
              <a:t>));</a:t>
            </a:r>
          </a:p>
          <a:p>
            <a:pPr>
              <a:buNone/>
            </a:pPr>
            <a:r>
              <a:rPr lang="en-US" sz="4800" dirty="0" err="1" smtClean="0"/>
              <a:t>int</a:t>
            </a:r>
            <a:r>
              <a:rPr lang="en-US" sz="4800" dirty="0" smtClean="0"/>
              <a:t> </a:t>
            </a:r>
            <a:r>
              <a:rPr lang="en-US" sz="4800" dirty="0" err="1" smtClean="0"/>
              <a:t>baz</a:t>
            </a:r>
            <a:r>
              <a:rPr lang="en-US" sz="4800" dirty="0" smtClean="0"/>
              <a:t>() {</a:t>
            </a:r>
          </a:p>
          <a:p>
            <a:pPr>
              <a:buNone/>
            </a:pPr>
            <a:r>
              <a:rPr lang="en-US" sz="4800" dirty="0" smtClean="0"/>
              <a:t>   </a:t>
            </a:r>
            <a:r>
              <a:rPr lang="en-US" sz="4800" dirty="0" err="1" smtClean="0"/>
              <a:t>int</a:t>
            </a:r>
            <a:r>
              <a:rPr lang="en-US" sz="4800" dirty="0" smtClean="0"/>
              <a:t> a;</a:t>
            </a:r>
          </a:p>
          <a:p>
            <a:pPr>
              <a:buNone/>
            </a:pPr>
            <a:r>
              <a:rPr lang="en-US" sz="4800" dirty="0" smtClean="0"/>
              <a:t>   a = </a:t>
            </a:r>
            <a:r>
              <a:rPr lang="en-US" sz="4800" dirty="0" err="1" smtClean="0"/>
              <a:t>backtrace</a:t>
            </a:r>
            <a:r>
              <a:rPr lang="en-US" sz="4800" dirty="0" smtClean="0"/>
              <a:t>();</a:t>
            </a:r>
          </a:p>
          <a:p>
            <a:pPr>
              <a:buNone/>
            </a:pPr>
            <a:r>
              <a:rPr lang="en-US" sz="4800" dirty="0" smtClean="0"/>
              <a:t>   return a + uptime();</a:t>
            </a:r>
          </a:p>
          <a:p>
            <a:pPr>
              <a:buNone/>
            </a:pPr>
            <a:r>
              <a:rPr lang="en-US" sz="4800" dirty="0" smtClean="0"/>
              <a:t>}</a:t>
            </a:r>
          </a:p>
          <a:p>
            <a:pPr>
              <a:buNone/>
            </a:pPr>
            <a:r>
              <a:rPr lang="en-US" sz="4800" dirty="0" smtClean="0"/>
              <a:t> </a:t>
            </a:r>
          </a:p>
          <a:p>
            <a:pPr>
              <a:buNone/>
            </a:pPr>
            <a:r>
              <a:rPr lang="en-US" sz="4800" dirty="0" err="1" smtClean="0"/>
              <a:t>int</a:t>
            </a:r>
            <a:r>
              <a:rPr lang="en-US" sz="4800" dirty="0" smtClean="0"/>
              <a:t> bar() __attribute__((</a:t>
            </a:r>
            <a:r>
              <a:rPr lang="en-US" sz="4800" dirty="0" err="1" smtClean="0"/>
              <a:t>noinline</a:t>
            </a:r>
            <a:r>
              <a:rPr lang="en-US" sz="4800" dirty="0" smtClean="0"/>
              <a:t>));</a:t>
            </a:r>
          </a:p>
          <a:p>
            <a:pPr>
              <a:buNone/>
            </a:pPr>
            <a:r>
              <a:rPr lang="en-US" sz="4800" dirty="0" err="1" smtClean="0"/>
              <a:t>int</a:t>
            </a:r>
            <a:r>
              <a:rPr lang="en-US" sz="4800" dirty="0" smtClean="0"/>
              <a:t> bar() {</a:t>
            </a:r>
          </a:p>
          <a:p>
            <a:pPr>
              <a:buNone/>
            </a:pPr>
            <a:r>
              <a:rPr lang="en-US" sz="4800" dirty="0" smtClean="0"/>
              <a:t>  </a:t>
            </a:r>
            <a:r>
              <a:rPr lang="en-US" sz="4800" dirty="0" err="1" smtClean="0"/>
              <a:t>int</a:t>
            </a:r>
            <a:r>
              <a:rPr lang="en-US" sz="4800" dirty="0" smtClean="0"/>
              <a:t> b;</a:t>
            </a:r>
          </a:p>
          <a:p>
            <a:pPr>
              <a:buNone/>
            </a:pPr>
            <a:r>
              <a:rPr lang="en-US" sz="4800" dirty="0" smtClean="0"/>
              <a:t>  b = </a:t>
            </a:r>
            <a:r>
              <a:rPr lang="en-US" sz="4800" dirty="0" err="1" smtClean="0"/>
              <a:t>baz</a:t>
            </a:r>
            <a:r>
              <a:rPr lang="en-US" sz="4800" dirty="0" smtClean="0"/>
              <a:t>();</a:t>
            </a:r>
          </a:p>
          <a:p>
            <a:pPr>
              <a:buNone/>
            </a:pPr>
            <a:r>
              <a:rPr lang="en-US" sz="4800" dirty="0" smtClean="0"/>
              <a:t>  return b + uptime();</a:t>
            </a:r>
          </a:p>
          <a:p>
            <a:pPr>
              <a:buNone/>
            </a:pPr>
            <a:r>
              <a:rPr lang="en-US" sz="4800" dirty="0" smtClean="0"/>
              <a:t>}</a:t>
            </a:r>
          </a:p>
          <a:p>
            <a:pPr>
              <a:buNone/>
            </a:pPr>
            <a:r>
              <a:rPr lang="en-US" sz="4800" dirty="0" smtClean="0"/>
              <a:t> </a:t>
            </a:r>
          </a:p>
          <a:p>
            <a:pPr>
              <a:buNone/>
            </a:pPr>
            <a:r>
              <a:rPr lang="en-US" sz="4800" dirty="0" err="1" smtClean="0"/>
              <a:t>int</a:t>
            </a:r>
            <a:r>
              <a:rPr lang="en-US" sz="4800" dirty="0" smtClean="0"/>
              <a:t> </a:t>
            </a:r>
            <a:r>
              <a:rPr lang="en-US" sz="4800" dirty="0" err="1" smtClean="0"/>
              <a:t>foo</a:t>
            </a:r>
            <a:r>
              <a:rPr lang="en-US" sz="4800" dirty="0" smtClean="0"/>
              <a:t>() __attribute__((</a:t>
            </a:r>
            <a:r>
              <a:rPr lang="en-US" sz="4800" dirty="0" err="1" smtClean="0"/>
              <a:t>noinline</a:t>
            </a:r>
            <a:r>
              <a:rPr lang="en-US" sz="4800" dirty="0" smtClean="0"/>
              <a:t>));</a:t>
            </a:r>
          </a:p>
          <a:p>
            <a:pPr>
              <a:buNone/>
            </a:pPr>
            <a:r>
              <a:rPr lang="en-US" sz="4800" dirty="0" err="1" smtClean="0"/>
              <a:t>int</a:t>
            </a:r>
            <a:r>
              <a:rPr lang="en-US" sz="4800" dirty="0" smtClean="0"/>
              <a:t> </a:t>
            </a:r>
            <a:r>
              <a:rPr lang="en-US" sz="4800" dirty="0" err="1" smtClean="0"/>
              <a:t>foo</a:t>
            </a:r>
            <a:r>
              <a:rPr lang="en-US" sz="4800" dirty="0" smtClean="0"/>
              <a:t>() {</a:t>
            </a:r>
          </a:p>
          <a:p>
            <a:pPr>
              <a:buNone/>
            </a:pPr>
            <a:r>
              <a:rPr lang="en-US" sz="4800" dirty="0" smtClean="0"/>
              <a:t>  </a:t>
            </a:r>
            <a:r>
              <a:rPr lang="en-US" sz="4800" dirty="0" err="1" smtClean="0"/>
              <a:t>int</a:t>
            </a:r>
            <a:r>
              <a:rPr lang="en-US" sz="4800" dirty="0" smtClean="0"/>
              <a:t> c;</a:t>
            </a:r>
          </a:p>
          <a:p>
            <a:pPr>
              <a:buNone/>
            </a:pPr>
            <a:r>
              <a:rPr lang="en-US" sz="4800" dirty="0" smtClean="0"/>
              <a:t>c = bar();</a:t>
            </a:r>
          </a:p>
          <a:p>
            <a:pPr>
              <a:buNone/>
            </a:pPr>
            <a:r>
              <a:rPr lang="en-US" sz="4800" dirty="0" smtClean="0"/>
              <a:t>  return c + uptime();</a:t>
            </a:r>
          </a:p>
          <a:p>
            <a:pPr>
              <a:buNone/>
            </a:pPr>
            <a:r>
              <a:rPr lang="en-US" sz="4800" dirty="0" smtClean="0"/>
              <a:t>}</a:t>
            </a:r>
          </a:p>
          <a:p>
            <a:pPr>
              <a:buNone/>
            </a:pPr>
            <a:r>
              <a:rPr lang="en-US" sz="4800" dirty="0" err="1" smtClean="0"/>
              <a:t>int</a:t>
            </a:r>
            <a:endParaRPr lang="en-US" sz="4800" dirty="0" smtClean="0"/>
          </a:p>
          <a:p>
            <a:pPr>
              <a:buNone/>
            </a:pPr>
            <a:r>
              <a:rPr lang="en-US" sz="4800" dirty="0" smtClean="0"/>
              <a:t>main(</a:t>
            </a:r>
            <a:r>
              <a:rPr lang="en-US" sz="4800" dirty="0" err="1" smtClean="0"/>
              <a:t>int</a:t>
            </a:r>
            <a:r>
              <a:rPr lang="en-US" sz="4800" dirty="0" smtClean="0"/>
              <a:t> </a:t>
            </a:r>
            <a:r>
              <a:rPr lang="en-US" sz="4800" dirty="0" err="1" smtClean="0"/>
              <a:t>argc</a:t>
            </a:r>
            <a:r>
              <a:rPr lang="en-US" sz="4800" dirty="0" smtClean="0"/>
              <a:t>, char *</a:t>
            </a:r>
            <a:r>
              <a:rPr lang="en-US" sz="4800" dirty="0" err="1" smtClean="0"/>
              <a:t>argv</a:t>
            </a:r>
            <a:r>
              <a:rPr lang="en-US" sz="4800" dirty="0" smtClean="0"/>
              <a:t>[])</a:t>
            </a:r>
          </a:p>
          <a:p>
            <a:pPr>
              <a:buNone/>
            </a:pPr>
            <a:r>
              <a:rPr lang="en-US" sz="4800" dirty="0" smtClean="0"/>
              <a:t>{</a:t>
            </a:r>
          </a:p>
          <a:p>
            <a:pPr>
              <a:buNone/>
            </a:pPr>
            <a:r>
              <a:rPr lang="en-US" sz="4800" dirty="0" smtClean="0"/>
              <a:t>  </a:t>
            </a:r>
            <a:r>
              <a:rPr lang="en-US" sz="4800" dirty="0" err="1" smtClean="0"/>
              <a:t>foo</a:t>
            </a:r>
            <a:r>
              <a:rPr lang="en-US" sz="4800" dirty="0" smtClean="0"/>
              <a:t>();</a:t>
            </a:r>
          </a:p>
          <a:p>
            <a:pPr>
              <a:buNone/>
            </a:pPr>
            <a:r>
              <a:rPr lang="en-US" sz="4800" dirty="0" smtClean="0"/>
              <a:t>  exit();</a:t>
            </a:r>
          </a:p>
          <a:p>
            <a:pPr>
              <a:buNone/>
            </a:pPr>
            <a:r>
              <a:rPr lang="en-US" sz="4800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/>
              <a:t>Step 8: </a:t>
            </a:r>
            <a:r>
              <a:rPr lang="en-US" b="1" dirty="0" err="1" smtClean="0"/>
              <a:t>Makefile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$ </a:t>
            </a:r>
            <a:r>
              <a:rPr lang="en-US" b="1" dirty="0" err="1" smtClean="0"/>
              <a:t>nano</a:t>
            </a:r>
            <a:r>
              <a:rPr lang="en-US" b="1" dirty="0" smtClean="0"/>
              <a:t> </a:t>
            </a:r>
            <a:r>
              <a:rPr lang="en-US" b="1" dirty="0" err="1" smtClean="0"/>
              <a:t>Makefile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//In UPROGS, add</a:t>
            </a:r>
          </a:p>
          <a:p>
            <a:pPr>
              <a:buNone/>
            </a:pPr>
            <a:r>
              <a:rPr lang="en-US" b="1" dirty="0" smtClean="0"/>
              <a:t>  </a:t>
            </a:r>
            <a:r>
              <a:rPr lang="en-US" dirty="0" smtClean="0"/>
              <a:t>_</a:t>
            </a:r>
            <a:r>
              <a:rPr lang="en-US" dirty="0" err="1" smtClean="0"/>
              <a:t>bt</a:t>
            </a:r>
            <a:r>
              <a:rPr lang="en-US" dirty="0" smtClean="0"/>
              <a:t>\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//In EXTRAS, add</a:t>
            </a:r>
          </a:p>
          <a:p>
            <a:pPr>
              <a:buNone/>
            </a:pPr>
            <a:r>
              <a:rPr lang="en-US" b="1" dirty="0" smtClean="0"/>
              <a:t>  </a:t>
            </a:r>
            <a:r>
              <a:rPr lang="en-US" dirty="0" err="1" smtClean="0"/>
              <a:t>bt.c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Step 9: </a:t>
            </a:r>
            <a:r>
              <a:rPr lang="en-US" dirty="0" smtClean="0"/>
              <a:t>make clean</a:t>
            </a:r>
          </a:p>
          <a:p>
            <a:pPr>
              <a:buNone/>
            </a:pPr>
            <a:r>
              <a:rPr lang="en-US" b="1" dirty="0" smtClean="0"/>
              <a:t>Step 10: </a:t>
            </a:r>
            <a:r>
              <a:rPr lang="en-US" dirty="0" smtClean="0"/>
              <a:t>make</a:t>
            </a:r>
          </a:p>
          <a:p>
            <a:pPr>
              <a:buNone/>
            </a:pPr>
            <a:r>
              <a:rPr lang="en-US" b="1" dirty="0" smtClean="0"/>
              <a:t>Step 11: </a:t>
            </a:r>
            <a:r>
              <a:rPr lang="en-US" dirty="0" smtClean="0"/>
              <a:t>make </a:t>
            </a:r>
            <a:r>
              <a:rPr lang="en-US" dirty="0" err="1" smtClean="0"/>
              <a:t>qemu-nox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cse.iitd.ernet.in/~sbansal/os/previous_years/2013/xv6-html/vm_8c_afea0f0a82a9f9c7aae26f90b5e0836c6_cgraph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990600"/>
            <a:ext cx="6019800" cy="5257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Vm.c</a:t>
            </a:r>
            <a:r>
              <a:rPr lang="en-US" dirty="0" smtClean="0"/>
              <a:t>(</a:t>
            </a:r>
            <a:r>
              <a:rPr lang="en-US" dirty="0" err="1" smtClean="0"/>
              <a:t>Deallocuvm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4800" dirty="0" err="1" smtClean="0"/>
              <a:t>int</a:t>
            </a:r>
            <a:endParaRPr lang="en-US" sz="4800" dirty="0" smtClean="0"/>
          </a:p>
          <a:p>
            <a:pPr>
              <a:buNone/>
            </a:pPr>
            <a:r>
              <a:rPr lang="en-US" sz="4800" dirty="0" err="1" smtClean="0"/>
              <a:t>deallocuvm</a:t>
            </a:r>
            <a:r>
              <a:rPr lang="en-US" sz="4800" dirty="0" smtClean="0"/>
              <a:t>(</a:t>
            </a:r>
            <a:r>
              <a:rPr lang="en-US" sz="4800" dirty="0" err="1" smtClean="0"/>
              <a:t>pde_t</a:t>
            </a:r>
            <a:r>
              <a:rPr lang="en-US" sz="4800" dirty="0" smtClean="0"/>
              <a:t> *</a:t>
            </a:r>
            <a:r>
              <a:rPr lang="en-US" sz="4800" dirty="0" err="1" smtClean="0"/>
              <a:t>pgdir</a:t>
            </a:r>
            <a:r>
              <a:rPr lang="en-US" sz="4800" dirty="0" smtClean="0"/>
              <a:t>, </a:t>
            </a:r>
            <a:r>
              <a:rPr lang="en-US" sz="4800" dirty="0" err="1" smtClean="0"/>
              <a:t>uint</a:t>
            </a:r>
            <a:r>
              <a:rPr lang="en-US" sz="4800" dirty="0" smtClean="0"/>
              <a:t> </a:t>
            </a:r>
            <a:r>
              <a:rPr lang="en-US" sz="4800" dirty="0" err="1" smtClean="0"/>
              <a:t>oldsz</a:t>
            </a:r>
            <a:r>
              <a:rPr lang="en-US" sz="4800" dirty="0" smtClean="0"/>
              <a:t>, </a:t>
            </a:r>
            <a:r>
              <a:rPr lang="en-US" sz="4800" dirty="0" err="1" smtClean="0"/>
              <a:t>uint</a:t>
            </a:r>
            <a:r>
              <a:rPr lang="en-US" sz="4800" dirty="0" smtClean="0"/>
              <a:t> </a:t>
            </a:r>
            <a:r>
              <a:rPr lang="en-US" sz="4800" dirty="0" err="1" smtClean="0"/>
              <a:t>newsz</a:t>
            </a:r>
            <a:r>
              <a:rPr lang="en-US" sz="4800" dirty="0" smtClean="0"/>
              <a:t>)</a:t>
            </a:r>
          </a:p>
          <a:p>
            <a:pPr>
              <a:buNone/>
            </a:pPr>
            <a:r>
              <a:rPr lang="en" sz="4800" dirty="0" smtClean="0"/>
              <a:t>{</a:t>
            </a:r>
          </a:p>
          <a:p>
            <a:pPr>
              <a:buNone/>
            </a:pPr>
            <a:r>
              <a:rPr lang="en-US" sz="4800" dirty="0" smtClean="0"/>
              <a:t>  </a:t>
            </a:r>
            <a:r>
              <a:rPr lang="en-US" sz="4800" dirty="0" err="1" smtClean="0"/>
              <a:t>pte_t</a:t>
            </a:r>
            <a:r>
              <a:rPr lang="en-US" sz="4800" dirty="0" smtClean="0"/>
              <a:t> *</a:t>
            </a:r>
            <a:r>
              <a:rPr lang="en-US" sz="4800" dirty="0" err="1" smtClean="0"/>
              <a:t>pte</a:t>
            </a:r>
            <a:r>
              <a:rPr lang="en-US" sz="4800" dirty="0" smtClean="0"/>
              <a:t>;</a:t>
            </a:r>
          </a:p>
          <a:p>
            <a:pPr>
              <a:buNone/>
            </a:pPr>
            <a:r>
              <a:rPr lang="en-US" sz="4800" dirty="0" smtClean="0"/>
              <a:t>  </a:t>
            </a:r>
            <a:r>
              <a:rPr lang="en-US" sz="4800" dirty="0" err="1" smtClean="0"/>
              <a:t>uint</a:t>
            </a:r>
            <a:r>
              <a:rPr lang="en-US" sz="4800" dirty="0" smtClean="0"/>
              <a:t> a, pa;</a:t>
            </a:r>
          </a:p>
          <a:p>
            <a:pPr>
              <a:buNone/>
            </a:pPr>
            <a:endParaRPr lang="en" sz="4800" dirty="0" smtClean="0"/>
          </a:p>
          <a:p>
            <a:pPr>
              <a:buNone/>
            </a:pPr>
            <a:r>
              <a:rPr lang="en-US" sz="4800" dirty="0" smtClean="0"/>
              <a:t>  if(</a:t>
            </a:r>
            <a:r>
              <a:rPr lang="en-US" sz="4800" dirty="0" err="1" smtClean="0"/>
              <a:t>newsz</a:t>
            </a:r>
            <a:r>
              <a:rPr lang="en-US" sz="4800" dirty="0" smtClean="0"/>
              <a:t> &gt;= </a:t>
            </a:r>
            <a:r>
              <a:rPr lang="en-US" sz="4800" dirty="0" err="1" smtClean="0"/>
              <a:t>oldsz</a:t>
            </a:r>
            <a:r>
              <a:rPr lang="en-US" sz="4800" dirty="0" smtClean="0"/>
              <a:t>)</a:t>
            </a:r>
          </a:p>
          <a:p>
            <a:pPr>
              <a:buNone/>
            </a:pPr>
            <a:r>
              <a:rPr lang="en-US" sz="4800" dirty="0" smtClean="0"/>
              <a:t>    return </a:t>
            </a:r>
            <a:r>
              <a:rPr lang="en-US" sz="4800" dirty="0" err="1" smtClean="0"/>
              <a:t>oldsz</a:t>
            </a:r>
            <a:r>
              <a:rPr lang="en-US" sz="4800" dirty="0" smtClean="0"/>
              <a:t>;</a:t>
            </a:r>
          </a:p>
          <a:p>
            <a:pPr>
              <a:buNone/>
            </a:pPr>
            <a:endParaRPr lang="en" sz="4800" dirty="0" smtClean="0"/>
          </a:p>
          <a:p>
            <a:pPr>
              <a:buNone/>
            </a:pPr>
            <a:r>
              <a:rPr lang="en-US" sz="4800" dirty="0" smtClean="0"/>
              <a:t>  a = PGROUNDUP(</a:t>
            </a:r>
            <a:r>
              <a:rPr lang="en-US" sz="4800" dirty="0" err="1" smtClean="0"/>
              <a:t>newsz</a:t>
            </a:r>
            <a:r>
              <a:rPr lang="en-US" sz="4800" dirty="0" smtClean="0"/>
              <a:t>);</a:t>
            </a:r>
          </a:p>
          <a:p>
            <a:pPr>
              <a:buNone/>
            </a:pPr>
            <a:r>
              <a:rPr lang="en-US" sz="4800" dirty="0" smtClean="0"/>
              <a:t>  for(; a  &lt; </a:t>
            </a:r>
            <a:r>
              <a:rPr lang="en-US" sz="4800" dirty="0" err="1" smtClean="0"/>
              <a:t>oldsz</a:t>
            </a:r>
            <a:r>
              <a:rPr lang="en-US" sz="4800" dirty="0" smtClean="0"/>
              <a:t>; a += PGSIZE){</a:t>
            </a:r>
          </a:p>
          <a:p>
            <a:pPr>
              <a:buNone/>
            </a:pPr>
            <a:r>
              <a:rPr lang="en-US" sz="4800" dirty="0" smtClean="0"/>
              <a:t>    </a:t>
            </a:r>
            <a:r>
              <a:rPr lang="en-US" sz="4800" dirty="0" err="1" smtClean="0"/>
              <a:t>pte</a:t>
            </a:r>
            <a:r>
              <a:rPr lang="en-US" sz="4800" dirty="0" smtClean="0"/>
              <a:t> = </a:t>
            </a:r>
            <a:r>
              <a:rPr lang="en-US" sz="4800" dirty="0" err="1" smtClean="0"/>
              <a:t>walkpgdir</a:t>
            </a:r>
            <a:r>
              <a:rPr lang="en-US" sz="4800" dirty="0" smtClean="0"/>
              <a:t>(</a:t>
            </a:r>
            <a:r>
              <a:rPr lang="en-US" sz="4800" dirty="0" err="1" smtClean="0"/>
              <a:t>pgdir</a:t>
            </a:r>
            <a:r>
              <a:rPr lang="en-US" sz="4800" dirty="0" smtClean="0"/>
              <a:t>, (char*)a, 0);</a:t>
            </a:r>
          </a:p>
          <a:p>
            <a:pPr>
              <a:buNone/>
            </a:pPr>
            <a:r>
              <a:rPr lang="en-US" sz="4800" dirty="0" smtClean="0"/>
              <a:t>    if(!</a:t>
            </a:r>
            <a:r>
              <a:rPr lang="en-US" sz="4800" dirty="0" err="1" smtClean="0"/>
              <a:t>pte</a:t>
            </a:r>
            <a:r>
              <a:rPr lang="en-US" sz="4800" dirty="0" smtClean="0"/>
              <a:t>)</a:t>
            </a:r>
          </a:p>
          <a:p>
            <a:pPr>
              <a:buNone/>
            </a:pPr>
            <a:r>
              <a:rPr lang="en-US" sz="4800" dirty="0" smtClean="0"/>
              <a:t>      a = PGADDR(PDX(a) + 1, 0, 0) - PGSIZE;</a:t>
            </a:r>
          </a:p>
          <a:p>
            <a:pPr>
              <a:buNone/>
            </a:pPr>
            <a:r>
              <a:rPr lang="en-US" sz="4800" dirty="0" smtClean="0"/>
              <a:t>    else if((*</a:t>
            </a:r>
            <a:r>
              <a:rPr lang="en-US" sz="4800" dirty="0" err="1" smtClean="0"/>
              <a:t>pte</a:t>
            </a:r>
            <a:r>
              <a:rPr lang="en-US" sz="4800" dirty="0" smtClean="0"/>
              <a:t> &amp; PTE_P) != 0){</a:t>
            </a:r>
          </a:p>
          <a:p>
            <a:pPr>
              <a:buNone/>
            </a:pPr>
            <a:r>
              <a:rPr lang="en-US" sz="4800" dirty="0" smtClean="0"/>
              <a:t>      pa = PTE_ADDR(*</a:t>
            </a:r>
            <a:r>
              <a:rPr lang="en-US" sz="4800" dirty="0" err="1" smtClean="0"/>
              <a:t>pte</a:t>
            </a:r>
            <a:r>
              <a:rPr lang="en-US" sz="4800" dirty="0" smtClean="0"/>
              <a:t>);</a:t>
            </a:r>
          </a:p>
          <a:p>
            <a:pPr>
              <a:buNone/>
            </a:pPr>
            <a:r>
              <a:rPr lang="en-US" sz="4800" dirty="0" smtClean="0"/>
              <a:t>      if(pa == 0)</a:t>
            </a:r>
          </a:p>
          <a:p>
            <a:pPr>
              <a:buNone/>
            </a:pPr>
            <a:r>
              <a:rPr lang="en-US" sz="4800" dirty="0" smtClean="0"/>
              <a:t>        panic("</a:t>
            </a:r>
            <a:r>
              <a:rPr lang="en-US" sz="4800" dirty="0" err="1" smtClean="0"/>
              <a:t>kfree</a:t>
            </a:r>
            <a:r>
              <a:rPr lang="en-US" sz="4800" dirty="0" smtClean="0"/>
              <a:t>");</a:t>
            </a:r>
          </a:p>
          <a:p>
            <a:pPr>
              <a:buNone/>
            </a:pPr>
            <a:r>
              <a:rPr lang="en-US" sz="4800" dirty="0" smtClean="0"/>
              <a:t>      char *v = P2V(pa);</a:t>
            </a:r>
          </a:p>
          <a:p>
            <a:pPr>
              <a:buNone/>
            </a:pPr>
            <a:r>
              <a:rPr lang="en-US" sz="4800" dirty="0" smtClean="0"/>
              <a:t>      </a:t>
            </a:r>
            <a:r>
              <a:rPr lang="en-US" sz="4800" dirty="0" err="1" smtClean="0"/>
              <a:t>kfree</a:t>
            </a:r>
            <a:r>
              <a:rPr lang="en-US" sz="4800" dirty="0" smtClean="0"/>
              <a:t>(v);</a:t>
            </a:r>
          </a:p>
          <a:p>
            <a:pPr>
              <a:buNone/>
            </a:pPr>
            <a:r>
              <a:rPr lang="en-US" sz="4800" dirty="0" smtClean="0"/>
              <a:t>      *</a:t>
            </a:r>
            <a:r>
              <a:rPr lang="en-US" sz="4800" dirty="0" err="1" smtClean="0"/>
              <a:t>pte</a:t>
            </a:r>
            <a:r>
              <a:rPr lang="en-US" sz="4800" dirty="0" smtClean="0"/>
              <a:t> = 0;</a:t>
            </a:r>
          </a:p>
          <a:p>
            <a:pPr>
              <a:buNone/>
            </a:pPr>
            <a:r>
              <a:rPr lang="en" sz="4800" dirty="0" smtClean="0"/>
              <a:t>    }</a:t>
            </a:r>
          </a:p>
          <a:p>
            <a:pPr>
              <a:buNone/>
            </a:pPr>
            <a:r>
              <a:rPr lang="en" sz="4800" dirty="0" smtClean="0"/>
              <a:t>  }</a:t>
            </a:r>
          </a:p>
          <a:p>
            <a:pPr>
              <a:buNone/>
            </a:pPr>
            <a:r>
              <a:rPr lang="en-US" sz="4800" dirty="0" smtClean="0"/>
              <a:t>  return </a:t>
            </a:r>
            <a:r>
              <a:rPr lang="en-US" sz="4800" dirty="0" err="1" smtClean="0"/>
              <a:t>newsz</a:t>
            </a:r>
            <a:r>
              <a:rPr lang="en-US" sz="4800" dirty="0" smtClean="0"/>
              <a:t>;</a:t>
            </a:r>
          </a:p>
          <a:p>
            <a:pPr>
              <a:buNone/>
            </a:pPr>
            <a:r>
              <a:rPr lang="en" sz="4800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https://www.cse.iitd.ernet.in/~sbansal/os/previous_years/2013/xv6-html/vm_8c_a6d3019ea15a9bfdc5131ae97f3623c49_cgraph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676400"/>
            <a:ext cx="5362575" cy="36671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Vm.c</a:t>
            </a:r>
            <a:r>
              <a:rPr lang="en-US" dirty="0" smtClean="0"/>
              <a:t> (</a:t>
            </a:r>
            <a:r>
              <a:rPr lang="en-US" dirty="0" err="1" smtClean="0"/>
              <a:t>seginit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endParaRPr lang="en" dirty="0"/>
          </a:p>
          <a:p>
            <a:pPr>
              <a:buNone/>
            </a:pPr>
            <a:r>
              <a:rPr lang="en-US" sz="4800" dirty="0"/>
              <a:t>void </a:t>
            </a:r>
            <a:r>
              <a:rPr lang="en-US" sz="4800" dirty="0" err="1"/>
              <a:t>seginit</a:t>
            </a:r>
            <a:r>
              <a:rPr lang="en-US" sz="4800" dirty="0"/>
              <a:t>(void)	</a:t>
            </a:r>
          </a:p>
          <a:p>
            <a:pPr>
              <a:buNone/>
            </a:pPr>
            <a:r>
              <a:rPr lang="en" sz="4800" dirty="0"/>
              <a:t>{</a:t>
            </a:r>
          </a:p>
          <a:p>
            <a:pPr>
              <a:buNone/>
            </a:pPr>
            <a:r>
              <a:rPr lang="en-US" sz="4800" dirty="0"/>
              <a:t>  </a:t>
            </a:r>
            <a:r>
              <a:rPr lang="en-US" sz="4800" dirty="0" err="1"/>
              <a:t>struct</a:t>
            </a:r>
            <a:r>
              <a:rPr lang="en-US" sz="4800" dirty="0"/>
              <a:t> </a:t>
            </a:r>
            <a:r>
              <a:rPr lang="en-US" sz="4800" dirty="0" err="1"/>
              <a:t>cpu</a:t>
            </a:r>
            <a:r>
              <a:rPr lang="en-US" sz="4800" dirty="0"/>
              <a:t> *c;</a:t>
            </a:r>
          </a:p>
          <a:p>
            <a:pPr>
              <a:buNone/>
            </a:pPr>
            <a:endParaRPr lang="en" sz="4800" dirty="0"/>
          </a:p>
          <a:p>
            <a:pPr>
              <a:buNone/>
            </a:pPr>
            <a:r>
              <a:rPr lang="en-US" sz="4800" dirty="0"/>
              <a:t>  // Map "logical" addresses to virtual addresses using identity map.</a:t>
            </a:r>
          </a:p>
          <a:p>
            <a:pPr>
              <a:buNone/>
            </a:pPr>
            <a:r>
              <a:rPr lang="en-US" sz="4800" dirty="0"/>
              <a:t>  // Cannot share a CODE descriptor for both kernel and user</a:t>
            </a:r>
          </a:p>
          <a:p>
            <a:pPr>
              <a:buNone/>
            </a:pPr>
            <a:r>
              <a:rPr lang="en-US" sz="4800" dirty="0"/>
              <a:t>  // because it would have to have DPL_USR, but the CPU forbids</a:t>
            </a:r>
          </a:p>
          <a:p>
            <a:pPr>
              <a:buNone/>
            </a:pPr>
            <a:r>
              <a:rPr lang="en-US" sz="4800" dirty="0"/>
              <a:t>  // an interrupt from CPL=0 to DPL=3.</a:t>
            </a:r>
          </a:p>
          <a:p>
            <a:pPr>
              <a:buNone/>
            </a:pPr>
            <a:r>
              <a:rPr lang="en-US" sz="4800" dirty="0"/>
              <a:t>  c = &amp;</a:t>
            </a:r>
            <a:r>
              <a:rPr lang="en-US" sz="4800" dirty="0" err="1"/>
              <a:t>cpus</a:t>
            </a:r>
            <a:r>
              <a:rPr lang="en-US" sz="4800" dirty="0"/>
              <a:t>[</a:t>
            </a:r>
            <a:r>
              <a:rPr lang="en-US" sz="4800" dirty="0" err="1"/>
              <a:t>cpunum</a:t>
            </a:r>
            <a:r>
              <a:rPr lang="en-US" sz="4800" dirty="0"/>
              <a:t>()];</a:t>
            </a:r>
          </a:p>
          <a:p>
            <a:pPr>
              <a:buNone/>
            </a:pPr>
            <a:r>
              <a:rPr lang="nn-NO" sz="4800" dirty="0"/>
              <a:t>  c-&gt;gdt[SEG_KCODE] = SEG(STA_X|STA_R, 0, 0xffffffff, 0);</a:t>
            </a:r>
          </a:p>
          <a:p>
            <a:pPr>
              <a:buNone/>
            </a:pPr>
            <a:r>
              <a:rPr lang="en-US" sz="4800" dirty="0"/>
              <a:t>  c-&gt;</a:t>
            </a:r>
            <a:r>
              <a:rPr lang="en-US" sz="4800" dirty="0" err="1"/>
              <a:t>gdt</a:t>
            </a:r>
            <a:r>
              <a:rPr lang="en-US" sz="4800" dirty="0"/>
              <a:t>[SEG_KDATA] = SEG(STA_W, 0, 0xffffffff, 0);</a:t>
            </a:r>
          </a:p>
          <a:p>
            <a:pPr>
              <a:buNone/>
            </a:pPr>
            <a:r>
              <a:rPr lang="nn-NO" sz="4800" dirty="0"/>
              <a:t>  c-&gt;gdt[SEG_UCODE] = SEG(STA_X|STA_R, 0, 0xffffffff, DPL_USER);</a:t>
            </a:r>
          </a:p>
          <a:p>
            <a:pPr>
              <a:buNone/>
            </a:pPr>
            <a:r>
              <a:rPr lang="en-US" sz="4800" dirty="0"/>
              <a:t>  c-&gt;</a:t>
            </a:r>
            <a:r>
              <a:rPr lang="en-US" sz="4800" dirty="0" err="1"/>
              <a:t>gdt</a:t>
            </a:r>
            <a:r>
              <a:rPr lang="en-US" sz="4800" dirty="0"/>
              <a:t>[SEG_UDATA] = SEG(STA_W, 0, 0xffffffff, DPL_USER);</a:t>
            </a:r>
          </a:p>
          <a:p>
            <a:pPr>
              <a:buNone/>
            </a:pPr>
            <a:endParaRPr lang="en" sz="4800" dirty="0"/>
          </a:p>
          <a:p>
            <a:pPr>
              <a:buNone/>
            </a:pPr>
            <a:r>
              <a:rPr lang="en-US" sz="4800" dirty="0"/>
              <a:t>  // Map </a:t>
            </a:r>
            <a:r>
              <a:rPr lang="en-US" sz="4800" dirty="0" err="1"/>
              <a:t>cpu</a:t>
            </a:r>
            <a:r>
              <a:rPr lang="en-US" sz="4800" dirty="0"/>
              <a:t>, and </a:t>
            </a:r>
            <a:r>
              <a:rPr lang="en-US" sz="4800" dirty="0" err="1"/>
              <a:t>curproc</a:t>
            </a:r>
            <a:endParaRPr lang="en-US" sz="4800" dirty="0"/>
          </a:p>
          <a:p>
            <a:pPr>
              <a:buNone/>
            </a:pPr>
            <a:r>
              <a:rPr lang="nn-NO" sz="4800" dirty="0"/>
              <a:t>  c-&gt;gdt[SEG_KCPU] = SEG(STA_W, &amp;c-&gt;cpu, 8, 0);</a:t>
            </a:r>
          </a:p>
          <a:p>
            <a:pPr>
              <a:buNone/>
            </a:pPr>
            <a:endParaRPr lang="en" sz="4800" dirty="0"/>
          </a:p>
          <a:p>
            <a:pPr>
              <a:buNone/>
            </a:pPr>
            <a:r>
              <a:rPr lang="en-US" sz="4800" dirty="0"/>
              <a:t>  </a:t>
            </a:r>
            <a:r>
              <a:rPr lang="en-US" sz="4800" dirty="0" err="1"/>
              <a:t>lgdt</a:t>
            </a:r>
            <a:r>
              <a:rPr lang="en-US" sz="4800" dirty="0"/>
              <a:t>(c-&gt;</a:t>
            </a:r>
            <a:r>
              <a:rPr lang="en-US" sz="4800" dirty="0" err="1"/>
              <a:t>gdt</a:t>
            </a:r>
            <a:r>
              <a:rPr lang="en-US" sz="4800" dirty="0"/>
              <a:t>, </a:t>
            </a:r>
            <a:r>
              <a:rPr lang="en-US" sz="4800" dirty="0" err="1"/>
              <a:t>sizeof</a:t>
            </a:r>
            <a:r>
              <a:rPr lang="en-US" sz="4800" dirty="0"/>
              <a:t>(c-&gt;</a:t>
            </a:r>
            <a:r>
              <a:rPr lang="en-US" sz="4800" dirty="0" err="1"/>
              <a:t>gdt</a:t>
            </a:r>
            <a:r>
              <a:rPr lang="en-US" sz="4800" dirty="0"/>
              <a:t>));</a:t>
            </a:r>
          </a:p>
          <a:p>
            <a:pPr>
              <a:buNone/>
            </a:pPr>
            <a:r>
              <a:rPr lang="en-US" sz="4800" dirty="0"/>
              <a:t>  </a:t>
            </a:r>
            <a:r>
              <a:rPr lang="en-US" sz="4800" dirty="0" err="1"/>
              <a:t>loadgs</a:t>
            </a:r>
            <a:r>
              <a:rPr lang="en-US" sz="4800" dirty="0"/>
              <a:t>(SEG_KCPU &lt;&lt; 3);</a:t>
            </a:r>
          </a:p>
          <a:p>
            <a:pPr>
              <a:buNone/>
            </a:pPr>
            <a:r>
              <a:rPr lang="en" sz="4800" dirty="0"/>
              <a:t>  </a:t>
            </a:r>
          </a:p>
          <a:p>
            <a:pPr>
              <a:buNone/>
            </a:pPr>
            <a:r>
              <a:rPr lang="en-US" sz="4800" dirty="0"/>
              <a:t>  // Initialize </a:t>
            </a:r>
            <a:r>
              <a:rPr lang="en-US" sz="4800" dirty="0" err="1"/>
              <a:t>cpu</a:t>
            </a:r>
            <a:r>
              <a:rPr lang="en-US" sz="4800" dirty="0"/>
              <a:t>-local storage.</a:t>
            </a:r>
          </a:p>
          <a:p>
            <a:pPr>
              <a:buNone/>
            </a:pPr>
            <a:r>
              <a:rPr lang="en-US" sz="4800" dirty="0"/>
              <a:t>  </a:t>
            </a:r>
            <a:r>
              <a:rPr lang="en-US" sz="4800" dirty="0" err="1"/>
              <a:t>cpu</a:t>
            </a:r>
            <a:r>
              <a:rPr lang="en-US" sz="4800" dirty="0"/>
              <a:t> = c;</a:t>
            </a:r>
          </a:p>
          <a:p>
            <a:pPr>
              <a:buNone/>
            </a:pPr>
            <a:r>
              <a:rPr lang="en-US" sz="4800" dirty="0"/>
              <a:t>  proc = 0;</a:t>
            </a:r>
          </a:p>
          <a:p>
            <a:pPr>
              <a:buNone/>
            </a:pPr>
            <a:r>
              <a:rPr lang="en" sz="4800" dirty="0"/>
              <a:t>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https://www.cse.iitd.ernet.in/~sbansal/os/previous_years/2013/xv6-html/vm_8c_aaf5b2814a1dbf3ef0803dff58e0a76dc_cgraph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438400"/>
            <a:ext cx="6219825" cy="28003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Vm.c</a:t>
            </a:r>
            <a:r>
              <a:rPr lang="en-US" dirty="0" smtClean="0"/>
              <a:t>(</a:t>
            </a:r>
            <a:r>
              <a:rPr lang="en-US" dirty="0" err="1" smtClean="0"/>
              <a:t>Switchuvm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" dirty="0"/>
          </a:p>
          <a:p>
            <a:pPr>
              <a:buNone/>
            </a:pPr>
            <a:r>
              <a:rPr lang="en-US" dirty="0"/>
              <a:t>void </a:t>
            </a:r>
            <a:r>
              <a:rPr lang="en-US" dirty="0" err="1"/>
              <a:t>switchuvm</a:t>
            </a:r>
            <a:r>
              <a:rPr lang="en-US" dirty="0"/>
              <a:t>(</a:t>
            </a:r>
            <a:r>
              <a:rPr lang="en-US" dirty="0" err="1"/>
              <a:t>struct</a:t>
            </a:r>
            <a:r>
              <a:rPr lang="en-US" dirty="0"/>
              <a:t> proc * </a:t>
            </a:r>
            <a:r>
              <a:rPr lang="en-US" dirty="0" smtClean="0"/>
              <a:t>p</a:t>
            </a:r>
            <a:r>
              <a:rPr lang="en-US" dirty="0"/>
              <a:t>)	</a:t>
            </a:r>
          </a:p>
          <a:p>
            <a:pPr>
              <a:buNone/>
            </a:pPr>
            <a:r>
              <a:rPr lang="en" dirty="0"/>
              <a:t>{</a:t>
            </a:r>
          </a:p>
          <a:p>
            <a:pPr>
              <a:buNone/>
            </a:pPr>
            <a:r>
              <a:rPr lang="en-US" dirty="0"/>
              <a:t>  </a:t>
            </a:r>
            <a:r>
              <a:rPr lang="en-US" dirty="0" err="1"/>
              <a:t>pushcli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 </a:t>
            </a:r>
            <a:r>
              <a:rPr lang="en-US" dirty="0" err="1"/>
              <a:t>cpu</a:t>
            </a:r>
            <a:r>
              <a:rPr lang="en-US" dirty="0"/>
              <a:t>-&gt;</a:t>
            </a:r>
            <a:r>
              <a:rPr lang="en-US" dirty="0" err="1"/>
              <a:t>gdt</a:t>
            </a:r>
            <a:r>
              <a:rPr lang="en-US" dirty="0"/>
              <a:t>[SEG_TSS] = SEG16(STS_T32A, &amp;</a:t>
            </a:r>
            <a:r>
              <a:rPr lang="en-US" dirty="0" err="1"/>
              <a:t>cpu</a:t>
            </a:r>
            <a:r>
              <a:rPr lang="en-US" dirty="0"/>
              <a:t>-&gt;</a:t>
            </a:r>
            <a:r>
              <a:rPr lang="en-US" dirty="0" err="1"/>
              <a:t>ts</a:t>
            </a:r>
            <a:r>
              <a:rPr lang="en-US" dirty="0"/>
              <a:t>,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cpu</a:t>
            </a:r>
            <a:r>
              <a:rPr lang="en-US" dirty="0"/>
              <a:t>-&gt;</a:t>
            </a:r>
            <a:r>
              <a:rPr lang="en-US" dirty="0" err="1"/>
              <a:t>ts</a:t>
            </a:r>
            <a:r>
              <a:rPr lang="en-US" dirty="0"/>
              <a:t>)-1, 0);</a:t>
            </a:r>
          </a:p>
          <a:p>
            <a:pPr>
              <a:buNone/>
            </a:pPr>
            <a:r>
              <a:rPr lang="en-US" dirty="0"/>
              <a:t>  </a:t>
            </a:r>
            <a:r>
              <a:rPr lang="en-US" dirty="0" err="1"/>
              <a:t>cpu</a:t>
            </a:r>
            <a:r>
              <a:rPr lang="en-US" dirty="0"/>
              <a:t>-&gt;</a:t>
            </a:r>
            <a:r>
              <a:rPr lang="en-US" dirty="0" err="1"/>
              <a:t>gdt</a:t>
            </a:r>
            <a:r>
              <a:rPr lang="en-US" dirty="0"/>
              <a:t>[SEG_TSS].s = 0;</a:t>
            </a:r>
          </a:p>
          <a:p>
            <a:pPr>
              <a:buNone/>
            </a:pPr>
            <a:r>
              <a:rPr lang="en-US" dirty="0"/>
              <a:t>  </a:t>
            </a:r>
            <a:r>
              <a:rPr lang="en-US" dirty="0" err="1"/>
              <a:t>cpu</a:t>
            </a:r>
            <a:r>
              <a:rPr lang="en-US" dirty="0"/>
              <a:t>-&gt;ts.ss0 = SEG_KDATA &lt;&lt; 3;</a:t>
            </a:r>
          </a:p>
          <a:p>
            <a:pPr>
              <a:buNone/>
            </a:pPr>
            <a:r>
              <a:rPr lang="en-US" dirty="0"/>
              <a:t>  </a:t>
            </a:r>
            <a:r>
              <a:rPr lang="en-US" dirty="0" err="1"/>
              <a:t>cpu</a:t>
            </a:r>
            <a:r>
              <a:rPr lang="en-US" dirty="0"/>
              <a:t>-&gt;ts.esp0 = (</a:t>
            </a:r>
            <a:r>
              <a:rPr lang="en-US" dirty="0" err="1"/>
              <a:t>uint</a:t>
            </a:r>
            <a:r>
              <a:rPr lang="en-US" dirty="0"/>
              <a:t>)proc-&gt;</a:t>
            </a:r>
            <a:r>
              <a:rPr lang="en-US" dirty="0" err="1"/>
              <a:t>kstack</a:t>
            </a:r>
            <a:r>
              <a:rPr lang="en-US" dirty="0"/>
              <a:t> + KSTACKSIZE;</a:t>
            </a:r>
          </a:p>
          <a:p>
            <a:pPr>
              <a:buNone/>
            </a:pPr>
            <a:r>
              <a:rPr lang="en-US" dirty="0"/>
              <a:t>  </a:t>
            </a:r>
            <a:r>
              <a:rPr lang="en-US" dirty="0" err="1"/>
              <a:t>ltr</a:t>
            </a:r>
            <a:r>
              <a:rPr lang="en-US" dirty="0"/>
              <a:t>(SEG_TSS &lt;&lt; 3);</a:t>
            </a:r>
          </a:p>
          <a:p>
            <a:pPr>
              <a:buNone/>
            </a:pPr>
            <a:r>
              <a:rPr lang="en-US" dirty="0"/>
              <a:t>  if(p-&gt;</a:t>
            </a:r>
            <a:r>
              <a:rPr lang="en-US" dirty="0" err="1"/>
              <a:t>pgdir</a:t>
            </a:r>
            <a:r>
              <a:rPr lang="en-US" dirty="0"/>
              <a:t> == 0)</a:t>
            </a:r>
          </a:p>
          <a:p>
            <a:pPr>
              <a:buNone/>
            </a:pPr>
            <a:r>
              <a:rPr lang="en-US" dirty="0"/>
              <a:t>    panic("</a:t>
            </a:r>
            <a:r>
              <a:rPr lang="en-US" dirty="0" err="1"/>
              <a:t>switchuvm</a:t>
            </a:r>
            <a:r>
              <a:rPr lang="en-US" dirty="0"/>
              <a:t>: no </a:t>
            </a:r>
            <a:r>
              <a:rPr lang="en-US" dirty="0" err="1"/>
              <a:t>pgdir</a:t>
            </a:r>
            <a:r>
              <a:rPr lang="en-US" dirty="0"/>
              <a:t>");</a:t>
            </a:r>
          </a:p>
          <a:p>
            <a:pPr>
              <a:buNone/>
            </a:pPr>
            <a:r>
              <a:rPr lang="en-US" dirty="0"/>
              <a:t>  lcr3(v2p(p-&gt;</a:t>
            </a:r>
            <a:r>
              <a:rPr lang="en-US" dirty="0" err="1"/>
              <a:t>pgdir</a:t>
            </a:r>
            <a:r>
              <a:rPr lang="en-US" dirty="0"/>
              <a:t>));  // switch to new address space</a:t>
            </a:r>
          </a:p>
          <a:p>
            <a:pPr>
              <a:buNone/>
            </a:pPr>
            <a:r>
              <a:rPr lang="en-US" dirty="0"/>
              <a:t>  </a:t>
            </a:r>
            <a:r>
              <a:rPr lang="en-US" dirty="0" err="1"/>
              <a:t>popcli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" dirty="0"/>
              <a:t>}</a:t>
            </a:r>
          </a:p>
          <a:p>
            <a:endParaRPr lang="en-US" dirty="0"/>
          </a:p>
        </p:txBody>
      </p:sp>
      <p:pic>
        <p:nvPicPr>
          <p:cNvPr id="4" name="Picture 2" descr="https://www.cse.iitd.ernet.in/~sbansal/os/previous_years/2013/xv6-html/vm_8c_a87c90f0ab2a1b11c2b55f4e483bb8493_cgraph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8800" y="3886200"/>
            <a:ext cx="2943225" cy="10763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“PS” </a:t>
            </a:r>
            <a:r>
              <a:rPr lang="en-US" dirty="0" err="1" smtClean="0"/>
              <a:t>SystemCall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Ps is used to find Process Status</a:t>
            </a:r>
          </a:p>
          <a:p>
            <a:r>
              <a:rPr lang="en-US" dirty="0" err="1"/>
              <a:t>ps</a:t>
            </a:r>
            <a:r>
              <a:rPr lang="en-US" dirty="0"/>
              <a:t> command is used to list the currently running processes and their PIDs along with some other information depends on different options</a:t>
            </a:r>
            <a:r>
              <a:rPr lang="en-US" dirty="0" smtClean="0"/>
              <a:t>.</a:t>
            </a:r>
          </a:p>
          <a:p>
            <a:r>
              <a:rPr lang="en-US" dirty="0"/>
              <a:t>It reads the process information from the virtual files in </a:t>
            </a:r>
            <a:r>
              <a:rPr lang="en-US" b="1" dirty="0"/>
              <a:t>/proc</a:t>
            </a:r>
            <a:r>
              <a:rPr lang="en-US" dirty="0"/>
              <a:t> file-system. </a:t>
            </a:r>
            <a:endParaRPr lang="en-US" dirty="0" smtClean="0"/>
          </a:p>
          <a:p>
            <a:r>
              <a:rPr lang="en-US" dirty="0" smtClean="0"/>
              <a:t>/</a:t>
            </a:r>
            <a:r>
              <a:rPr lang="en-US" dirty="0"/>
              <a:t>proc contains virtual files, this is the reason it’s referred as a virtual file system.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709</Words>
  <Application>Microsoft Office PowerPoint</Application>
  <PresentationFormat>On-screen Show (4:3)</PresentationFormat>
  <Paragraphs>351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Operating Systems Design -19CS2106S Skill Session- 09</vt:lpstr>
      <vt:lpstr>Vm.c (allocuvm)</vt:lpstr>
      <vt:lpstr>Slide 3</vt:lpstr>
      <vt:lpstr>Vm.c(Deallocuvm)</vt:lpstr>
      <vt:lpstr>Slide 5</vt:lpstr>
      <vt:lpstr>Vm.c (seginit)</vt:lpstr>
      <vt:lpstr>Slide 7</vt:lpstr>
      <vt:lpstr>Vm.c(Switchuvm)</vt:lpstr>
      <vt:lpstr>“PS” SystemCall</vt:lpstr>
      <vt:lpstr>Adding PS System Call to XV6</vt:lpstr>
      <vt:lpstr>Slide 11</vt:lpstr>
      <vt:lpstr>Slide 12</vt:lpstr>
      <vt:lpstr>Slide 13</vt:lpstr>
      <vt:lpstr>Slide 14</vt:lpstr>
      <vt:lpstr>Slide 15</vt:lpstr>
      <vt:lpstr>Output</vt:lpstr>
      <vt:lpstr>“BackTrace” SystemCall</vt:lpstr>
      <vt:lpstr>Adding BackTrace System Call to XV6</vt:lpstr>
      <vt:lpstr>Slide 19</vt:lpstr>
      <vt:lpstr>Slide 20</vt:lpstr>
      <vt:lpstr>Slide 21</vt:lpstr>
      <vt:lpstr>Slide 22</vt:lpstr>
      <vt:lpstr>Output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91949</dc:creator>
  <cp:lastModifiedBy>91949</cp:lastModifiedBy>
  <cp:revision>5</cp:revision>
  <dcterms:created xsi:type="dcterms:W3CDTF">2020-10-10T11:13:43Z</dcterms:created>
  <dcterms:modified xsi:type="dcterms:W3CDTF">2020-10-15T06:18:13Z</dcterms:modified>
</cp:coreProperties>
</file>