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1" r:id="rId6"/>
    <p:sldId id="262" r:id="rId7"/>
    <p:sldId id="263" r:id="rId8"/>
    <p:sldId id="266" r:id="rId9"/>
    <p:sldId id="264" r:id="rId10"/>
    <p:sldId id="267" r:id="rId11"/>
    <p:sldId id="268" r:id="rId12"/>
    <p:sldId id="269" r:id="rId13"/>
    <p:sldId id="278" r:id="rId14"/>
    <p:sldId id="279" r:id="rId15"/>
    <p:sldId id="271" r:id="rId16"/>
    <p:sldId id="270" r:id="rId17"/>
    <p:sldId id="277" r:id="rId18"/>
    <p:sldId id="272" r:id="rId19"/>
    <p:sldId id="273" r:id="rId20"/>
    <p:sldId id="274" r:id="rId21"/>
    <p:sldId id="275" r:id="rId22"/>
    <p:sldId id="276" r:id="rId23"/>
    <p:sldId id="280" r:id="rId24"/>
    <p:sldId id="281" r:id="rId25"/>
    <p:sldId id="282" r:id="rId26"/>
    <p:sldId id="283" r:id="rId27"/>
    <p:sldId id="285" r:id="rId28"/>
    <p:sldId id="284" r:id="rId29"/>
    <p:sldId id="286" r:id="rId30"/>
    <p:sldId id="287" r:id="rId31"/>
    <p:sldId id="289" r:id="rId32"/>
    <p:sldId id="288" r:id="rId33"/>
    <p:sldId id="290" r:id="rId34"/>
    <p:sldId id="291" r:id="rId35"/>
    <p:sldId id="295" r:id="rId36"/>
    <p:sldId id="292" r:id="rId37"/>
    <p:sldId id="294" r:id="rId38"/>
    <p:sldId id="293" r:id="rId39"/>
    <p:sldId id="299" r:id="rId40"/>
    <p:sldId id="300" r:id="rId41"/>
    <p:sldId id="296" r:id="rId42"/>
    <p:sldId id="297" r:id="rId43"/>
    <p:sldId id="29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6315F9-B0CC-399A-7947-E35A929603C4}" v="3" dt="2020-08-21T11:33:41.669"/>
    <p1510:client id="{45B34511-4B32-39C7-0B7B-BF581C856C90}" v="2" dt="2020-08-10T05:06:35.446"/>
    <p1510:client id="{8AA8EB51-03D2-F199-2A8C-2018E3E1F92E}" v="6" dt="2020-08-12T09:15:22.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a581bc5581222184782bd7807e6d21eea46c71c2cb80e356c7ca98d9432ce461::" providerId="AD" clId="Web-{286315F9-B0CC-399A-7947-E35A929603C4}"/>
    <pc:docChg chg="modSld">
      <pc:chgData name="Guest User" userId="S::urn:spo:anon#a581bc5581222184782bd7807e6d21eea46c71c2cb80e356c7ca98d9432ce461::" providerId="AD" clId="Web-{286315F9-B0CC-399A-7947-E35A929603C4}" dt="2020-08-21T11:33:41.669" v="2" actId="1076"/>
      <pc:docMkLst>
        <pc:docMk/>
      </pc:docMkLst>
      <pc:sldChg chg="modSp">
        <pc:chgData name="Guest User" userId="S::urn:spo:anon#a581bc5581222184782bd7807e6d21eea46c71c2cb80e356c7ca98d9432ce461::" providerId="AD" clId="Web-{286315F9-B0CC-399A-7947-E35A929603C4}" dt="2020-08-21T11:33:41.669" v="2" actId="1076"/>
        <pc:sldMkLst>
          <pc:docMk/>
          <pc:sldMk cId="0" sldId="290"/>
        </pc:sldMkLst>
        <pc:picChg chg="mod">
          <ac:chgData name="Guest User" userId="S::urn:spo:anon#a581bc5581222184782bd7807e6d21eea46c71c2cb80e356c7ca98d9432ce461::" providerId="AD" clId="Web-{286315F9-B0CC-399A-7947-E35A929603C4}" dt="2020-08-21T11:33:41.669" v="2" actId="1076"/>
          <ac:picMkLst>
            <pc:docMk/>
            <pc:sldMk cId="0" sldId="290"/>
            <ac:picMk id="5122" creationId="{00000000-0000-0000-0000-000000000000}"/>
          </ac:picMkLst>
        </pc:picChg>
      </pc:sldChg>
    </pc:docChg>
  </pc:docChgLst>
  <pc:docChgLst>
    <pc:chgData name="Guest User" userId="S::urn:spo:anon#d4db7166a15e9907f8df54f1d947a8532ed6f43d5fd545ff00af4672dec78ec1::" providerId="AD" clId="Web-{45B34511-4B32-39C7-0B7B-BF581C856C90}"/>
    <pc:docChg chg="sldOrd">
      <pc:chgData name="Guest User" userId="S::urn:spo:anon#d4db7166a15e9907f8df54f1d947a8532ed6f43d5fd545ff00af4672dec78ec1::" providerId="AD" clId="Web-{45B34511-4B32-39C7-0B7B-BF581C856C90}" dt="2020-08-10T05:06:35.446" v="1"/>
      <pc:docMkLst>
        <pc:docMk/>
      </pc:docMkLst>
      <pc:sldChg chg="ord">
        <pc:chgData name="Guest User" userId="S::urn:spo:anon#d4db7166a15e9907f8df54f1d947a8532ed6f43d5fd545ff00af4672dec78ec1::" providerId="AD" clId="Web-{45B34511-4B32-39C7-0B7B-BF581C856C90}" dt="2020-08-10T05:06:35.446" v="1"/>
        <pc:sldMkLst>
          <pc:docMk/>
          <pc:sldMk cId="0" sldId="285"/>
        </pc:sldMkLst>
      </pc:sldChg>
    </pc:docChg>
  </pc:docChgLst>
  <pc:docChgLst>
    <pc:chgData name="RAYAPROLU SRIRAM" userId="S::190031995@kluniversity.in::cb73419f-1900-45b2-ba9b-d0a8dac30413" providerId="AD" clId="Web-{8AA8EB51-03D2-F199-2A8C-2018E3E1F92E}"/>
    <pc:docChg chg="modSld">
      <pc:chgData name="RAYAPROLU SRIRAM" userId="S::190031995@kluniversity.in::cb73419f-1900-45b2-ba9b-d0a8dac30413" providerId="AD" clId="Web-{8AA8EB51-03D2-F199-2A8C-2018E3E1F92E}" dt="2020-08-12T09:15:22.243" v="5" actId="20577"/>
      <pc:docMkLst>
        <pc:docMk/>
      </pc:docMkLst>
      <pc:sldChg chg="modSp">
        <pc:chgData name="RAYAPROLU SRIRAM" userId="S::190031995@kluniversity.in::cb73419f-1900-45b2-ba9b-d0a8dac30413" providerId="AD" clId="Web-{8AA8EB51-03D2-F199-2A8C-2018E3E1F92E}" dt="2020-08-12T09:15:22.243" v="4" actId="20577"/>
        <pc:sldMkLst>
          <pc:docMk/>
          <pc:sldMk cId="0" sldId="299"/>
        </pc:sldMkLst>
        <pc:spChg chg="mod">
          <ac:chgData name="RAYAPROLU SRIRAM" userId="S::190031995@kluniversity.in::cb73419f-1900-45b2-ba9b-d0a8dac30413" providerId="AD" clId="Web-{8AA8EB51-03D2-F199-2A8C-2018E3E1F92E}" dt="2020-08-12T09:15:22.243" v="4" actId="20577"/>
          <ac:spMkLst>
            <pc:docMk/>
            <pc:sldMk cId="0" sldId="299"/>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BE9470-8A6A-453C-A36D-125AC9729891}" type="datetimeFigureOut">
              <a:rPr lang="en-IN" smtClean="0"/>
              <a:pPr/>
              <a:t>21-08-2020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404147-ACFC-40AB-81F7-E440A95FF1A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8404147-ACFC-40AB-81F7-E440A95FF1A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2152651"/>
          </a:xfrm>
        </p:spPr>
        <p:txBody>
          <a:bodyPr>
            <a:noAutofit/>
          </a:bodyPr>
          <a:lstStyle/>
          <a:p>
            <a:r>
              <a:rPr lang="en-US" sz="3600" b="1"/>
              <a:t>Operating Systems Design(</a:t>
            </a:r>
            <a:r>
              <a:rPr lang="en-IN" sz="3600" b="1">
                <a:cs typeface="Times New Roman" pitchFamily="18" charset="0"/>
              </a:rPr>
              <a:t> 19CS2106S) </a:t>
            </a:r>
            <a:br>
              <a:rPr lang="en-US" sz="3600" b="1"/>
            </a:br>
            <a:r>
              <a:rPr lang="en-US" sz="3600" b="1"/>
              <a:t>Session-6</a:t>
            </a:r>
            <a:br>
              <a:rPr lang="en-US" sz="3600" b="1"/>
            </a:br>
            <a:r>
              <a:rPr lang="en-US" sz="3600" b="1"/>
              <a:t>Low-Level File System Algorithms</a:t>
            </a:r>
            <a:br>
              <a:rPr lang="en-US" sz="3600" b="1"/>
            </a:br>
            <a:r>
              <a:rPr lang="en-US" sz="3600" b="1"/>
              <a:t>(</a:t>
            </a:r>
            <a:r>
              <a:rPr lang="en-US" sz="3600" b="1" i="1"/>
              <a:t>Internal Representation of Files</a:t>
            </a:r>
            <a:r>
              <a:rPr lang="en-US" sz="3600" b="1"/>
              <a:t>)</a:t>
            </a:r>
            <a:endParaRPr lang="en-IN" sz="3600" b="1"/>
          </a:p>
        </p:txBody>
      </p:sp>
      <p:sp>
        <p:nvSpPr>
          <p:cNvPr id="3" name="Subtitle 2"/>
          <p:cNvSpPr>
            <a:spLocks noGrp="1"/>
          </p:cNvSpPr>
          <p:nvPr>
            <p:ph type="subTitle" idx="1"/>
          </p:nvPr>
        </p:nvSpPr>
        <p:spPr/>
        <p:txBody>
          <a:bodyPr>
            <a:normAutofit/>
          </a:bodyPr>
          <a:lstStyle/>
          <a:p>
            <a:r>
              <a:rPr lang="en-US" sz="2400" b="1">
                <a:solidFill>
                  <a:schemeClr val="tx1"/>
                </a:solidFill>
              </a:rPr>
              <a:t>Text Book- The Design of the UNIX Operating System</a:t>
            </a:r>
          </a:p>
          <a:p>
            <a:r>
              <a:rPr lang="en-US" sz="2400" b="1">
                <a:solidFill>
                  <a:schemeClr val="tx1"/>
                </a:solidFill>
              </a:rPr>
              <a:t>--------------------</a:t>
            </a:r>
            <a:r>
              <a:rPr lang="en-US" sz="2400" b="1" err="1">
                <a:solidFill>
                  <a:schemeClr val="tx1"/>
                </a:solidFill>
              </a:rPr>
              <a:t>Marice</a:t>
            </a:r>
            <a:r>
              <a:rPr lang="en-US" sz="2400" b="1">
                <a:solidFill>
                  <a:schemeClr val="tx1"/>
                </a:solidFill>
              </a:rPr>
              <a:t> </a:t>
            </a:r>
            <a:r>
              <a:rPr lang="en-US" sz="2400" b="1" err="1">
                <a:solidFill>
                  <a:schemeClr val="tx1"/>
                </a:solidFill>
              </a:rPr>
              <a:t>J.Bach</a:t>
            </a:r>
            <a:endParaRPr lang="en-IN" sz="2400" b="1">
              <a:solidFill>
                <a:schemeClr val="tx1"/>
              </a:solidFill>
            </a:endParaRPr>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800" b="1"/>
              <a:t>Scenario-2-After Allocation</a:t>
            </a:r>
            <a:endParaRPr lang="en-IN" sz="2800" b="1"/>
          </a:p>
        </p:txBody>
      </p:sp>
      <p:pic>
        <p:nvPicPr>
          <p:cNvPr id="4" name="Picture 2" descr="C:\Users\admin\Desktop\unix3_clip_image018.jpg"/>
          <p:cNvPicPr>
            <a:picLocks noGrp="1" noChangeAspect="1" noChangeArrowheads="1"/>
          </p:cNvPicPr>
          <p:nvPr>
            <p:ph idx="1"/>
          </p:nvPr>
        </p:nvPicPr>
        <p:blipFill>
          <a:blip r:embed="rId2" cstate="print"/>
          <a:srcRect/>
          <a:stretch>
            <a:fillRect/>
          </a:stretch>
        </p:blipFill>
        <p:spPr bwMode="auto">
          <a:xfrm>
            <a:off x="321469" y="914400"/>
            <a:ext cx="8441531" cy="5562600"/>
          </a:xfrm>
          <a:noFill/>
        </p:spPr>
      </p:pic>
      <p:pic>
        <p:nvPicPr>
          <p:cNvPr id="5" name="Picture 4"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a:t>Scenario-3-with Delayed Write Buffers</a:t>
            </a:r>
            <a:endParaRPr lang="en-IN" sz="2800" b="1"/>
          </a:p>
        </p:txBody>
      </p:sp>
      <p:pic>
        <p:nvPicPr>
          <p:cNvPr id="4" name="Picture 2" descr="C:\Users\admin\Desktop\unix3_clip_image020.jpg"/>
          <p:cNvPicPr>
            <a:picLocks noGrp="1" noChangeAspect="1" noChangeArrowheads="1"/>
          </p:cNvPicPr>
          <p:nvPr>
            <p:ph idx="1"/>
          </p:nvPr>
        </p:nvPicPr>
        <p:blipFill>
          <a:blip r:embed="rId3" cstate="print"/>
          <a:srcRect/>
          <a:stretch>
            <a:fillRect/>
          </a:stretch>
        </p:blipFill>
        <p:spPr bwMode="auto">
          <a:xfrm>
            <a:off x="422672" y="838200"/>
            <a:ext cx="8143875" cy="5486400"/>
          </a:xfrm>
          <a:noFill/>
        </p:spPr>
      </p:pic>
      <p:pic>
        <p:nvPicPr>
          <p:cNvPr id="5" name="Picture 4" descr="KL Deemed to be University Logo"/>
          <p:cNvPicPr/>
          <p:nvPr/>
        </p:nvPicPr>
        <p:blipFill>
          <a:blip r:embed="rId4"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800" b="1"/>
              <a:t>Scenario-3-After the  Allocation</a:t>
            </a:r>
            <a:endParaRPr lang="en-IN" sz="2800" b="1"/>
          </a:p>
        </p:txBody>
      </p:sp>
      <p:pic>
        <p:nvPicPr>
          <p:cNvPr id="4" name="Picture 2" descr="C:\Users\admin\Desktop\unix3_clip_image022.jpg"/>
          <p:cNvPicPr>
            <a:picLocks noGrp="1" noChangeAspect="1" noChangeArrowheads="1"/>
          </p:cNvPicPr>
          <p:nvPr>
            <p:ph idx="1"/>
          </p:nvPr>
        </p:nvPicPr>
        <p:blipFill>
          <a:blip r:embed="rId2" cstate="print"/>
          <a:srcRect/>
          <a:stretch>
            <a:fillRect/>
          </a:stretch>
        </p:blipFill>
        <p:spPr bwMode="auto">
          <a:xfrm>
            <a:off x="685800" y="914399"/>
            <a:ext cx="7924800" cy="5691267"/>
          </a:xfrm>
          <a:noFill/>
        </p:spPr>
      </p:pic>
      <p:pic>
        <p:nvPicPr>
          <p:cNvPr id="5" name="Picture 4"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a:t>What is Delayed-Write ?</a:t>
            </a:r>
            <a:endParaRPr lang="en-IN" sz="2800" b="1"/>
          </a:p>
        </p:txBody>
      </p:sp>
      <p:sp>
        <p:nvSpPr>
          <p:cNvPr id="3" name="Content Placeholder 2"/>
          <p:cNvSpPr>
            <a:spLocks noGrp="1"/>
          </p:cNvSpPr>
          <p:nvPr>
            <p:ph idx="1"/>
          </p:nvPr>
        </p:nvSpPr>
        <p:spPr>
          <a:xfrm>
            <a:off x="457200" y="838200"/>
            <a:ext cx="8229600" cy="5715000"/>
          </a:xfrm>
        </p:spPr>
        <p:txBody>
          <a:bodyPr>
            <a:normAutofit fontScale="92500" lnSpcReduction="10000"/>
          </a:bodyPr>
          <a:lstStyle/>
          <a:p>
            <a:pPr algn="just"/>
            <a:r>
              <a:rPr lang="en-US"/>
              <a:t>It is mechanism of Kernel, intentionally delaying the write operation of a buffer block for some time , to increase the performance and throughput.</a:t>
            </a:r>
          </a:p>
          <a:p>
            <a:pPr algn="just"/>
            <a:r>
              <a:rPr lang="en-US"/>
              <a:t>Normally, the kernel has to perform the write operation synchronously </a:t>
            </a:r>
            <a:r>
              <a:rPr lang="en-US" b="1"/>
              <a:t>twice</a:t>
            </a:r>
            <a:r>
              <a:rPr lang="en-US"/>
              <a:t> </a:t>
            </a:r>
            <a:r>
              <a:rPr lang="en-US" err="1"/>
              <a:t>i.e</a:t>
            </a:r>
            <a:r>
              <a:rPr lang="en-US"/>
              <a:t> first in disk block and then in the buffer block.</a:t>
            </a:r>
          </a:p>
          <a:p>
            <a:pPr algn="just"/>
            <a:r>
              <a:rPr lang="en-US"/>
              <a:t>But here, the kernel after performing the write operation ,it delays/postpones the write operation on the buffer block intentionally , to speed up the operation. </a:t>
            </a:r>
          </a:p>
          <a:p>
            <a:pPr algn="just"/>
            <a:r>
              <a:rPr lang="en-US"/>
              <a:t>After some time, the kernel performs the write operation on the buffer block.</a:t>
            </a:r>
          </a:p>
          <a:p>
            <a:endParaRPr lang="en-IN"/>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buNone/>
            </a:pPr>
            <a:r>
              <a:rPr lang="en-US" b="1" i="1"/>
              <a:t>For a buffer block, if the write operation is delayed or pending, it SHOULD NOT be allocated to any process, till the write operation completes.</a:t>
            </a:r>
            <a:endParaRPr lang="en-IN" b="1" i="1"/>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Freeform: Shape 71"/>
          <p:cNvSpPr>
            <a:spLocks noGrp="1" noRot="1" noChangeAspect="1" noMove="1" noResize="1" noEditPoints="1" noAdjustHandles="1" noChangeArrowheads="1" noChangeShapeType="1" noTextEdit="1"/>
          </p:cNvSpPr>
          <p:nvPr/>
        </p:nvSpPr>
        <p:spPr>
          <a:xfrm>
            <a:off x="0" y="1"/>
            <a:ext cx="1322785" cy="1558925"/>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6" name="Freeform: Shape 75"/>
          <p:cNvSpPr>
            <a:spLocks noGrp="1" noRot="1" noChangeAspect="1" noMove="1" noResize="1" noEditPoints="1" noAdjustHandles="1" noChangeArrowheads="1" noChangeShapeType="1" noTextEdit="1"/>
          </p:cNvSpPr>
          <p:nvPr/>
        </p:nvSpPr>
        <p:spPr>
          <a:xfrm>
            <a:off x="0" y="1692275"/>
            <a:ext cx="729854" cy="2097088"/>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object 2"/>
          <p:cNvSpPr txBox="1">
            <a:spLocks/>
          </p:cNvSpPr>
          <p:nvPr/>
        </p:nvSpPr>
        <p:spPr bwMode="auto">
          <a:xfrm>
            <a:off x="1366838" y="293688"/>
            <a:ext cx="3350419" cy="628650"/>
          </a:xfrm>
          <a:prstGeom prst="rect">
            <a:avLst/>
          </a:prstGeom>
          <a:noFill/>
          <a:ln w="9525">
            <a:noFill/>
            <a:miter lim="800000"/>
            <a:headEnd/>
            <a:tailEnd/>
          </a:ln>
        </p:spPr>
        <p:txBody>
          <a:bodyPr tIns="12700" anchor="ctr"/>
          <a:lstStyle/>
          <a:p>
            <a:pPr marL="38100" eaLnBrk="1" fontAlgn="auto" hangingPunct="1">
              <a:lnSpc>
                <a:spcPct val="90000"/>
              </a:lnSpc>
              <a:spcBef>
                <a:spcPts val="100"/>
              </a:spcBef>
              <a:spcAft>
                <a:spcPts val="0"/>
              </a:spcAft>
              <a:tabLst>
                <a:tab pos="807085" algn="l"/>
              </a:tabLst>
              <a:defRPr/>
            </a:pPr>
            <a:r>
              <a:rPr lang="en-US" sz="4000">
                <a:latin typeface="Cambria" pitchFamily="18" charset="0"/>
                <a:ea typeface="+mj-ea"/>
                <a:cs typeface="+mj-cs"/>
              </a:rPr>
              <a:t>4</a:t>
            </a:r>
            <a:r>
              <a:rPr lang="en-US" sz="4000" baseline="28985">
                <a:latin typeface="Cambria" pitchFamily="18" charset="0"/>
                <a:ea typeface="+mj-ea"/>
                <a:cs typeface="+mj-cs"/>
              </a:rPr>
              <a:t>th	</a:t>
            </a:r>
            <a:r>
              <a:rPr lang="en-US" sz="4000" spc="-10">
                <a:latin typeface="Cambria" pitchFamily="18" charset="0"/>
                <a:ea typeface="+mj-ea"/>
                <a:cs typeface="+mj-cs"/>
              </a:rPr>
              <a:t>Scenario</a:t>
            </a:r>
            <a:endParaRPr lang="en-US" sz="4000">
              <a:latin typeface="Cambria" pitchFamily="18" charset="0"/>
              <a:ea typeface="+mj-ea"/>
              <a:cs typeface="+mj-cs"/>
            </a:endParaRPr>
          </a:p>
        </p:txBody>
      </p:sp>
      <p:sp>
        <p:nvSpPr>
          <p:cNvPr id="8" name="object 3"/>
          <p:cNvSpPr txBox="1"/>
          <p:nvPr/>
        </p:nvSpPr>
        <p:spPr>
          <a:xfrm>
            <a:off x="853678" y="1524000"/>
            <a:ext cx="8290322" cy="844550"/>
          </a:xfrm>
          <a:prstGeom prst="rect">
            <a:avLst/>
          </a:prstGeom>
        </p:spPr>
        <p:txBody>
          <a:bodyPr lIns="0" tIns="112395" rIns="0" bIns="0">
            <a:spAutoFit/>
          </a:bodyPr>
          <a:lstStyle/>
          <a:p>
            <a:pPr marL="38100" eaLnBrk="1" fontAlgn="auto" hangingPunct="1">
              <a:spcBef>
                <a:spcPts val="885"/>
              </a:spcBef>
              <a:spcAft>
                <a:spcPts val="0"/>
              </a:spcAft>
              <a:defRPr/>
            </a:pPr>
            <a:r>
              <a:rPr sz="2000" spc="-85">
                <a:solidFill>
                  <a:prstClr val="black"/>
                </a:solidFill>
                <a:latin typeface="Cambria" pitchFamily="18" charset="0"/>
                <a:cs typeface="Comic Sans MS"/>
              </a:rPr>
              <a:t>Not</a:t>
            </a:r>
            <a:r>
              <a:rPr lang="en-US" sz="2000" spc="-85">
                <a:solidFill>
                  <a:prstClr val="black"/>
                </a:solidFill>
                <a:latin typeface="Cambria" pitchFamily="18" charset="0"/>
                <a:cs typeface="Comic Sans MS"/>
              </a:rPr>
              <a:t>h</a:t>
            </a:r>
            <a:r>
              <a:rPr sz="2000" spc="-5">
                <a:solidFill>
                  <a:prstClr val="black"/>
                </a:solidFill>
                <a:latin typeface="Cambria" pitchFamily="18" charset="0"/>
                <a:cs typeface="Comic Sans MS"/>
              </a:rPr>
              <a:t>in</a:t>
            </a:r>
            <a:r>
              <a:rPr lang="en-US" sz="2000" spc="-5">
                <a:solidFill>
                  <a:prstClr val="black"/>
                </a:solidFill>
                <a:latin typeface="Cambria" pitchFamily="18" charset="0"/>
                <a:cs typeface="Comic Sans MS"/>
              </a:rPr>
              <a:t>g</a:t>
            </a:r>
            <a:r>
              <a:rPr sz="2000" spc="-5">
                <a:solidFill>
                  <a:prstClr val="black"/>
                </a:solidFill>
                <a:latin typeface="Cambria" pitchFamily="18" charset="0"/>
                <a:cs typeface="Comic Sans MS"/>
              </a:rPr>
              <a:t> </a:t>
            </a:r>
            <a:r>
              <a:rPr lang="en-US" sz="2000" spc="-5">
                <a:solidFill>
                  <a:prstClr val="black"/>
                </a:solidFill>
                <a:latin typeface="Cambria" pitchFamily="18" charset="0"/>
                <a:cs typeface="Comic Sans MS"/>
              </a:rPr>
              <a:t>in </a:t>
            </a:r>
            <a:r>
              <a:rPr sz="2000" spc="-5">
                <a:solidFill>
                  <a:prstClr val="black"/>
                </a:solidFill>
                <a:latin typeface="Cambria" pitchFamily="18" charset="0"/>
                <a:cs typeface="Comic Sans MS"/>
              </a:rPr>
              <a:t>the </a:t>
            </a:r>
            <a:r>
              <a:rPr sz="2000">
                <a:solidFill>
                  <a:prstClr val="black"/>
                </a:solidFill>
                <a:latin typeface="Cambria" pitchFamily="18" charset="0"/>
                <a:cs typeface="Comic Sans MS"/>
              </a:rPr>
              <a:t>hash </a:t>
            </a:r>
            <a:r>
              <a:rPr sz="2000" spc="-5">
                <a:solidFill>
                  <a:prstClr val="black"/>
                </a:solidFill>
                <a:latin typeface="Cambria" pitchFamily="18" charset="0"/>
                <a:cs typeface="Comic Sans MS"/>
              </a:rPr>
              <a:t>queue </a:t>
            </a:r>
            <a:r>
              <a:rPr sz="2000">
                <a:solidFill>
                  <a:prstClr val="black"/>
                </a:solidFill>
                <a:latin typeface="Cambria" pitchFamily="18" charset="0"/>
                <a:cs typeface="Comic Sans MS"/>
              </a:rPr>
              <a:t>and no </a:t>
            </a:r>
            <a:r>
              <a:rPr sz="2000" spc="-5">
                <a:solidFill>
                  <a:prstClr val="black"/>
                </a:solidFill>
                <a:latin typeface="Cambria" pitchFamily="18" charset="0"/>
                <a:cs typeface="Comic Sans MS"/>
              </a:rPr>
              <a:t>free</a:t>
            </a:r>
            <a:r>
              <a:rPr sz="2000" spc="20">
                <a:solidFill>
                  <a:prstClr val="black"/>
                </a:solidFill>
                <a:latin typeface="Cambria" pitchFamily="18" charset="0"/>
                <a:cs typeface="Comic Sans MS"/>
              </a:rPr>
              <a:t> </a:t>
            </a:r>
            <a:r>
              <a:rPr sz="2000" spc="-5">
                <a:solidFill>
                  <a:prstClr val="black"/>
                </a:solidFill>
                <a:latin typeface="Cambria" pitchFamily="18" charset="0"/>
                <a:cs typeface="Comic Sans MS"/>
              </a:rPr>
              <a:t>buffer</a:t>
            </a:r>
            <a:endParaRPr lang="en-US" sz="2000" spc="-5">
              <a:solidFill>
                <a:prstClr val="black"/>
              </a:solidFill>
              <a:latin typeface="Cambria" pitchFamily="18" charset="0"/>
              <a:cs typeface="Comic Sans MS"/>
            </a:endParaRPr>
          </a:p>
          <a:p>
            <a:pPr marL="38100" eaLnBrk="1" fontAlgn="auto" hangingPunct="1">
              <a:spcBef>
                <a:spcPts val="885"/>
              </a:spcBef>
              <a:spcAft>
                <a:spcPts val="0"/>
              </a:spcAft>
              <a:defRPr/>
            </a:pPr>
            <a:r>
              <a:rPr sz="2000" spc="-5">
                <a:solidFill>
                  <a:prstClr val="black"/>
                </a:solidFill>
                <a:latin typeface="Cambria" pitchFamily="18" charset="0"/>
                <a:cs typeface="Comic Sans MS"/>
              </a:rPr>
              <a:t>Wait </a:t>
            </a:r>
            <a:r>
              <a:rPr sz="2000" spc="-10">
                <a:solidFill>
                  <a:prstClr val="black"/>
                </a:solidFill>
                <a:latin typeface="Cambria" pitchFamily="18" charset="0"/>
                <a:cs typeface="Comic Sans MS"/>
              </a:rPr>
              <a:t>until </a:t>
            </a:r>
            <a:r>
              <a:rPr sz="2000" spc="-5">
                <a:solidFill>
                  <a:prstClr val="black"/>
                </a:solidFill>
                <a:latin typeface="Cambria" pitchFamily="18" charset="0"/>
                <a:cs typeface="Comic Sans MS"/>
              </a:rPr>
              <a:t>any </a:t>
            </a:r>
            <a:r>
              <a:rPr sz="2000" spc="-10">
                <a:solidFill>
                  <a:prstClr val="black"/>
                </a:solidFill>
                <a:latin typeface="Cambria" pitchFamily="18" charset="0"/>
                <a:cs typeface="Comic Sans MS"/>
              </a:rPr>
              <a:t>buffer </a:t>
            </a:r>
            <a:r>
              <a:rPr sz="2000" spc="-5">
                <a:solidFill>
                  <a:prstClr val="black"/>
                </a:solidFill>
                <a:latin typeface="Cambria" pitchFamily="18" charset="0"/>
                <a:cs typeface="Comic Sans MS"/>
              </a:rPr>
              <a:t>free and</a:t>
            </a:r>
            <a:r>
              <a:rPr sz="2000" spc="15">
                <a:solidFill>
                  <a:prstClr val="black"/>
                </a:solidFill>
                <a:latin typeface="Cambria" pitchFamily="18" charset="0"/>
                <a:cs typeface="Comic Sans MS"/>
              </a:rPr>
              <a:t> </a:t>
            </a:r>
            <a:r>
              <a:rPr sz="2000">
                <a:solidFill>
                  <a:prstClr val="black"/>
                </a:solidFill>
                <a:latin typeface="Cambria" pitchFamily="18" charset="0"/>
                <a:cs typeface="Comic Sans MS"/>
              </a:rPr>
              <a:t>re-do</a:t>
            </a:r>
          </a:p>
        </p:txBody>
      </p:sp>
      <p:graphicFrame>
        <p:nvGraphicFramePr>
          <p:cNvPr id="10" name="object 4"/>
          <p:cNvGraphicFramePr>
            <a:graphicFrameLocks noGrp="1"/>
          </p:cNvGraphicFramePr>
          <p:nvPr/>
        </p:nvGraphicFramePr>
        <p:xfrm>
          <a:off x="757237" y="2316163"/>
          <a:ext cx="2843213" cy="2838450"/>
        </p:xfrm>
        <a:graphic>
          <a:graphicData uri="http://schemas.openxmlformats.org/drawingml/2006/table">
            <a:tbl>
              <a:tblPr firstRow="1" bandRow="1">
                <a:tableStyleId>{2D5ABB26-0587-4C30-8999-92F81FD0307C}</a:tableStyleId>
              </a:tblPr>
              <a:tblGrid>
                <a:gridCol w="2211529">
                  <a:extLst>
                    <a:ext uri="{9D8B030D-6E8A-4147-A177-3AD203B41FA5}">
                      <a16:colId xmlns:a16="http://schemas.microsoft.com/office/drawing/2014/main" val="20000"/>
                    </a:ext>
                  </a:extLst>
                </a:gridCol>
                <a:gridCol w="631684">
                  <a:extLst>
                    <a:ext uri="{9D8B030D-6E8A-4147-A177-3AD203B41FA5}">
                      <a16:colId xmlns:a16="http://schemas.microsoft.com/office/drawing/2014/main" val="20001"/>
                    </a:ext>
                  </a:extLst>
                </a:gridCol>
              </a:tblGrid>
              <a:tr h="351736">
                <a:tc rowSpan="2">
                  <a:txBody>
                    <a:bodyPr/>
                    <a:lstStyle/>
                    <a:p>
                      <a:pPr marL="455930">
                        <a:lnSpc>
                          <a:spcPct val="100000"/>
                        </a:lnSpc>
                        <a:spcBef>
                          <a:spcPts val="1810"/>
                        </a:spcBef>
                      </a:pPr>
                      <a:r>
                        <a:rPr sz="1600" spc="-200">
                          <a:latin typeface="Arial Black"/>
                          <a:cs typeface="Arial Black"/>
                        </a:rPr>
                        <a:t>Blkno </a:t>
                      </a:r>
                      <a:r>
                        <a:rPr sz="1600" spc="-180">
                          <a:latin typeface="Arial Black"/>
                          <a:cs typeface="Arial Black"/>
                        </a:rPr>
                        <a:t>0 </a:t>
                      </a:r>
                      <a:r>
                        <a:rPr sz="1600" spc="-215">
                          <a:latin typeface="Arial Black"/>
                          <a:cs typeface="Arial Black"/>
                        </a:rPr>
                        <a:t>mod</a:t>
                      </a:r>
                      <a:r>
                        <a:rPr sz="1600" spc="80">
                          <a:latin typeface="Arial Black"/>
                          <a:cs typeface="Arial Black"/>
                        </a:rPr>
                        <a:t> </a:t>
                      </a:r>
                      <a:r>
                        <a:rPr sz="1600" spc="-180">
                          <a:latin typeface="Arial Black"/>
                          <a:cs typeface="Arial Black"/>
                        </a:rPr>
                        <a:t>4</a:t>
                      </a:r>
                      <a:endParaRPr sz="1600">
                        <a:latin typeface="Arial Black"/>
                        <a:cs typeface="Arial Black"/>
                      </a:endParaRPr>
                    </a:p>
                  </a:txBody>
                  <a:tcPr marL="0" marR="0" marT="2298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9CCFF"/>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B w="9525">
                      <a:solidFill>
                        <a:srgbClr val="000000"/>
                      </a:solidFill>
                      <a:prstDash val="solid"/>
                    </a:lnB>
                  </a:tcPr>
                </a:tc>
                <a:extLst>
                  <a:ext uri="{0D108BD9-81ED-4DB2-BD59-A6C34878D82A}">
                    <a16:rowId xmlns:a16="http://schemas.microsoft.com/office/drawing/2014/main" val="10000"/>
                  </a:ext>
                </a:extLst>
              </a:tr>
              <a:tr h="358194">
                <a:tc vMerge="1">
                  <a:txBody>
                    <a:bodyPr/>
                    <a:lstStyle/>
                    <a:p>
                      <a:endParaRPr/>
                    </a:p>
                  </a:txBody>
                  <a:tcPr marL="0" marR="0" marT="22987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9CCFF"/>
                    </a:solidFill>
                  </a:tcPr>
                </a:tc>
                <a:tc rowSpan="2">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35228">
                <a:tc rowSpan="2">
                  <a:txBody>
                    <a:bodyPr/>
                    <a:lstStyle/>
                    <a:p>
                      <a:pPr marL="455930">
                        <a:lnSpc>
                          <a:spcPct val="100000"/>
                        </a:lnSpc>
                        <a:spcBef>
                          <a:spcPts val="1810"/>
                        </a:spcBef>
                      </a:pPr>
                      <a:r>
                        <a:rPr sz="1600" spc="-200">
                          <a:latin typeface="Arial Black"/>
                          <a:cs typeface="Arial Black"/>
                        </a:rPr>
                        <a:t>Blkno </a:t>
                      </a:r>
                      <a:r>
                        <a:rPr sz="1600" spc="-180">
                          <a:latin typeface="Arial Black"/>
                          <a:cs typeface="Arial Black"/>
                        </a:rPr>
                        <a:t>1 </a:t>
                      </a:r>
                      <a:r>
                        <a:rPr sz="1600" spc="-215">
                          <a:latin typeface="Arial Black"/>
                          <a:cs typeface="Arial Black"/>
                        </a:rPr>
                        <a:t>mod</a:t>
                      </a:r>
                      <a:r>
                        <a:rPr sz="1600" spc="80">
                          <a:latin typeface="Arial Black"/>
                          <a:cs typeface="Arial Black"/>
                        </a:rPr>
                        <a:t> </a:t>
                      </a:r>
                      <a:r>
                        <a:rPr sz="1600" spc="-180">
                          <a:latin typeface="Arial Black"/>
                          <a:cs typeface="Arial Black"/>
                        </a:rPr>
                        <a:t>4</a:t>
                      </a:r>
                      <a:endParaRPr sz="1600">
                        <a:latin typeface="Arial Black"/>
                        <a:cs typeface="Arial Black"/>
                      </a:endParaRPr>
                    </a:p>
                  </a:txBody>
                  <a:tcPr marL="0" marR="0" marT="2298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9CCFF"/>
                    </a:solidFill>
                  </a:tcPr>
                </a:tc>
                <a:tc vMerge="1">
                  <a:txBody>
                    <a:bodyPr/>
                    <a:lstStyle/>
                    <a:p>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74701">
                <a:tc vMerge="1">
                  <a:txBody>
                    <a:bodyPr/>
                    <a:lstStyle/>
                    <a:p>
                      <a:endParaRPr/>
                    </a:p>
                  </a:txBody>
                  <a:tcPr marL="0" marR="0" marT="22987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9CCFF"/>
                    </a:solidFill>
                  </a:tcPr>
                </a:tc>
                <a:tc rowSpan="2">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17452">
                <a:tc rowSpan="2">
                  <a:txBody>
                    <a:bodyPr/>
                    <a:lstStyle/>
                    <a:p>
                      <a:pPr marL="455930">
                        <a:lnSpc>
                          <a:spcPct val="100000"/>
                        </a:lnSpc>
                        <a:spcBef>
                          <a:spcPts val="1800"/>
                        </a:spcBef>
                      </a:pPr>
                      <a:r>
                        <a:rPr sz="1600" spc="-200">
                          <a:latin typeface="Arial Black"/>
                          <a:cs typeface="Arial Black"/>
                        </a:rPr>
                        <a:t>Blkno </a:t>
                      </a:r>
                      <a:r>
                        <a:rPr sz="1600" spc="-180">
                          <a:latin typeface="Arial Black"/>
                          <a:cs typeface="Arial Black"/>
                        </a:rPr>
                        <a:t>2 </a:t>
                      </a:r>
                      <a:r>
                        <a:rPr sz="1600" spc="-215">
                          <a:latin typeface="Arial Black"/>
                          <a:cs typeface="Arial Black"/>
                        </a:rPr>
                        <a:t>mod</a:t>
                      </a:r>
                      <a:r>
                        <a:rPr sz="1600" spc="80">
                          <a:latin typeface="Arial Black"/>
                          <a:cs typeface="Arial Black"/>
                        </a:rPr>
                        <a:t> </a:t>
                      </a:r>
                      <a:r>
                        <a:rPr sz="1600" spc="-180">
                          <a:latin typeface="Arial Black"/>
                          <a:cs typeface="Arial Black"/>
                        </a:rPr>
                        <a:t>4</a:t>
                      </a:r>
                      <a:endParaRPr sz="1600">
                        <a:latin typeface="Arial Black"/>
                        <a:cs typeface="Arial Black"/>
                      </a:endParaRPr>
                    </a:p>
                  </a:txBody>
                  <a:tcPr marL="0" marR="0" marT="228566"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9CCFF"/>
                    </a:solidFill>
                  </a:tcPr>
                </a:tc>
                <a:tc vMerge="1">
                  <a:txBody>
                    <a:bodyPr/>
                    <a:lstStyle/>
                    <a:p>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1209">
                <a:tc vMerge="1">
                  <a:txBody>
                    <a:bodyPr/>
                    <a:lstStyle/>
                    <a:p>
                      <a:endParaRPr/>
                    </a:p>
                  </a:txBody>
                  <a:tcPr marL="0" marR="0" marT="2286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9CCFF"/>
                    </a:solidFill>
                  </a:tcPr>
                </a:tc>
                <a:tc rowSpan="2">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02214">
                <a:tc rowSpan="2">
                  <a:txBody>
                    <a:bodyPr/>
                    <a:lstStyle/>
                    <a:p>
                      <a:pPr marL="455930">
                        <a:lnSpc>
                          <a:spcPct val="100000"/>
                        </a:lnSpc>
                        <a:spcBef>
                          <a:spcPts val="1810"/>
                        </a:spcBef>
                      </a:pPr>
                      <a:r>
                        <a:rPr sz="1600" spc="-200">
                          <a:latin typeface="Arial Black"/>
                          <a:cs typeface="Arial Black"/>
                        </a:rPr>
                        <a:t>Blkno </a:t>
                      </a:r>
                      <a:r>
                        <a:rPr sz="1600" spc="-180">
                          <a:latin typeface="Arial Black"/>
                          <a:cs typeface="Arial Black"/>
                        </a:rPr>
                        <a:t>3 </a:t>
                      </a:r>
                      <a:r>
                        <a:rPr sz="1600" spc="-215">
                          <a:latin typeface="Arial Black"/>
                          <a:cs typeface="Arial Black"/>
                        </a:rPr>
                        <a:t>mod</a:t>
                      </a:r>
                      <a:r>
                        <a:rPr sz="1600" spc="80">
                          <a:latin typeface="Arial Black"/>
                          <a:cs typeface="Arial Black"/>
                        </a:rPr>
                        <a:t> </a:t>
                      </a:r>
                      <a:r>
                        <a:rPr sz="1600" spc="-180">
                          <a:latin typeface="Arial Black"/>
                          <a:cs typeface="Arial Black"/>
                        </a:rPr>
                        <a:t>4</a:t>
                      </a:r>
                      <a:endParaRPr sz="1600">
                        <a:latin typeface="Arial Black"/>
                        <a:cs typeface="Arial Black"/>
                      </a:endParaRPr>
                    </a:p>
                  </a:txBody>
                  <a:tcPr marL="0" marR="0" marT="2298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9CCFF"/>
                    </a:solidFill>
                  </a:tcPr>
                </a:tc>
                <a:tc vMerge="1">
                  <a:txBody>
                    <a:bodyPr/>
                    <a:lstStyle/>
                    <a:p>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r h="407716">
                <a:tc vMerge="1">
                  <a:txBody>
                    <a:bodyPr/>
                    <a:lstStyle/>
                    <a:p>
                      <a:endParaRPr/>
                    </a:p>
                  </a:txBody>
                  <a:tcPr marL="0" marR="0" marT="22987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9CCFF"/>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7"/>
                  </a:ext>
                </a:extLst>
              </a:tr>
            </a:tbl>
          </a:graphicData>
        </a:graphic>
      </p:graphicFrame>
      <p:graphicFrame>
        <p:nvGraphicFramePr>
          <p:cNvPr id="11" name="object 5"/>
          <p:cNvGraphicFramePr>
            <a:graphicFrameLocks noGrp="1"/>
          </p:cNvGraphicFramePr>
          <p:nvPr/>
        </p:nvGraphicFramePr>
        <p:xfrm>
          <a:off x="757238" y="2320926"/>
          <a:ext cx="6421044" cy="3783015"/>
        </p:xfrm>
        <a:graphic>
          <a:graphicData uri="http://schemas.openxmlformats.org/drawingml/2006/table">
            <a:tbl>
              <a:tblPr firstRow="1" bandRow="1">
                <a:tableStyleId>{2D5ABB26-0587-4C30-8999-92F81FD0307C}</a:tableStyleId>
              </a:tblPr>
              <a:tblGrid>
                <a:gridCol w="2210209">
                  <a:extLst>
                    <a:ext uri="{9D8B030D-6E8A-4147-A177-3AD203B41FA5}">
                      <a16:colId xmlns:a16="http://schemas.microsoft.com/office/drawing/2014/main" val="20000"/>
                    </a:ext>
                  </a:extLst>
                </a:gridCol>
                <a:gridCol w="843437">
                  <a:extLst>
                    <a:ext uri="{9D8B030D-6E8A-4147-A177-3AD203B41FA5}">
                      <a16:colId xmlns:a16="http://schemas.microsoft.com/office/drawing/2014/main" val="20001"/>
                    </a:ext>
                  </a:extLst>
                </a:gridCol>
                <a:gridCol w="840896">
                  <a:extLst>
                    <a:ext uri="{9D8B030D-6E8A-4147-A177-3AD203B41FA5}">
                      <a16:colId xmlns:a16="http://schemas.microsoft.com/office/drawing/2014/main" val="20002"/>
                    </a:ext>
                  </a:extLst>
                </a:gridCol>
                <a:gridCol w="420449">
                  <a:extLst>
                    <a:ext uri="{9D8B030D-6E8A-4147-A177-3AD203B41FA5}">
                      <a16:colId xmlns:a16="http://schemas.microsoft.com/office/drawing/2014/main" val="20003"/>
                    </a:ext>
                  </a:extLst>
                </a:gridCol>
                <a:gridCol w="843436">
                  <a:extLst>
                    <a:ext uri="{9D8B030D-6E8A-4147-A177-3AD203B41FA5}">
                      <a16:colId xmlns:a16="http://schemas.microsoft.com/office/drawing/2014/main" val="20004"/>
                    </a:ext>
                  </a:extLst>
                </a:gridCol>
                <a:gridCol w="420449">
                  <a:extLst>
                    <a:ext uri="{9D8B030D-6E8A-4147-A177-3AD203B41FA5}">
                      <a16:colId xmlns:a16="http://schemas.microsoft.com/office/drawing/2014/main" val="20005"/>
                    </a:ext>
                  </a:extLst>
                </a:gridCol>
                <a:gridCol w="842168">
                  <a:extLst>
                    <a:ext uri="{9D8B030D-6E8A-4147-A177-3AD203B41FA5}">
                      <a16:colId xmlns:a16="http://schemas.microsoft.com/office/drawing/2014/main" val="20006"/>
                    </a:ext>
                  </a:extLst>
                </a:gridCol>
              </a:tblGrid>
              <a:tr h="87621">
                <a:tc rowSpan="8" gridSpan="2">
                  <a:txBody>
                    <a:bodyPr/>
                    <a:lstStyle/>
                    <a:p>
                      <a:pPr>
                        <a:lnSpc>
                          <a:spcPct val="100000"/>
                        </a:lnSpc>
                      </a:pPr>
                      <a:endParaRPr sz="2200">
                        <a:latin typeface="Times New Roman"/>
                        <a:cs typeface="Times New Roman"/>
                      </a:endParaRPr>
                    </a:p>
                  </a:txBody>
                  <a:tcPr marL="0" marR="0" marT="0" marB="0"/>
                </a:tc>
                <a:tc rowSpan="8" hMerge="1">
                  <a:txBody>
                    <a:bodyPr/>
                    <a:lstStyle/>
                    <a:p>
                      <a:endParaRPr/>
                    </a:p>
                  </a:txBody>
                  <a:tcPr marL="0" marR="0" marT="0" marB="0"/>
                </a:tc>
                <a:tc>
                  <a:txBody>
                    <a:bodyPr/>
                    <a:lstStyle/>
                    <a:p>
                      <a:pPr>
                        <a:lnSpc>
                          <a:spcPct val="100000"/>
                        </a:lnSpc>
                      </a:pPr>
                      <a:endParaRPr sz="4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26995">
                <a:tc gridSpan="2" vMerge="1">
                  <a:txBody>
                    <a:bodyPr/>
                    <a:lstStyle/>
                    <a:p>
                      <a:endParaRPr/>
                    </a:p>
                  </a:txBody>
                  <a:tcPr marL="0" marR="0" marT="0" marB="0"/>
                </a:tc>
                <a:tc hMerge="1" vMerge="1">
                  <a:txBody>
                    <a:bodyPr/>
                    <a:lstStyle/>
                    <a:p>
                      <a:endParaRPr/>
                    </a:p>
                  </a:txBody>
                  <a:tcPr marL="0" marR="0" marT="0" marB="0"/>
                </a:tc>
                <a:tc>
                  <a:txBody>
                    <a:bodyPr/>
                    <a:lstStyle/>
                    <a:p>
                      <a:pPr algn="ctr">
                        <a:lnSpc>
                          <a:spcPct val="100000"/>
                        </a:lnSpc>
                        <a:spcBef>
                          <a:spcPts val="1120"/>
                        </a:spcBef>
                      </a:pPr>
                      <a:r>
                        <a:rPr sz="1600" spc="-185">
                          <a:latin typeface="Arial Black"/>
                          <a:cs typeface="Arial Black"/>
                        </a:rPr>
                        <a:t>28</a:t>
                      </a:r>
                      <a:endParaRPr sz="1600">
                        <a:latin typeface="Arial Black"/>
                        <a:cs typeface="Arial Black"/>
                      </a:endParaRPr>
                    </a:p>
                  </a:txBody>
                  <a:tcPr marL="0" marR="0" marT="142225" marB="0">
                    <a:lnR w="9525">
                      <a:solidFill>
                        <a:srgbClr val="000000"/>
                      </a:solidFill>
                      <a:prstDash val="solid"/>
                    </a:lnR>
                    <a:lnT w="9525">
                      <a:solidFill>
                        <a:srgbClr val="000000"/>
                      </a:solidFill>
                      <a:prstDash val="solid"/>
                    </a:lnT>
                    <a:solidFill>
                      <a:srgbClr val="99CCFF"/>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tcPr>
                </a:tc>
                <a:tc>
                  <a:txBody>
                    <a:bodyPr/>
                    <a:lstStyle/>
                    <a:p>
                      <a:pPr marL="635" algn="ctr">
                        <a:lnSpc>
                          <a:spcPct val="100000"/>
                        </a:lnSpc>
                        <a:spcBef>
                          <a:spcPts val="1120"/>
                        </a:spcBef>
                      </a:pPr>
                      <a:r>
                        <a:rPr sz="1600">
                          <a:latin typeface="Arial Black"/>
                          <a:cs typeface="Arial Black"/>
                        </a:rPr>
                        <a:t>4</a:t>
                      </a:r>
                    </a:p>
                  </a:txBody>
                  <a:tcPr marL="0" marR="0" marT="142225" marB="0">
                    <a:lnR w="9525">
                      <a:solidFill>
                        <a:srgbClr val="000000"/>
                      </a:solidFill>
                      <a:prstDash val="solid"/>
                    </a:lnR>
                    <a:lnT w="9525">
                      <a:solidFill>
                        <a:srgbClr val="000000"/>
                      </a:solidFill>
                      <a:prstDash val="solid"/>
                    </a:lnT>
                    <a:solidFill>
                      <a:srgbClr val="99CCFF"/>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tcPr>
                </a:tc>
                <a:tc>
                  <a:txBody>
                    <a:bodyPr/>
                    <a:lstStyle/>
                    <a:p>
                      <a:pPr marL="635" algn="ctr">
                        <a:lnSpc>
                          <a:spcPct val="100000"/>
                        </a:lnSpc>
                        <a:spcBef>
                          <a:spcPts val="1120"/>
                        </a:spcBef>
                      </a:pPr>
                      <a:r>
                        <a:rPr sz="1600" spc="-185">
                          <a:latin typeface="Arial Black"/>
                          <a:cs typeface="Arial Black"/>
                        </a:rPr>
                        <a:t>64</a:t>
                      </a:r>
                      <a:endParaRPr sz="1600">
                        <a:latin typeface="Arial Black"/>
                        <a:cs typeface="Arial Black"/>
                      </a:endParaRPr>
                    </a:p>
                  </a:txBody>
                  <a:tcPr marL="0" marR="0" marT="142225" marB="0">
                    <a:lnR w="9525">
                      <a:solidFill>
                        <a:srgbClr val="000000"/>
                      </a:solidFill>
                      <a:prstDash val="solid"/>
                    </a:lnR>
                    <a:lnT w="9525">
                      <a:solidFill>
                        <a:srgbClr val="000000"/>
                      </a:solidFill>
                      <a:prstDash val="solid"/>
                    </a:lnT>
                    <a:lnB w="9525">
                      <a:solidFill>
                        <a:srgbClr val="000000"/>
                      </a:solidFill>
                      <a:prstDash val="solid"/>
                    </a:lnB>
                    <a:solidFill>
                      <a:srgbClr val="99CCFF"/>
                    </a:solidFill>
                  </a:tcPr>
                </a:tc>
                <a:extLst>
                  <a:ext uri="{0D108BD9-81ED-4DB2-BD59-A6C34878D82A}">
                    <a16:rowId xmlns:a16="http://schemas.microsoft.com/office/drawing/2014/main" val="10001"/>
                  </a:ext>
                </a:extLst>
              </a:tr>
              <a:tr h="87620">
                <a:tc gridSpan="2" vMerge="1">
                  <a:txBody>
                    <a:bodyPr/>
                    <a:lstStyle/>
                    <a:p>
                      <a:endParaRPr/>
                    </a:p>
                  </a:txBody>
                  <a:tcPr marL="0" marR="0" marT="0" marB="0"/>
                </a:tc>
                <a:tc hMerge="1" vMerge="1">
                  <a:txBody>
                    <a:bodyPr/>
                    <a:lstStyle/>
                    <a:p>
                      <a:endParaRPr/>
                    </a:p>
                  </a:txBody>
                  <a:tcPr marL="0" marR="0" marT="0" marB="0"/>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lnT w="9525">
                      <a:solidFill>
                        <a:srgbClr val="000000"/>
                      </a:solidFill>
                      <a:prstDash val="solid"/>
                    </a:lnT>
                  </a:tcPr>
                </a:tc>
                <a:extLst>
                  <a:ext uri="{0D108BD9-81ED-4DB2-BD59-A6C34878D82A}">
                    <a16:rowId xmlns:a16="http://schemas.microsoft.com/office/drawing/2014/main" val="10002"/>
                  </a:ext>
                </a:extLst>
              </a:tr>
              <a:tr h="88891">
                <a:tc gridSpan="2" vMerge="1">
                  <a:txBody>
                    <a:bodyPr/>
                    <a:lstStyle/>
                    <a:p>
                      <a:endParaRPr/>
                    </a:p>
                  </a:txBody>
                  <a:tcPr marL="0" marR="0" marT="0" marB="0"/>
                </a:tc>
                <a:tc hMerge="1" vMerge="1">
                  <a:txBody>
                    <a:bodyPr/>
                    <a:lstStyle/>
                    <a:p>
                      <a:endParaRPr/>
                    </a:p>
                  </a:txBody>
                  <a:tcPr marL="0" marR="0" marT="0" marB="0"/>
                </a:tc>
                <a:tc>
                  <a:txBody>
                    <a:bodyPr/>
                    <a:lstStyle/>
                    <a:p>
                      <a:pPr>
                        <a:lnSpc>
                          <a:spcPct val="100000"/>
                        </a:lnSpc>
                      </a:pPr>
                      <a:endParaRPr sz="4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3"/>
                  </a:ext>
                </a:extLst>
              </a:tr>
              <a:tr h="525725">
                <a:tc gridSpan="2" vMerge="1">
                  <a:txBody>
                    <a:bodyPr/>
                    <a:lstStyle/>
                    <a:p>
                      <a:endParaRPr/>
                    </a:p>
                  </a:txBody>
                  <a:tcPr marL="0" marR="0" marT="0" marB="0"/>
                </a:tc>
                <a:tc hMerge="1" vMerge="1">
                  <a:txBody>
                    <a:bodyPr/>
                    <a:lstStyle/>
                    <a:p>
                      <a:endParaRPr/>
                    </a:p>
                  </a:txBody>
                  <a:tcPr marL="0" marR="0" marT="0" marB="0"/>
                </a:tc>
                <a:tc>
                  <a:txBody>
                    <a:bodyPr/>
                    <a:lstStyle/>
                    <a:p>
                      <a:pPr algn="ctr">
                        <a:lnSpc>
                          <a:spcPct val="100000"/>
                        </a:lnSpc>
                        <a:spcBef>
                          <a:spcPts val="1110"/>
                        </a:spcBef>
                      </a:pPr>
                      <a:r>
                        <a:rPr sz="1600" spc="-185">
                          <a:latin typeface="Arial Black"/>
                          <a:cs typeface="Arial Black"/>
                        </a:rPr>
                        <a:t>17</a:t>
                      </a:r>
                      <a:endParaRPr sz="1600">
                        <a:latin typeface="Arial Black"/>
                        <a:cs typeface="Arial Black"/>
                      </a:endParaRPr>
                    </a:p>
                  </a:txBody>
                  <a:tcPr marL="0" marR="0" marT="140955" marB="0">
                    <a:lnR w="9525">
                      <a:solidFill>
                        <a:srgbClr val="000000"/>
                      </a:solidFill>
                      <a:prstDash val="solid"/>
                    </a:lnR>
                    <a:lnT w="9525">
                      <a:solidFill>
                        <a:srgbClr val="000000"/>
                      </a:solidFill>
                      <a:prstDash val="solid"/>
                    </a:lnT>
                    <a:solidFill>
                      <a:srgbClr val="99CCFF"/>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tcPr>
                </a:tc>
                <a:tc>
                  <a:txBody>
                    <a:bodyPr/>
                    <a:lstStyle/>
                    <a:p>
                      <a:pPr marL="635" algn="ctr">
                        <a:lnSpc>
                          <a:spcPct val="100000"/>
                        </a:lnSpc>
                        <a:spcBef>
                          <a:spcPts val="1110"/>
                        </a:spcBef>
                      </a:pPr>
                      <a:r>
                        <a:rPr sz="1600">
                          <a:latin typeface="Arial Black"/>
                          <a:cs typeface="Arial Black"/>
                        </a:rPr>
                        <a:t>5</a:t>
                      </a:r>
                    </a:p>
                  </a:txBody>
                  <a:tcPr marL="0" marR="0" marT="140955" marB="0">
                    <a:lnR w="9525">
                      <a:solidFill>
                        <a:srgbClr val="000000"/>
                      </a:solidFill>
                      <a:prstDash val="solid"/>
                    </a:lnR>
                    <a:lnT w="9525">
                      <a:solidFill>
                        <a:srgbClr val="000000"/>
                      </a:solidFill>
                      <a:prstDash val="solid"/>
                    </a:lnT>
                    <a:solidFill>
                      <a:srgbClr val="99CCFF"/>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tcPr>
                </a:tc>
                <a:tc>
                  <a:txBody>
                    <a:bodyPr/>
                    <a:lstStyle/>
                    <a:p>
                      <a:pPr marL="635" algn="ctr">
                        <a:lnSpc>
                          <a:spcPct val="100000"/>
                        </a:lnSpc>
                        <a:spcBef>
                          <a:spcPts val="1110"/>
                        </a:spcBef>
                      </a:pPr>
                      <a:r>
                        <a:rPr sz="1600" spc="-185">
                          <a:latin typeface="Arial Black"/>
                          <a:cs typeface="Arial Black"/>
                        </a:rPr>
                        <a:t>97</a:t>
                      </a:r>
                      <a:endParaRPr sz="1600">
                        <a:latin typeface="Arial Black"/>
                        <a:cs typeface="Arial Black"/>
                      </a:endParaRPr>
                    </a:p>
                  </a:txBody>
                  <a:tcPr marL="0" marR="0" marT="140955" marB="0">
                    <a:lnR w="9525">
                      <a:solidFill>
                        <a:srgbClr val="000000"/>
                      </a:solidFill>
                      <a:prstDash val="solid"/>
                    </a:lnR>
                    <a:lnT w="9525">
                      <a:solidFill>
                        <a:srgbClr val="000000"/>
                      </a:solidFill>
                      <a:prstDash val="solid"/>
                    </a:lnT>
                    <a:lnB w="9525">
                      <a:solidFill>
                        <a:srgbClr val="000000"/>
                      </a:solidFill>
                      <a:prstDash val="solid"/>
                    </a:lnB>
                    <a:solidFill>
                      <a:srgbClr val="99CCFF"/>
                    </a:solidFill>
                  </a:tcPr>
                </a:tc>
                <a:extLst>
                  <a:ext uri="{0D108BD9-81ED-4DB2-BD59-A6C34878D82A}">
                    <a16:rowId xmlns:a16="http://schemas.microsoft.com/office/drawing/2014/main" val="10004"/>
                  </a:ext>
                </a:extLst>
              </a:tr>
              <a:tr h="88891">
                <a:tc gridSpan="2" vMerge="1">
                  <a:txBody>
                    <a:bodyPr/>
                    <a:lstStyle/>
                    <a:p>
                      <a:endParaRPr/>
                    </a:p>
                  </a:txBody>
                  <a:tcPr marL="0" marR="0" marT="0" marB="0"/>
                </a:tc>
                <a:tc hMerge="1" vMerge="1">
                  <a:txBody>
                    <a:bodyPr/>
                    <a:lstStyle/>
                    <a:p>
                      <a:endParaRPr/>
                    </a:p>
                  </a:txBody>
                  <a:tcPr marL="0" marR="0" marT="0" marB="0"/>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lnT w="9525">
                      <a:solidFill>
                        <a:srgbClr val="000000"/>
                      </a:solidFill>
                      <a:prstDash val="solid"/>
                    </a:lnT>
                  </a:tcPr>
                </a:tc>
                <a:extLst>
                  <a:ext uri="{0D108BD9-81ED-4DB2-BD59-A6C34878D82A}">
                    <a16:rowId xmlns:a16="http://schemas.microsoft.com/office/drawing/2014/main" val="10005"/>
                  </a:ext>
                </a:extLst>
              </a:tr>
              <a:tr h="86350">
                <a:tc gridSpan="2" vMerge="1">
                  <a:txBody>
                    <a:bodyPr/>
                    <a:lstStyle/>
                    <a:p>
                      <a:endParaRPr/>
                    </a:p>
                  </a:txBody>
                  <a:tcPr marL="0" marR="0" marT="0" marB="0"/>
                </a:tc>
                <a:tc hMerge="1" vMerge="1">
                  <a:txBody>
                    <a:bodyPr/>
                    <a:lstStyle/>
                    <a:p>
                      <a:endParaRPr/>
                    </a:p>
                  </a:txBody>
                  <a:tcPr marL="0" marR="0" marT="0" marB="0"/>
                </a:tc>
                <a:tc>
                  <a:txBody>
                    <a:bodyPr/>
                    <a:lstStyle/>
                    <a:p>
                      <a:pPr>
                        <a:lnSpc>
                          <a:spcPct val="100000"/>
                        </a:lnSpc>
                      </a:pPr>
                      <a:endParaRPr sz="4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6"/>
                  </a:ext>
                </a:extLst>
              </a:tr>
              <a:tr h="526995">
                <a:tc gridSpan="2" vMerge="1">
                  <a:txBody>
                    <a:bodyPr/>
                    <a:lstStyle/>
                    <a:p>
                      <a:endParaRPr/>
                    </a:p>
                  </a:txBody>
                  <a:tcPr marL="0" marR="0" marT="0" marB="0"/>
                </a:tc>
                <a:tc hMerge="1" vMerge="1">
                  <a:txBody>
                    <a:bodyPr/>
                    <a:lstStyle/>
                    <a:p>
                      <a:endParaRPr/>
                    </a:p>
                  </a:txBody>
                  <a:tcPr marL="0" marR="0" marT="0" marB="0"/>
                </a:tc>
                <a:tc>
                  <a:txBody>
                    <a:bodyPr/>
                    <a:lstStyle/>
                    <a:p>
                      <a:pPr algn="ctr">
                        <a:lnSpc>
                          <a:spcPct val="100000"/>
                        </a:lnSpc>
                        <a:spcBef>
                          <a:spcPts val="1120"/>
                        </a:spcBef>
                      </a:pPr>
                      <a:r>
                        <a:rPr sz="1600" spc="-185">
                          <a:latin typeface="Arial Black"/>
                          <a:cs typeface="Arial Black"/>
                        </a:rPr>
                        <a:t>98</a:t>
                      </a:r>
                      <a:endParaRPr sz="1600">
                        <a:latin typeface="Arial Black"/>
                        <a:cs typeface="Arial Black"/>
                      </a:endParaRPr>
                    </a:p>
                  </a:txBody>
                  <a:tcPr marL="0" marR="0" marT="142225" marB="0">
                    <a:lnR w="9525">
                      <a:solidFill>
                        <a:srgbClr val="000000"/>
                      </a:solidFill>
                      <a:prstDash val="solid"/>
                    </a:lnR>
                    <a:lnT w="9525">
                      <a:solidFill>
                        <a:srgbClr val="000000"/>
                      </a:solidFill>
                      <a:prstDash val="solid"/>
                    </a:lnT>
                    <a:solidFill>
                      <a:srgbClr val="99CCFF"/>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tcPr>
                </a:tc>
                <a:tc>
                  <a:txBody>
                    <a:bodyPr/>
                    <a:lstStyle/>
                    <a:p>
                      <a:pPr marL="635" algn="ctr">
                        <a:lnSpc>
                          <a:spcPct val="100000"/>
                        </a:lnSpc>
                        <a:spcBef>
                          <a:spcPts val="1120"/>
                        </a:spcBef>
                      </a:pPr>
                      <a:r>
                        <a:rPr sz="1600" spc="-185">
                          <a:latin typeface="Arial Black"/>
                          <a:cs typeface="Arial Black"/>
                        </a:rPr>
                        <a:t>50</a:t>
                      </a:r>
                      <a:endParaRPr sz="1600">
                        <a:latin typeface="Arial Black"/>
                        <a:cs typeface="Arial Black"/>
                      </a:endParaRPr>
                    </a:p>
                  </a:txBody>
                  <a:tcPr marL="0" marR="0" marT="142225" marB="0">
                    <a:lnR w="9525">
                      <a:solidFill>
                        <a:srgbClr val="000000"/>
                      </a:solidFill>
                      <a:prstDash val="solid"/>
                    </a:lnR>
                    <a:lnT w="9525">
                      <a:solidFill>
                        <a:srgbClr val="000000"/>
                      </a:solidFill>
                      <a:prstDash val="solid"/>
                    </a:lnT>
                    <a:solidFill>
                      <a:srgbClr val="99CCFF"/>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tcPr>
                </a:tc>
                <a:tc>
                  <a:txBody>
                    <a:bodyPr/>
                    <a:lstStyle/>
                    <a:p>
                      <a:pPr marL="635" algn="ctr">
                        <a:lnSpc>
                          <a:spcPct val="100000"/>
                        </a:lnSpc>
                        <a:spcBef>
                          <a:spcPts val="1120"/>
                        </a:spcBef>
                      </a:pPr>
                      <a:r>
                        <a:rPr sz="1600" spc="-185">
                          <a:latin typeface="Arial Black"/>
                          <a:cs typeface="Arial Black"/>
                        </a:rPr>
                        <a:t>10</a:t>
                      </a:r>
                      <a:endParaRPr sz="1600">
                        <a:latin typeface="Arial Black"/>
                        <a:cs typeface="Arial Black"/>
                      </a:endParaRPr>
                    </a:p>
                  </a:txBody>
                  <a:tcPr marL="0" marR="0" marT="142225" marB="0">
                    <a:lnR w="9525">
                      <a:solidFill>
                        <a:srgbClr val="000000"/>
                      </a:solidFill>
                      <a:prstDash val="solid"/>
                    </a:lnR>
                    <a:lnT w="9525">
                      <a:solidFill>
                        <a:srgbClr val="000000"/>
                      </a:solidFill>
                      <a:prstDash val="solid"/>
                    </a:lnT>
                    <a:lnB w="9525">
                      <a:solidFill>
                        <a:srgbClr val="000000"/>
                      </a:solidFill>
                      <a:prstDash val="solid"/>
                    </a:lnB>
                    <a:solidFill>
                      <a:srgbClr val="99CCFF"/>
                    </a:solidFill>
                  </a:tcPr>
                </a:tc>
                <a:extLst>
                  <a:ext uri="{0D108BD9-81ED-4DB2-BD59-A6C34878D82A}">
                    <a16:rowId xmlns:a16="http://schemas.microsoft.com/office/drawing/2014/main" val="10007"/>
                  </a:ext>
                </a:extLst>
              </a:tr>
              <a:tr h="87621">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lnT w="9525">
                      <a:solidFill>
                        <a:srgbClr val="000000"/>
                      </a:solidFill>
                      <a:prstDash val="solid"/>
                    </a:lnT>
                  </a:tcPr>
                </a:tc>
                <a:extLst>
                  <a:ext uri="{0D108BD9-81ED-4DB2-BD59-A6C34878D82A}">
                    <a16:rowId xmlns:a16="http://schemas.microsoft.com/office/drawing/2014/main" val="10008"/>
                  </a:ext>
                </a:extLst>
              </a:tr>
              <a:tr h="88891">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9"/>
                  </a:ext>
                </a:extLst>
              </a:tr>
              <a:tr h="525725">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lnR w="9525">
                      <a:solidFill>
                        <a:srgbClr val="000000"/>
                      </a:solidFill>
                      <a:prstDash val="solid"/>
                    </a:lnR>
                  </a:tcPr>
                </a:tc>
                <a:tc>
                  <a:txBody>
                    <a:bodyPr/>
                    <a:lstStyle/>
                    <a:p>
                      <a:pPr algn="ctr">
                        <a:lnSpc>
                          <a:spcPct val="100000"/>
                        </a:lnSpc>
                        <a:spcBef>
                          <a:spcPts val="1110"/>
                        </a:spcBef>
                      </a:pPr>
                      <a:r>
                        <a:rPr sz="1600">
                          <a:latin typeface="Arial Black"/>
                          <a:cs typeface="Arial Black"/>
                        </a:rPr>
                        <a:t>3</a:t>
                      </a:r>
                    </a:p>
                  </a:txBody>
                  <a:tcPr marL="0" marR="0" marT="140955" marB="0">
                    <a:lnL w="9525">
                      <a:solidFill>
                        <a:srgbClr val="000000"/>
                      </a:solidFill>
                      <a:prstDash val="solid"/>
                    </a:lnL>
                    <a:lnR w="9525">
                      <a:solidFill>
                        <a:srgbClr val="000000"/>
                      </a:solidFill>
                      <a:prstDash val="solid"/>
                    </a:lnR>
                    <a:lnT w="9525">
                      <a:solidFill>
                        <a:srgbClr val="000000"/>
                      </a:solidFill>
                      <a:prstDash val="solid"/>
                    </a:lnT>
                    <a:solidFill>
                      <a:srgbClr val="99CCFF"/>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marL="635" algn="ctr">
                        <a:lnSpc>
                          <a:spcPct val="100000"/>
                        </a:lnSpc>
                        <a:spcBef>
                          <a:spcPts val="1110"/>
                        </a:spcBef>
                      </a:pPr>
                      <a:r>
                        <a:rPr sz="1600" spc="-185">
                          <a:latin typeface="Arial Black"/>
                          <a:cs typeface="Arial Black"/>
                        </a:rPr>
                        <a:t>35</a:t>
                      </a:r>
                      <a:endParaRPr sz="1600">
                        <a:latin typeface="Arial Black"/>
                        <a:cs typeface="Arial Black"/>
                      </a:endParaRPr>
                    </a:p>
                  </a:txBody>
                  <a:tcPr marL="0" marR="0" marT="140955" marB="0">
                    <a:lnL w="9525">
                      <a:solidFill>
                        <a:srgbClr val="000000"/>
                      </a:solidFill>
                      <a:prstDash val="solid"/>
                    </a:lnL>
                    <a:lnR w="9525">
                      <a:solidFill>
                        <a:srgbClr val="000000"/>
                      </a:solidFill>
                      <a:prstDash val="solid"/>
                    </a:lnR>
                    <a:lnT w="9525">
                      <a:solidFill>
                        <a:srgbClr val="000000"/>
                      </a:solidFill>
                      <a:prstDash val="solid"/>
                    </a:lnT>
                    <a:solidFill>
                      <a:srgbClr val="99CCFF"/>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marL="635" algn="ctr">
                        <a:lnSpc>
                          <a:spcPct val="100000"/>
                        </a:lnSpc>
                        <a:spcBef>
                          <a:spcPts val="1110"/>
                        </a:spcBef>
                      </a:pPr>
                      <a:r>
                        <a:rPr sz="1600" spc="-185">
                          <a:latin typeface="Arial Black"/>
                          <a:cs typeface="Arial Black"/>
                        </a:rPr>
                        <a:t>99</a:t>
                      </a:r>
                      <a:endParaRPr sz="1600">
                        <a:latin typeface="Arial Black"/>
                        <a:cs typeface="Arial Black"/>
                      </a:endParaRPr>
                    </a:p>
                  </a:txBody>
                  <a:tcPr marL="0" marR="0" marT="14095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9CCFF"/>
                    </a:solidFill>
                  </a:tcPr>
                </a:tc>
                <a:extLst>
                  <a:ext uri="{0D108BD9-81ED-4DB2-BD59-A6C34878D82A}">
                    <a16:rowId xmlns:a16="http://schemas.microsoft.com/office/drawing/2014/main" val="10010"/>
                  </a:ext>
                </a:extLst>
              </a:tr>
              <a:tr h="88891">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tc>
                <a:tc>
                  <a:txBody>
                    <a:bodyPr/>
                    <a:lstStyle/>
                    <a:p>
                      <a:pPr>
                        <a:lnSpc>
                          <a:spcPct val="100000"/>
                        </a:lnSpc>
                      </a:pPr>
                      <a:endParaRPr sz="400">
                        <a:latin typeface="Times New Roman"/>
                        <a:cs typeface="Times New Roman"/>
                      </a:endParaRPr>
                    </a:p>
                  </a:txBody>
                  <a:tcPr marL="0" marR="0" marT="0" marB="0">
                    <a:lnT w="9525">
                      <a:solidFill>
                        <a:srgbClr val="000000"/>
                      </a:solidFill>
                      <a:prstDash val="solid"/>
                    </a:lnT>
                  </a:tcPr>
                </a:tc>
                <a:extLst>
                  <a:ext uri="{0D108BD9-81ED-4DB2-BD59-A6C34878D82A}">
                    <a16:rowId xmlns:a16="http://schemas.microsoft.com/office/drawing/2014/main" val="10011"/>
                  </a:ext>
                </a:extLst>
              </a:tr>
              <a:tr h="262863">
                <a:tc>
                  <a:txBody>
                    <a:bodyPr/>
                    <a:lstStyle/>
                    <a:p>
                      <a:pPr>
                        <a:lnSpc>
                          <a:spcPct val="100000"/>
                        </a:lnSpc>
                      </a:pPr>
                      <a:endParaRPr sz="16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12"/>
                  </a:ext>
                </a:extLst>
              </a:tr>
              <a:tr h="709936">
                <a:tc>
                  <a:txBody>
                    <a:bodyPr/>
                    <a:lstStyle/>
                    <a:p>
                      <a:pPr marL="427990">
                        <a:lnSpc>
                          <a:spcPct val="100000"/>
                        </a:lnSpc>
                        <a:spcBef>
                          <a:spcPts val="1810"/>
                        </a:spcBef>
                      </a:pPr>
                      <a:r>
                        <a:rPr sz="1600" spc="-185">
                          <a:latin typeface="Arial Black"/>
                          <a:cs typeface="Arial Black"/>
                        </a:rPr>
                        <a:t>Freelist</a:t>
                      </a:r>
                      <a:r>
                        <a:rPr sz="1600" spc="-100">
                          <a:latin typeface="Arial Black"/>
                          <a:cs typeface="Arial Black"/>
                        </a:rPr>
                        <a:t> </a:t>
                      </a:r>
                      <a:r>
                        <a:rPr sz="1600" spc="-185">
                          <a:latin typeface="Arial Black"/>
                          <a:cs typeface="Arial Black"/>
                        </a:rPr>
                        <a:t>header</a:t>
                      </a:r>
                      <a:endParaRPr sz="1600">
                        <a:latin typeface="Arial Black"/>
                        <a:cs typeface="Arial Black"/>
                      </a:endParaRPr>
                    </a:p>
                  </a:txBody>
                  <a:tcPr marL="0" marR="0" marT="229846"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9CCFF"/>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tcPr>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extLst>
                  <a:ext uri="{0D108BD9-81ED-4DB2-BD59-A6C34878D82A}">
                    <a16:rowId xmlns:a16="http://schemas.microsoft.com/office/drawing/2014/main" val="10013"/>
                  </a:ext>
                </a:extLst>
              </a:tr>
            </a:tbl>
          </a:graphicData>
        </a:graphic>
      </p:graphicFrame>
      <p:grpSp>
        <p:nvGrpSpPr>
          <p:cNvPr id="2" name="object 6"/>
          <p:cNvGrpSpPr>
            <a:grpSpLocks/>
          </p:cNvGrpSpPr>
          <p:nvPr/>
        </p:nvGrpSpPr>
        <p:grpSpPr bwMode="auto">
          <a:xfrm>
            <a:off x="2970610" y="5454650"/>
            <a:ext cx="1253728" cy="655638"/>
            <a:chOff x="2971800" y="5454808"/>
            <a:chExt cx="1252855" cy="655955"/>
          </a:xfrm>
        </p:grpSpPr>
        <p:sp>
          <p:nvSpPr>
            <p:cNvPr id="56471" name="object 7"/>
            <p:cNvSpPr>
              <a:spLocks noChangeArrowheads="1"/>
            </p:cNvSpPr>
            <p:nvPr/>
          </p:nvSpPr>
          <p:spPr bwMode="auto">
            <a:xfrm>
              <a:off x="3070591" y="5459573"/>
              <a:ext cx="1149573" cy="646424"/>
            </a:xfrm>
            <a:custGeom>
              <a:avLst/>
              <a:gdLst>
                <a:gd name="T0" fmla="*/ 3820 w 1149350"/>
                <a:gd name="T1" fmla="*/ 151221 h 647064"/>
                <a:gd name="T2" fmla="*/ 63901 w 1149350"/>
                <a:gd name="T3" fmla="*/ 135836 h 647064"/>
                <a:gd name="T4" fmla="*/ 123441 w 1149350"/>
                <a:gd name="T5" fmla="*/ 120671 h 647064"/>
                <a:gd name="T6" fmla="*/ 182302 w 1149350"/>
                <a:gd name="T7" fmla="*/ 105848 h 647064"/>
                <a:gd name="T8" fmla="*/ 240394 w 1149350"/>
                <a:gd name="T9" fmla="*/ 91494 h 647064"/>
                <a:gd name="T10" fmla="*/ 297579 w 1149350"/>
                <a:gd name="T11" fmla="*/ 77731 h 647064"/>
                <a:gd name="T12" fmla="*/ 353753 w 1149350"/>
                <a:gd name="T13" fmla="*/ 64684 h 647064"/>
                <a:gd name="T14" fmla="*/ 408796 w 1149350"/>
                <a:gd name="T15" fmla="*/ 52478 h 647064"/>
                <a:gd name="T16" fmla="*/ 462609 w 1149350"/>
                <a:gd name="T17" fmla="*/ 41234 h 647064"/>
                <a:gd name="T18" fmla="*/ 515059 w 1149350"/>
                <a:gd name="T19" fmla="*/ 31080 h 647064"/>
                <a:gd name="T20" fmla="*/ 566042 w 1149350"/>
                <a:gd name="T21" fmla="*/ 22141 h 647064"/>
                <a:gd name="T22" fmla="*/ 615433 w 1149350"/>
                <a:gd name="T23" fmla="*/ 14541 h 647064"/>
                <a:gd name="T24" fmla="*/ 663132 w 1149350"/>
                <a:gd name="T25" fmla="*/ 8404 h 647064"/>
                <a:gd name="T26" fmla="*/ 709014 w 1149350"/>
                <a:gd name="T27" fmla="*/ 3846 h 647064"/>
                <a:gd name="T28" fmla="*/ 752976 w 1149350"/>
                <a:gd name="T29" fmla="*/ 1006 h 647064"/>
                <a:gd name="T30" fmla="*/ 794888 w 1149350"/>
                <a:gd name="T31" fmla="*/ 0 h 647064"/>
                <a:gd name="T32" fmla="*/ 834648 w 1149350"/>
                <a:gd name="T33" fmla="*/ 952 h 647064"/>
                <a:gd name="T34" fmla="*/ 907230 w 1149350"/>
                <a:gd name="T35" fmla="*/ 9239 h 647064"/>
                <a:gd name="T36" fmla="*/ 969807 w 1149350"/>
                <a:gd name="T37" fmla="*/ 26849 h 647064"/>
                <a:gd name="T38" fmla="*/ 1031715 w 1149350"/>
                <a:gd name="T39" fmla="*/ 68797 h 647064"/>
                <a:gd name="T40" fmla="*/ 1058354 w 1149350"/>
                <a:gd name="T41" fmla="*/ 99757 h 647064"/>
                <a:gd name="T42" fmla="*/ 1081937 w 1149350"/>
                <a:gd name="T43" fmla="*/ 136025 h 647064"/>
                <a:gd name="T44" fmla="*/ 1102313 w 1149350"/>
                <a:gd name="T45" fmla="*/ 176589 h 647064"/>
                <a:gd name="T46" fmla="*/ 1119347 w 1149350"/>
                <a:gd name="T47" fmla="*/ 220437 h 647064"/>
                <a:gd name="T48" fmla="*/ 1132901 w 1149350"/>
                <a:gd name="T49" fmla="*/ 266555 h 647064"/>
                <a:gd name="T50" fmla="*/ 1142831 w 1149350"/>
                <a:gd name="T51" fmla="*/ 313930 h 647064"/>
                <a:gd name="T52" fmla="*/ 1149005 w 1149350"/>
                <a:gd name="T53" fmla="*/ 361552 h 647064"/>
                <a:gd name="T54" fmla="*/ 1151270 w 1149350"/>
                <a:gd name="T55" fmla="*/ 408406 h 647064"/>
                <a:gd name="T56" fmla="*/ 1149502 w 1149350"/>
                <a:gd name="T57" fmla="*/ 453481 h 647064"/>
                <a:gd name="T58" fmla="*/ 1143548 w 1149350"/>
                <a:gd name="T59" fmla="*/ 495763 h 647064"/>
                <a:gd name="T60" fmla="*/ 1133275 w 1149350"/>
                <a:gd name="T61" fmla="*/ 534241 h 647064"/>
                <a:gd name="T62" fmla="*/ 1099202 w 1149350"/>
                <a:gd name="T63" fmla="*/ 595732 h 647064"/>
                <a:gd name="T64" fmla="*/ 1046170 w 1149350"/>
                <a:gd name="T65" fmla="*/ 629852 h 647064"/>
                <a:gd name="T66" fmla="*/ 991767 w 1149350"/>
                <a:gd name="T67" fmla="*/ 638656 h 647064"/>
                <a:gd name="T68" fmla="*/ 960390 w 1149350"/>
                <a:gd name="T69" fmla="*/ 639547 h 647064"/>
                <a:gd name="T70" fmla="*/ 926384 w 1149350"/>
                <a:gd name="T71" fmla="*/ 638240 h 647064"/>
                <a:gd name="T72" fmla="*/ 850972 w 1149350"/>
                <a:gd name="T73" fmla="*/ 629479 h 647064"/>
                <a:gd name="T74" fmla="*/ 809797 w 1149350"/>
                <a:gd name="T75" fmla="*/ 622240 h 647064"/>
                <a:gd name="T76" fmla="*/ 766465 w 1149350"/>
                <a:gd name="T77" fmla="*/ 613240 h 647064"/>
                <a:gd name="T78" fmla="*/ 721106 w 1149350"/>
                <a:gd name="T79" fmla="*/ 602590 h 647064"/>
                <a:gd name="T80" fmla="*/ 673823 w 1149350"/>
                <a:gd name="T81" fmla="*/ 590399 h 647064"/>
                <a:gd name="T82" fmla="*/ 624742 w 1149350"/>
                <a:gd name="T83" fmla="*/ 576775 h 647064"/>
                <a:gd name="T84" fmla="*/ 573980 w 1149350"/>
                <a:gd name="T85" fmla="*/ 561828 h 647064"/>
                <a:gd name="T86" fmla="*/ 521660 w 1149350"/>
                <a:gd name="T87" fmla="*/ 545666 h 647064"/>
                <a:gd name="T88" fmla="*/ 467899 w 1149350"/>
                <a:gd name="T89" fmla="*/ 528397 h 647064"/>
                <a:gd name="T90" fmla="*/ 412804 w 1149350"/>
                <a:gd name="T91" fmla="*/ 510130 h 647064"/>
                <a:gd name="T92" fmla="*/ 356505 w 1149350"/>
                <a:gd name="T93" fmla="*/ 490978 h 647064"/>
                <a:gd name="T94" fmla="*/ 299120 w 1149350"/>
                <a:gd name="T95" fmla="*/ 471048 h 647064"/>
                <a:gd name="T96" fmla="*/ 240767 w 1149350"/>
                <a:gd name="T97" fmla="*/ 450447 h 647064"/>
                <a:gd name="T98" fmla="*/ 181552 w 1149350"/>
                <a:gd name="T99" fmla="*/ 429286 h 647064"/>
                <a:gd name="T100" fmla="*/ 121617 w 1149350"/>
                <a:gd name="T101" fmla="*/ 407672 h 647064"/>
                <a:gd name="T102" fmla="*/ 61056 w 1149350"/>
                <a:gd name="T103" fmla="*/ 385716 h 647064"/>
                <a:gd name="T104" fmla="*/ 0 w 1149350"/>
                <a:gd name="T105" fmla="*/ 363528 h 6470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9350"/>
                <a:gd name="T160" fmla="*/ 0 h 647064"/>
                <a:gd name="T161" fmla="*/ 1149350 w 1149350"/>
                <a:gd name="T162" fmla="*/ 647064 h 64706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9350" h="647064">
                  <a:moveTo>
                    <a:pt x="3809" y="152876"/>
                  </a:moveTo>
                  <a:lnTo>
                    <a:pt x="63769" y="137323"/>
                  </a:lnTo>
                  <a:lnTo>
                    <a:pt x="123177" y="121992"/>
                  </a:lnTo>
                  <a:lnTo>
                    <a:pt x="181917" y="107007"/>
                  </a:lnTo>
                  <a:lnTo>
                    <a:pt x="239877" y="92495"/>
                  </a:lnTo>
                  <a:lnTo>
                    <a:pt x="296941" y="78581"/>
                  </a:lnTo>
                  <a:lnTo>
                    <a:pt x="352996" y="65391"/>
                  </a:lnTo>
                  <a:lnTo>
                    <a:pt x="407927" y="53050"/>
                  </a:lnTo>
                  <a:lnTo>
                    <a:pt x="461619" y="41685"/>
                  </a:lnTo>
                  <a:lnTo>
                    <a:pt x="513959" y="31421"/>
                  </a:lnTo>
                  <a:lnTo>
                    <a:pt x="564832" y="22383"/>
                  </a:lnTo>
                  <a:lnTo>
                    <a:pt x="614124" y="14698"/>
                  </a:lnTo>
                  <a:lnTo>
                    <a:pt x="661720" y="8492"/>
                  </a:lnTo>
                  <a:lnTo>
                    <a:pt x="707507" y="3890"/>
                  </a:lnTo>
                  <a:lnTo>
                    <a:pt x="751370" y="1017"/>
                  </a:lnTo>
                  <a:lnTo>
                    <a:pt x="793194" y="0"/>
                  </a:lnTo>
                  <a:lnTo>
                    <a:pt x="832866" y="963"/>
                  </a:lnTo>
                  <a:lnTo>
                    <a:pt x="905294" y="9338"/>
                  </a:lnTo>
                  <a:lnTo>
                    <a:pt x="967739" y="27146"/>
                  </a:lnTo>
                  <a:lnTo>
                    <a:pt x="1029515" y="69550"/>
                  </a:lnTo>
                  <a:lnTo>
                    <a:pt x="1056099" y="100849"/>
                  </a:lnTo>
                  <a:lnTo>
                    <a:pt x="1079628" y="137514"/>
                  </a:lnTo>
                  <a:lnTo>
                    <a:pt x="1099961" y="178522"/>
                  </a:lnTo>
                  <a:lnTo>
                    <a:pt x="1116960" y="222849"/>
                  </a:lnTo>
                  <a:lnTo>
                    <a:pt x="1130485" y="269472"/>
                  </a:lnTo>
                  <a:lnTo>
                    <a:pt x="1140395" y="317366"/>
                  </a:lnTo>
                  <a:lnTo>
                    <a:pt x="1146553" y="365509"/>
                  </a:lnTo>
                  <a:lnTo>
                    <a:pt x="1148817" y="412876"/>
                  </a:lnTo>
                  <a:lnTo>
                    <a:pt x="1147049" y="458444"/>
                  </a:lnTo>
                  <a:lnTo>
                    <a:pt x="1141109" y="501189"/>
                  </a:lnTo>
                  <a:lnTo>
                    <a:pt x="1130857" y="540088"/>
                  </a:lnTo>
                  <a:lnTo>
                    <a:pt x="1096859" y="602252"/>
                  </a:lnTo>
                  <a:lnTo>
                    <a:pt x="1043939" y="636746"/>
                  </a:lnTo>
                  <a:lnTo>
                    <a:pt x="989655" y="645646"/>
                  </a:lnTo>
                  <a:lnTo>
                    <a:pt x="958344" y="646546"/>
                  </a:lnTo>
                  <a:lnTo>
                    <a:pt x="924413" y="645226"/>
                  </a:lnTo>
                  <a:lnTo>
                    <a:pt x="849157" y="636368"/>
                  </a:lnTo>
                  <a:lnTo>
                    <a:pt x="808070" y="629050"/>
                  </a:lnTo>
                  <a:lnTo>
                    <a:pt x="764833" y="619952"/>
                  </a:lnTo>
                  <a:lnTo>
                    <a:pt x="719566" y="609186"/>
                  </a:lnTo>
                  <a:lnTo>
                    <a:pt x="672386" y="596861"/>
                  </a:lnTo>
                  <a:lnTo>
                    <a:pt x="623411" y="583088"/>
                  </a:lnTo>
                  <a:lnTo>
                    <a:pt x="572759" y="567977"/>
                  </a:lnTo>
                  <a:lnTo>
                    <a:pt x="520549" y="551637"/>
                  </a:lnTo>
                  <a:lnTo>
                    <a:pt x="466898" y="534180"/>
                  </a:lnTo>
                  <a:lnTo>
                    <a:pt x="411924" y="515715"/>
                  </a:lnTo>
                  <a:lnTo>
                    <a:pt x="355746" y="496353"/>
                  </a:lnTo>
                  <a:lnTo>
                    <a:pt x="298482" y="476204"/>
                  </a:lnTo>
                  <a:lnTo>
                    <a:pt x="240250" y="455377"/>
                  </a:lnTo>
                  <a:lnTo>
                    <a:pt x="181167" y="433984"/>
                  </a:lnTo>
                  <a:lnTo>
                    <a:pt x="121353" y="412134"/>
                  </a:lnTo>
                  <a:lnTo>
                    <a:pt x="60924" y="389938"/>
                  </a:lnTo>
                  <a:lnTo>
                    <a:pt x="0" y="367506"/>
                  </a:lnTo>
                </a:path>
              </a:pathLst>
            </a:custGeom>
            <a:noFill/>
            <a:ln w="8890">
              <a:solidFill>
                <a:srgbClr val="000000"/>
              </a:solidFill>
              <a:miter lim="800000"/>
              <a:headEnd/>
              <a:tailEnd/>
            </a:ln>
          </p:spPr>
          <p:txBody>
            <a:bodyPr lIns="0" tIns="0" rIns="0" bIns="0"/>
            <a:lstStyle/>
            <a:p>
              <a:endParaRPr lang="en-IN"/>
            </a:p>
          </p:txBody>
        </p:sp>
        <p:sp>
          <p:nvSpPr>
            <p:cNvPr id="56472" name="object 8"/>
            <p:cNvSpPr>
              <a:spLocks noChangeArrowheads="1"/>
            </p:cNvSpPr>
            <p:nvPr/>
          </p:nvSpPr>
          <p:spPr bwMode="auto">
            <a:xfrm>
              <a:off x="2971800" y="5558046"/>
              <a:ext cx="119747" cy="109590"/>
            </a:xfrm>
            <a:prstGeom prst="rect">
              <a:avLst/>
            </a:prstGeom>
            <a:blipFill dpi="0" rotWithShape="1">
              <a:blip r:embed="rId2" cstate="print"/>
              <a:srcRect/>
              <a:stretch>
                <a:fillRect/>
              </a:stretch>
            </a:blipFill>
            <a:ln w="9525">
              <a:noFill/>
              <a:miter lim="800000"/>
              <a:headEnd/>
              <a:tailEnd/>
            </a:ln>
          </p:spPr>
          <p:txBody>
            <a:bodyPr lIns="0" tIns="0" rIns="0" bIns="0"/>
            <a:lstStyle/>
            <a:p>
              <a:pPr eaLnBrk="1" hangingPunct="1"/>
              <a:endParaRPr lang="en-US" altLang="en-US">
                <a:solidFill>
                  <a:srgbClr val="000000"/>
                </a:solidFill>
                <a:latin typeface="Calibri" pitchFamily="34" charset="0"/>
              </a:endParaRPr>
            </a:p>
          </p:txBody>
        </p:sp>
        <p:sp>
          <p:nvSpPr>
            <p:cNvPr id="56473" name="object 9"/>
            <p:cNvSpPr>
              <a:spLocks noChangeArrowheads="1"/>
            </p:cNvSpPr>
            <p:nvPr/>
          </p:nvSpPr>
          <p:spPr bwMode="auto">
            <a:xfrm>
              <a:off x="2971800" y="5774050"/>
              <a:ext cx="119747" cy="106413"/>
            </a:xfrm>
            <a:prstGeom prst="rect">
              <a:avLst/>
            </a:prstGeom>
            <a:blipFill dpi="0" rotWithShape="1">
              <a:blip r:embed="rId3" cstate="print"/>
              <a:srcRect/>
              <a:stretch>
                <a:fillRect/>
              </a:stretch>
            </a:blipFill>
            <a:ln w="9525">
              <a:noFill/>
              <a:miter lim="800000"/>
              <a:headEnd/>
              <a:tailEnd/>
            </a:ln>
          </p:spPr>
          <p:txBody>
            <a:bodyPr lIns="0" tIns="0" rIns="0" bIns="0"/>
            <a:lstStyle/>
            <a:p>
              <a:pPr eaLnBrk="1" hangingPunct="1"/>
              <a:endParaRPr lang="en-US" altLang="en-US">
                <a:solidFill>
                  <a:srgbClr val="000000"/>
                </a:solidFill>
                <a:latin typeface="Calibri" pitchFamily="34" charset="0"/>
              </a:endParaRPr>
            </a:p>
          </p:txBody>
        </p:sp>
      </p:grpSp>
      <p:sp>
        <p:nvSpPr>
          <p:cNvPr id="16" name="object 10"/>
          <p:cNvSpPr txBox="1"/>
          <p:nvPr/>
        </p:nvSpPr>
        <p:spPr>
          <a:xfrm>
            <a:off x="2156223" y="6249989"/>
            <a:ext cx="4212431" cy="320675"/>
          </a:xfrm>
          <a:prstGeom prst="rect">
            <a:avLst/>
          </a:prstGeom>
        </p:spPr>
        <p:txBody>
          <a:bodyPr lIns="0" tIns="12700" rIns="0" bIns="0">
            <a:spAutoFit/>
          </a:bodyPr>
          <a:lstStyle/>
          <a:p>
            <a:pPr marL="12700" eaLnBrk="1" fontAlgn="auto" hangingPunct="1">
              <a:spcBef>
                <a:spcPts val="100"/>
              </a:spcBef>
              <a:spcAft>
                <a:spcPts val="0"/>
              </a:spcAft>
              <a:defRPr/>
            </a:pPr>
            <a:r>
              <a:rPr sz="2000">
                <a:solidFill>
                  <a:prstClr val="black"/>
                </a:solidFill>
                <a:latin typeface="Cambria" pitchFamily="18" charset="0"/>
                <a:cs typeface="Comic Sans MS"/>
              </a:rPr>
              <a:t>(a) </a:t>
            </a:r>
            <a:r>
              <a:rPr sz="2000" spc="-10">
                <a:solidFill>
                  <a:prstClr val="black"/>
                </a:solidFill>
                <a:latin typeface="Cambria" pitchFamily="18" charset="0"/>
                <a:cs typeface="Comic Sans MS"/>
              </a:rPr>
              <a:t>Search </a:t>
            </a:r>
            <a:r>
              <a:rPr sz="2000">
                <a:solidFill>
                  <a:prstClr val="black"/>
                </a:solidFill>
                <a:latin typeface="Cambria" pitchFamily="18" charset="0"/>
                <a:cs typeface="Comic Sans MS"/>
              </a:rPr>
              <a:t>for </a:t>
            </a:r>
            <a:r>
              <a:rPr sz="2000" spc="-5">
                <a:solidFill>
                  <a:prstClr val="black"/>
                </a:solidFill>
                <a:latin typeface="Cambria" pitchFamily="18" charset="0"/>
                <a:cs typeface="Comic Sans MS"/>
              </a:rPr>
              <a:t>block 18, empty free</a:t>
            </a:r>
            <a:r>
              <a:rPr sz="2000" spc="-55">
                <a:solidFill>
                  <a:prstClr val="black"/>
                </a:solidFill>
                <a:latin typeface="Cambria" pitchFamily="18" charset="0"/>
                <a:cs typeface="Comic Sans MS"/>
              </a:rPr>
              <a:t> </a:t>
            </a:r>
            <a:r>
              <a:rPr sz="2000" spc="-5">
                <a:solidFill>
                  <a:prstClr val="black"/>
                </a:solidFill>
                <a:latin typeface="Cambria" pitchFamily="18" charset="0"/>
                <a:cs typeface="Comic Sans MS"/>
              </a:rPr>
              <a:t>list</a:t>
            </a:r>
            <a:endParaRPr sz="2000">
              <a:solidFill>
                <a:prstClr val="black"/>
              </a:solidFill>
              <a:latin typeface="Cambria" pitchFamily="18" charset="0"/>
              <a:cs typeface="Comic Sans MS"/>
            </a:endParaRPr>
          </a:p>
        </p:txBody>
      </p:sp>
      <p:sp>
        <p:nvSpPr>
          <p:cNvPr id="17" name="Footer Placeholder 16"/>
          <p:cNvSpPr>
            <a:spLocks noGrp="1"/>
          </p:cNvSpPr>
          <p:nvPr>
            <p:ph type="ftr" sz="quarter" idx="11"/>
          </p:nvPr>
        </p:nvSpPr>
        <p:spPr/>
        <p:txBody>
          <a:bodyPr/>
          <a:lstStyle/>
          <a:p>
            <a:pPr>
              <a:defRPr/>
            </a:pPr>
            <a:r>
              <a:rPr lang="en-US"/>
              <a:t>@KL University , 2020</a:t>
            </a:r>
          </a:p>
        </p:txBody>
      </p:sp>
      <p:sp>
        <p:nvSpPr>
          <p:cNvPr id="18" name="Date Placeholder 17"/>
          <p:cNvSpPr>
            <a:spLocks noGrp="1"/>
          </p:cNvSpPr>
          <p:nvPr>
            <p:ph type="dt" sz="quarter" idx="10"/>
          </p:nvPr>
        </p:nvSpPr>
        <p:spPr/>
        <p:txBody>
          <a:bodyPr/>
          <a:lstStyle/>
          <a:p>
            <a:pPr>
              <a:defRPr/>
            </a:pPr>
            <a:fld id="{71E4865E-1B05-4DD6-A282-3EC2D44D6CB3}" type="datetime1">
              <a:rPr lang="en-US"/>
              <a:pPr>
                <a:defRPr/>
              </a:pPr>
              <a:t>8/21/2020</a:t>
            </a:fld>
            <a:endParaRPr lang="en-US"/>
          </a:p>
        </p:txBody>
      </p:sp>
      <p:pic>
        <p:nvPicPr>
          <p:cNvPr id="19" name="Picture 18" descr="KL Deemed to be University Logo"/>
          <p:cNvPicPr/>
          <p:nvPr/>
        </p:nvPicPr>
        <p:blipFill>
          <a:blip r:embed="rId4"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a:t>Scenario-5</a:t>
            </a:r>
            <a:endParaRPr lang="en-IN" b="1"/>
          </a:p>
        </p:txBody>
      </p:sp>
      <p:pic>
        <p:nvPicPr>
          <p:cNvPr id="1026" name="Picture 2"/>
          <p:cNvPicPr>
            <a:picLocks noGrp="1" noChangeAspect="1" noChangeArrowheads="1"/>
          </p:cNvPicPr>
          <p:nvPr>
            <p:ph idx="1"/>
          </p:nvPr>
        </p:nvPicPr>
        <p:blipFill>
          <a:blip r:embed="rId2" cstate="print"/>
          <a:srcRect/>
          <a:stretch>
            <a:fillRect/>
          </a:stretch>
        </p:blipFill>
        <p:spPr bwMode="auto">
          <a:xfrm>
            <a:off x="381000" y="914400"/>
            <a:ext cx="8382000" cy="5562599"/>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a:t>Text Book</a:t>
            </a:r>
            <a:endParaRPr lang="en-IN"/>
          </a:p>
        </p:txBody>
      </p:sp>
      <p:sp>
        <p:nvSpPr>
          <p:cNvPr id="3" name="Content Placeholder 2"/>
          <p:cNvSpPr>
            <a:spLocks noGrp="1"/>
          </p:cNvSpPr>
          <p:nvPr>
            <p:ph idx="1"/>
          </p:nvPr>
        </p:nvSpPr>
        <p:spPr/>
        <p:txBody>
          <a:bodyPr/>
          <a:lstStyle/>
          <a:p>
            <a:endParaRPr lang="en-US"/>
          </a:p>
          <a:p>
            <a:r>
              <a:rPr lang="en-US" b="1" i="1"/>
              <a:t>The Design of UNIX Operating System</a:t>
            </a:r>
          </a:p>
          <a:p>
            <a:pPr>
              <a:buNone/>
            </a:pPr>
            <a:r>
              <a:rPr lang="en-US" b="1" i="1"/>
              <a:t>					----</a:t>
            </a:r>
            <a:r>
              <a:rPr lang="en-US" b="1" i="1" err="1"/>
              <a:t>Marice</a:t>
            </a:r>
            <a:r>
              <a:rPr lang="en-US" b="1" i="1"/>
              <a:t> </a:t>
            </a:r>
            <a:r>
              <a:rPr lang="en-US" b="1" i="1" err="1"/>
              <a:t>J.Bach</a:t>
            </a:r>
            <a:endParaRPr lang="en-US" b="1" i="1"/>
          </a:p>
          <a:p>
            <a:endParaRPr lang="en-IN"/>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
        <p:nvSpPr>
          <p:cNvPr id="2" name="Title 1"/>
          <p:cNvSpPr>
            <a:spLocks noGrp="1"/>
          </p:cNvSpPr>
          <p:nvPr>
            <p:ph type="title"/>
          </p:nvPr>
        </p:nvSpPr>
        <p:spPr>
          <a:xfrm>
            <a:off x="457200" y="274638"/>
            <a:ext cx="8229600" cy="487362"/>
          </a:xfrm>
        </p:spPr>
        <p:txBody>
          <a:bodyPr>
            <a:noAutofit/>
          </a:bodyPr>
          <a:lstStyle/>
          <a:p>
            <a:br>
              <a:rPr lang="en-US" sz="3200" b="1"/>
            </a:br>
            <a:r>
              <a:rPr lang="en-US" sz="3200"/>
              <a:t>Review of Session-5-</a:t>
            </a:r>
            <a:r>
              <a:rPr lang="en-US" sz="3200" b="1"/>
              <a:t>Buffer Cache Algorithms </a:t>
            </a:r>
            <a:br>
              <a:rPr lang="en-US" sz="3200" b="1" i="1"/>
            </a:br>
            <a:endParaRPr lang="en-IN" sz="3200" b="1"/>
          </a:p>
        </p:txBody>
      </p:sp>
      <p:sp>
        <p:nvSpPr>
          <p:cNvPr id="3" name="Content Placeholder 2"/>
          <p:cNvSpPr>
            <a:spLocks noGrp="1"/>
          </p:cNvSpPr>
          <p:nvPr>
            <p:ph idx="1"/>
          </p:nvPr>
        </p:nvSpPr>
        <p:spPr>
          <a:xfrm>
            <a:off x="457200" y="914400"/>
            <a:ext cx="8229600" cy="5211763"/>
          </a:xfrm>
        </p:spPr>
        <p:txBody>
          <a:bodyPr/>
          <a:lstStyle/>
          <a:p>
            <a:endParaRPr lang="en-US"/>
          </a:p>
          <a:p>
            <a:r>
              <a:rPr lang="en-US" b="1" i="1"/>
              <a:t>1.brelse </a:t>
            </a:r>
          </a:p>
          <a:p>
            <a:r>
              <a:rPr lang="en-US" b="1" i="1"/>
              <a:t>2.getblk</a:t>
            </a:r>
          </a:p>
          <a:p>
            <a:r>
              <a:rPr lang="en-US" b="1" i="1"/>
              <a:t>3.bread</a:t>
            </a:r>
          </a:p>
          <a:p>
            <a:r>
              <a:rPr lang="en-US" b="1" i="1"/>
              <a:t>4.breada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Review of Session 5:</a:t>
            </a:r>
            <a:r>
              <a:rPr lang="en-US" b="1" i="1"/>
              <a:t>brelse</a:t>
            </a:r>
            <a:endParaRPr lang="en-IN" b="1" i="1"/>
          </a:p>
        </p:txBody>
      </p:sp>
      <p:sp>
        <p:nvSpPr>
          <p:cNvPr id="3" name="Content Placeholder 2"/>
          <p:cNvSpPr>
            <a:spLocks noGrp="1"/>
          </p:cNvSpPr>
          <p:nvPr>
            <p:ph idx="1"/>
          </p:nvPr>
        </p:nvSpPr>
        <p:spPr>
          <a:xfrm>
            <a:off x="457200" y="914400"/>
            <a:ext cx="8229600" cy="5715000"/>
          </a:xfrm>
        </p:spPr>
        <p:txBody>
          <a:bodyPr>
            <a:normAutofit fontScale="85000" lnSpcReduction="10000"/>
          </a:bodyPr>
          <a:lstStyle/>
          <a:p>
            <a:pPr algn="just"/>
            <a:r>
              <a:rPr lang="en-US"/>
              <a:t>When a buffer block is allocated to a process lets say, P1 ,by the kernel, that buffer block is marked as </a:t>
            </a:r>
            <a:r>
              <a:rPr lang="en-US" b="1" i="1"/>
              <a:t>busy, </a:t>
            </a:r>
            <a:r>
              <a:rPr lang="en-US"/>
              <a:t>so that it can not be accessed by any other process.</a:t>
            </a:r>
          </a:p>
          <a:p>
            <a:pPr algn="just"/>
            <a:r>
              <a:rPr lang="en-US"/>
              <a:t>If any other processes tries to access that buffer block, it will NOT be available for those processes because its marked busy </a:t>
            </a:r>
          </a:p>
          <a:p>
            <a:pPr algn="just"/>
            <a:r>
              <a:rPr lang="en-US"/>
              <a:t>Now  all those processes will go to sleep mode.</a:t>
            </a:r>
          </a:p>
          <a:p>
            <a:pPr algn="just"/>
            <a:r>
              <a:rPr lang="en-US"/>
              <a:t>Once that process P1 completes its hold on that buffer block, then the kernel releases that buffer block from the process P1, using this algorithm</a:t>
            </a:r>
            <a:r>
              <a:rPr lang="en-US" b="1" i="1"/>
              <a:t> </a:t>
            </a:r>
            <a:r>
              <a:rPr lang="en-US" b="1" i="1" err="1"/>
              <a:t>brelse</a:t>
            </a:r>
            <a:r>
              <a:rPr lang="en-US" b="1" i="1"/>
              <a:t>.</a:t>
            </a:r>
          </a:p>
          <a:p>
            <a:pPr algn="just"/>
            <a:r>
              <a:rPr lang="en-US"/>
              <a:t>That released buffer block is placed at end of the FREE LIST.</a:t>
            </a:r>
          </a:p>
          <a:p>
            <a:pPr algn="just"/>
            <a:r>
              <a:rPr lang="en-US"/>
              <a:t>Now the kernel awakens the sleeping processes and allocates the buffer blocks.</a:t>
            </a:r>
            <a:endParaRPr lang="en-IN"/>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a:t>Review of Session-4</a:t>
            </a:r>
            <a:endParaRPr lang="en-IN" b="1"/>
          </a:p>
        </p:txBody>
      </p:sp>
      <p:sp>
        <p:nvSpPr>
          <p:cNvPr id="3" name="Content Placeholder 2"/>
          <p:cNvSpPr>
            <a:spLocks noGrp="1"/>
          </p:cNvSpPr>
          <p:nvPr>
            <p:ph idx="1"/>
          </p:nvPr>
        </p:nvSpPr>
        <p:spPr>
          <a:xfrm>
            <a:off x="457200" y="838200"/>
            <a:ext cx="8229600" cy="5715000"/>
          </a:xfrm>
        </p:spPr>
        <p:txBody>
          <a:bodyPr>
            <a:normAutofit fontScale="85000" lnSpcReduction="10000"/>
          </a:bodyPr>
          <a:lstStyle/>
          <a:p>
            <a:pPr algn="just"/>
            <a:r>
              <a:rPr lang="en-US"/>
              <a:t>Session-4 deals about Buffer Cache.</a:t>
            </a:r>
          </a:p>
          <a:p>
            <a:pPr algn="just"/>
            <a:r>
              <a:rPr lang="en-US"/>
              <a:t>Buffer Cache is small area in Main Memory(RAM).</a:t>
            </a:r>
          </a:p>
          <a:p>
            <a:pPr algn="just"/>
            <a:r>
              <a:rPr lang="en-US"/>
              <a:t>Similar to Cache Memory.</a:t>
            </a:r>
          </a:p>
          <a:p>
            <a:pPr algn="just"/>
            <a:r>
              <a:rPr lang="en-US"/>
              <a:t>Its purpose is to </a:t>
            </a:r>
            <a:r>
              <a:rPr lang="en-US" b="1" i="1"/>
              <a:t>temporarily store </a:t>
            </a:r>
            <a:r>
              <a:rPr lang="en-US"/>
              <a:t>the frequently accessed Blocks from Disk Memory (Secondary Memory) into the Buffers of the Buffer Cache </a:t>
            </a:r>
            <a:r>
              <a:rPr lang="en-US" b="1" i="1"/>
              <a:t>by the Kernel.</a:t>
            </a:r>
          </a:p>
          <a:p>
            <a:pPr algn="just"/>
            <a:r>
              <a:rPr lang="en-US" b="1" i="1"/>
              <a:t>That means, before allocating the buffers/blocks to various processes , the kernel keeps these disks blocks temporarily inside the buffers of  this buffer cache.</a:t>
            </a:r>
          </a:p>
          <a:p>
            <a:pPr algn="just"/>
            <a:r>
              <a:rPr lang="en-US"/>
              <a:t>In Buffer Cache, there are components like Buffer Header, and the other area where the buffers actually located in Hash Queues &amp; Free Lists.</a:t>
            </a:r>
            <a:endParaRPr lang="en-IN"/>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
        <p:nvSpPr>
          <p:cNvPr id="2" name="Title 1"/>
          <p:cNvSpPr>
            <a:spLocks noGrp="1"/>
          </p:cNvSpPr>
          <p:nvPr>
            <p:ph type="title"/>
          </p:nvPr>
        </p:nvSpPr>
        <p:spPr>
          <a:xfrm>
            <a:off x="457200" y="274638"/>
            <a:ext cx="8229600" cy="487362"/>
          </a:xfrm>
        </p:spPr>
        <p:txBody>
          <a:bodyPr>
            <a:normAutofit fontScale="90000"/>
          </a:bodyPr>
          <a:lstStyle/>
          <a:p>
            <a:r>
              <a:rPr lang="en-US" b="1"/>
              <a:t>Review of Session 5: </a:t>
            </a:r>
            <a:r>
              <a:rPr lang="en-US" b="1" i="1" err="1"/>
              <a:t>getblk</a:t>
            </a:r>
            <a:endParaRPr lang="en-IN" b="1" i="1"/>
          </a:p>
        </p:txBody>
      </p:sp>
      <p:sp>
        <p:nvSpPr>
          <p:cNvPr id="3" name="Content Placeholder 2"/>
          <p:cNvSpPr>
            <a:spLocks noGrp="1"/>
          </p:cNvSpPr>
          <p:nvPr>
            <p:ph idx="1"/>
          </p:nvPr>
        </p:nvSpPr>
        <p:spPr>
          <a:xfrm>
            <a:off x="457200" y="838200"/>
            <a:ext cx="8229600" cy="5715000"/>
          </a:xfrm>
        </p:spPr>
        <p:txBody>
          <a:bodyPr>
            <a:normAutofit fontScale="92500" lnSpcReduction="20000"/>
          </a:bodyPr>
          <a:lstStyle/>
          <a:p>
            <a:pPr algn="just"/>
            <a:r>
              <a:rPr lang="en-US"/>
              <a:t>Used for Buffer Allocation.</a:t>
            </a:r>
          </a:p>
          <a:p>
            <a:pPr algn="just"/>
            <a:r>
              <a:rPr lang="en-IN"/>
              <a:t>When about to </a:t>
            </a:r>
            <a:r>
              <a:rPr lang="en-IN" b="1"/>
              <a:t>read data </a:t>
            </a:r>
            <a:r>
              <a:rPr lang="en-IN"/>
              <a:t>from a particular disk block, the kernel checks whether the block is in the buffer pool and, if it is not there, assigns it a free buffer. </a:t>
            </a:r>
          </a:p>
          <a:p>
            <a:pPr algn="just"/>
            <a:r>
              <a:rPr lang="en-IN"/>
              <a:t>When about to </a:t>
            </a:r>
            <a:r>
              <a:rPr lang="en-IN" b="1"/>
              <a:t>write data </a:t>
            </a:r>
            <a:r>
              <a:rPr lang="en-IN"/>
              <a:t>to a particular disk block, the kernel checks whether the block is in the buffer pool, and if not, assigns a free buffer for that block. </a:t>
            </a:r>
          </a:p>
          <a:p>
            <a:r>
              <a:rPr lang="en-IN"/>
              <a:t>The algorithms for reading and writing disk blocks use the algorithm </a:t>
            </a:r>
            <a:r>
              <a:rPr lang="en-IN" b="1" i="1" err="1"/>
              <a:t>getblk</a:t>
            </a:r>
            <a:r>
              <a:rPr lang="en-IN" i="1"/>
              <a:t> t</a:t>
            </a:r>
            <a:r>
              <a:rPr lang="en-IN"/>
              <a:t>o allocate buffers from the pool.</a:t>
            </a:r>
          </a:p>
          <a:p>
            <a:r>
              <a:rPr lang="en-US"/>
              <a:t>Five Scenarios can be understood</a:t>
            </a:r>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200"/>
              <a:t>Review of Session </a:t>
            </a:r>
            <a:r>
              <a:rPr lang="en-US" sz="3200" b="1" i="1"/>
              <a:t>5-bread &amp; </a:t>
            </a:r>
            <a:r>
              <a:rPr lang="en-US" sz="3200" b="1" i="1" err="1"/>
              <a:t>breada</a:t>
            </a:r>
            <a:endParaRPr lang="en-IN" sz="3200" b="1" i="1"/>
          </a:p>
        </p:txBody>
      </p:sp>
      <p:sp>
        <p:nvSpPr>
          <p:cNvPr id="3" name="Content Placeholder 2"/>
          <p:cNvSpPr>
            <a:spLocks noGrp="1"/>
          </p:cNvSpPr>
          <p:nvPr>
            <p:ph idx="1"/>
          </p:nvPr>
        </p:nvSpPr>
        <p:spPr>
          <a:xfrm>
            <a:off x="457200" y="685800"/>
            <a:ext cx="8229600" cy="5867400"/>
          </a:xfrm>
        </p:spPr>
        <p:txBody>
          <a:bodyPr/>
          <a:lstStyle/>
          <a:p>
            <a:pPr algn="just"/>
            <a:endParaRPr lang="en-US" b="1" i="1"/>
          </a:p>
          <a:p>
            <a:pPr algn="just"/>
            <a:r>
              <a:rPr lang="en-US" b="1" i="1"/>
              <a:t>bread</a:t>
            </a:r>
            <a:r>
              <a:rPr lang="en-US"/>
              <a:t> stands for block read.</a:t>
            </a:r>
          </a:p>
          <a:p>
            <a:pPr algn="just"/>
            <a:r>
              <a:rPr lang="en-US"/>
              <a:t>This algorithm is used to read a disk block.</a:t>
            </a:r>
          </a:p>
          <a:p>
            <a:pPr algn="just"/>
            <a:r>
              <a:rPr lang="en-US" b="1" i="1" err="1"/>
              <a:t>breada</a:t>
            </a:r>
            <a:r>
              <a:rPr lang="en-US"/>
              <a:t>  stands for block read ahead.</a:t>
            </a:r>
          </a:p>
          <a:p>
            <a:pPr algn="just"/>
            <a:r>
              <a:rPr lang="en-US"/>
              <a:t>This algorithm also used for disk block reading but with a small difference.</a:t>
            </a:r>
          </a:p>
          <a:p>
            <a:pPr algn="just"/>
            <a:r>
              <a:rPr lang="en-US"/>
              <a:t>That is, </a:t>
            </a:r>
            <a:r>
              <a:rPr lang="en-US" b="1" i="1"/>
              <a:t>bread </a:t>
            </a:r>
            <a:r>
              <a:rPr lang="en-US"/>
              <a:t>is used for simple read operation of a single disk block where as </a:t>
            </a:r>
            <a:r>
              <a:rPr lang="en-US" b="1" i="1" err="1"/>
              <a:t>breada</a:t>
            </a:r>
            <a:r>
              <a:rPr lang="en-US"/>
              <a:t> is used for asynchronous reading of TWO disk blocks one after the other.</a:t>
            </a:r>
          </a:p>
          <a:p>
            <a:endParaRPr lang="en-IN"/>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a:t>Session-6</a:t>
            </a:r>
            <a:endParaRPr lang="en-IN" b="1"/>
          </a:p>
        </p:txBody>
      </p:sp>
      <p:sp>
        <p:nvSpPr>
          <p:cNvPr id="3" name="Content Placeholder 2"/>
          <p:cNvSpPr>
            <a:spLocks noGrp="1"/>
          </p:cNvSpPr>
          <p:nvPr>
            <p:ph idx="1"/>
          </p:nvPr>
        </p:nvSpPr>
        <p:spPr>
          <a:xfrm>
            <a:off x="457200" y="990600"/>
            <a:ext cx="8229600" cy="5135563"/>
          </a:xfrm>
        </p:spPr>
        <p:txBody>
          <a:bodyPr/>
          <a:lstStyle/>
          <a:p>
            <a:endParaRPr lang="en-US"/>
          </a:p>
          <a:p>
            <a:endParaRPr lang="en-US"/>
          </a:p>
          <a:p>
            <a:pPr algn="ctr">
              <a:buNone/>
            </a:pPr>
            <a:r>
              <a:rPr lang="en-US" sz="4000" b="1" i="1"/>
              <a:t>Low Level file System Algorithms</a:t>
            </a:r>
          </a:p>
          <a:p>
            <a:pPr algn="ctr">
              <a:buNone/>
            </a:pPr>
            <a:r>
              <a:rPr lang="en-US" sz="4000" b="1" i="1"/>
              <a:t>(Internal Representation of Files)</a:t>
            </a:r>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IN"/>
          </a:p>
        </p:txBody>
      </p:sp>
      <p:pic>
        <p:nvPicPr>
          <p:cNvPr id="4" name="Picture 2"/>
          <p:cNvPicPr>
            <a:picLocks noGrp="1" noChangeAspect="1" noChangeArrowheads="1"/>
          </p:cNvPicPr>
          <p:nvPr>
            <p:ph idx="1"/>
          </p:nvPr>
        </p:nvPicPr>
        <p:blipFill>
          <a:blip r:embed="rId2" cstate="print"/>
          <a:srcRect/>
          <a:stretch>
            <a:fillRect/>
          </a:stretch>
        </p:blipFill>
        <p:spPr bwMode="auto">
          <a:xfrm>
            <a:off x="609600" y="1311558"/>
            <a:ext cx="7924800" cy="4860642"/>
          </a:xfrm>
          <a:prstGeom prst="rect">
            <a:avLst/>
          </a:prstGeom>
          <a:noFill/>
          <a:ln w="9525">
            <a:noFill/>
            <a:miter lim="800000"/>
            <a:headEnd/>
            <a:tailEnd/>
          </a:ln>
        </p:spPr>
      </p:pic>
      <p:pic>
        <p:nvPicPr>
          <p:cNvPr id="5" name="Picture 4"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Review of </a:t>
            </a:r>
            <a:r>
              <a:rPr lang="en-US" b="1" i="1" err="1"/>
              <a:t>inode</a:t>
            </a:r>
            <a:endParaRPr lang="en-IN" b="1" i="1"/>
          </a:p>
        </p:txBody>
      </p:sp>
      <p:sp>
        <p:nvSpPr>
          <p:cNvPr id="3" name="Content Placeholder 2"/>
          <p:cNvSpPr>
            <a:spLocks noGrp="1"/>
          </p:cNvSpPr>
          <p:nvPr>
            <p:ph idx="1"/>
          </p:nvPr>
        </p:nvSpPr>
        <p:spPr>
          <a:xfrm>
            <a:off x="457200" y="838200"/>
            <a:ext cx="8229600" cy="5562600"/>
          </a:xfrm>
        </p:spPr>
        <p:txBody>
          <a:bodyPr>
            <a:normAutofit fontScale="92500" lnSpcReduction="10000"/>
          </a:bodyPr>
          <a:lstStyle/>
          <a:p>
            <a:pPr algn="just"/>
            <a:r>
              <a:rPr lang="en-US" b="1" i="1" err="1">
                <a:latin typeface="+mj-lt"/>
              </a:rPr>
              <a:t>inode</a:t>
            </a:r>
            <a:r>
              <a:rPr lang="en-US">
                <a:latin typeface="+mj-lt"/>
              </a:rPr>
              <a:t> stands for index node.</a:t>
            </a:r>
          </a:p>
          <a:p>
            <a:pPr algn="just"/>
            <a:r>
              <a:rPr lang="en-IN">
                <a:latin typeface="+mj-lt"/>
                <a:cs typeface="Times New Roman" pitchFamily="18" charset="0"/>
              </a:rPr>
              <a:t>In Unix based operating system each file is indexed by a number called </a:t>
            </a:r>
            <a:r>
              <a:rPr lang="en-IN" b="1" i="1" err="1">
                <a:latin typeface="+mj-lt"/>
                <a:cs typeface="Times New Roman" pitchFamily="18" charset="0"/>
              </a:rPr>
              <a:t>inode</a:t>
            </a:r>
            <a:r>
              <a:rPr lang="en-IN" b="1" i="1">
                <a:latin typeface="+mj-lt"/>
                <a:cs typeface="Times New Roman" pitchFamily="18" charset="0"/>
              </a:rPr>
              <a:t>(index node)</a:t>
            </a:r>
            <a:r>
              <a:rPr lang="en-IN" i="1">
                <a:latin typeface="+mj-lt"/>
                <a:cs typeface="Times New Roman" pitchFamily="18" charset="0"/>
              </a:rPr>
              <a:t> or </a:t>
            </a:r>
            <a:r>
              <a:rPr lang="en-IN" i="1" err="1">
                <a:latin typeface="+mj-lt"/>
                <a:cs typeface="Times New Roman" pitchFamily="18" charset="0"/>
              </a:rPr>
              <a:t>inode</a:t>
            </a:r>
            <a:r>
              <a:rPr lang="en-IN" i="1">
                <a:latin typeface="+mj-lt"/>
                <a:cs typeface="Times New Roman" pitchFamily="18" charset="0"/>
              </a:rPr>
              <a:t> number.</a:t>
            </a:r>
            <a:endParaRPr lang="en-US">
              <a:latin typeface="+mj-lt"/>
            </a:endParaRPr>
          </a:p>
          <a:p>
            <a:pPr algn="just"/>
            <a:r>
              <a:rPr lang="en-US">
                <a:latin typeface="+mj-lt"/>
              </a:rPr>
              <a:t>It’s a name of a file in the form a number.</a:t>
            </a:r>
          </a:p>
          <a:p>
            <a:pPr algn="just"/>
            <a:r>
              <a:rPr lang="en-IN">
                <a:latin typeface="+mj-lt"/>
              </a:rPr>
              <a:t>The </a:t>
            </a:r>
            <a:r>
              <a:rPr lang="en-IN" b="1" i="1" err="1">
                <a:latin typeface="+mj-lt"/>
              </a:rPr>
              <a:t>inode</a:t>
            </a:r>
            <a:r>
              <a:rPr lang="en-IN">
                <a:latin typeface="+mj-lt"/>
              </a:rPr>
              <a:t> contains the information necessary for a process to access a file, such as file ownership, access rights, file size, and location of the file's data in the file system</a:t>
            </a:r>
            <a:r>
              <a:rPr lang="en-IN" b="1">
                <a:latin typeface="+mj-lt"/>
              </a:rPr>
              <a:t>.</a:t>
            </a:r>
          </a:p>
          <a:p>
            <a:pPr algn="just"/>
            <a:r>
              <a:rPr lang="en-IN" err="1"/>
              <a:t>inode</a:t>
            </a:r>
            <a:r>
              <a:rPr lang="en-IN"/>
              <a:t> contains the table of contents to locate a file's data on disk.</a:t>
            </a:r>
            <a:endParaRPr lang="en-IN">
              <a:latin typeface="+mj-lt"/>
            </a:endParaRPr>
          </a:p>
          <a:p>
            <a:pPr algn="just"/>
            <a:r>
              <a:rPr lang="en-US">
                <a:latin typeface="+mj-lt"/>
              </a:rPr>
              <a:t>Also called as </a:t>
            </a:r>
            <a:r>
              <a:rPr lang="en-US" b="1" i="1">
                <a:latin typeface="+mj-lt"/>
              </a:rPr>
              <a:t>disk </a:t>
            </a:r>
            <a:r>
              <a:rPr lang="en-US" b="1" i="1" err="1">
                <a:latin typeface="+mj-lt"/>
              </a:rPr>
              <a:t>inode</a:t>
            </a:r>
            <a:r>
              <a:rPr lang="en-US" b="1" i="1">
                <a:latin typeface="+mj-lt"/>
              </a:rPr>
              <a:t>.</a:t>
            </a:r>
          </a:p>
          <a:p>
            <a:pPr algn="just"/>
            <a:endParaRPr lang="en-IN" b="1" i="1">
              <a:latin typeface="+mj-lt"/>
            </a:endParaRPr>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28600" y="274639"/>
            <a:ext cx="8686800" cy="784225"/>
          </a:xfrm>
        </p:spPr>
        <p:txBody>
          <a:bodyPr>
            <a:normAutofit fontScale="90000"/>
          </a:bodyPr>
          <a:lstStyle/>
          <a:p>
            <a:r>
              <a:rPr lang="en-IN" sz="3200" b="1">
                <a:latin typeface="Times New Roman" pitchFamily="18" charset="0"/>
                <a:cs typeface="Times New Roman" pitchFamily="18" charset="0"/>
              </a:rPr>
              <a:t>inode number can be viewed using the </a:t>
            </a:r>
            <a:r>
              <a:rPr lang="en-IN" sz="3200" b="1" i="1">
                <a:latin typeface="Times New Roman" pitchFamily="18" charset="0"/>
                <a:cs typeface="Times New Roman" pitchFamily="18" charset="0"/>
              </a:rPr>
              <a:t>ls -il</a:t>
            </a:r>
            <a:r>
              <a:rPr lang="en-IN" sz="3200" b="1">
                <a:latin typeface="Times New Roman" pitchFamily="18" charset="0"/>
                <a:cs typeface="Times New Roman" pitchFamily="18" charset="0"/>
              </a:rPr>
              <a:t> command</a:t>
            </a:r>
          </a:p>
        </p:txBody>
      </p:sp>
      <p:pic>
        <p:nvPicPr>
          <p:cNvPr id="25603" name="Picture 2" descr="C:\Users\admin\Desktop\display_inodes.jpg"/>
          <p:cNvPicPr>
            <a:picLocks noGrp="1" noChangeAspect="1" noChangeArrowheads="1"/>
          </p:cNvPicPr>
          <p:nvPr>
            <p:ph idx="1"/>
          </p:nvPr>
        </p:nvPicPr>
        <p:blipFill>
          <a:blip r:embed="rId2" cstate="print"/>
          <a:srcRect/>
          <a:stretch>
            <a:fillRect/>
          </a:stretch>
        </p:blipFill>
        <p:spPr bwMode="auto">
          <a:xfrm>
            <a:off x="838200" y="1600200"/>
            <a:ext cx="7750969" cy="4573588"/>
          </a:xfrm>
        </p:spPr>
      </p:pic>
      <p:pic>
        <p:nvPicPr>
          <p:cNvPr id="4" name="Picture 3"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b="1"/>
              <a:t>Disk </a:t>
            </a:r>
            <a:r>
              <a:rPr lang="en-US" sz="3200" b="1" err="1"/>
              <a:t>inode</a:t>
            </a:r>
            <a:r>
              <a:rPr lang="en-US" sz="3200" b="1"/>
              <a:t> of a Sample File</a:t>
            </a:r>
            <a:endParaRPr lang="en-IN" sz="3200" b="1"/>
          </a:p>
        </p:txBody>
      </p:sp>
      <p:pic>
        <p:nvPicPr>
          <p:cNvPr id="2050" name="Picture 2"/>
          <p:cNvPicPr>
            <a:picLocks noGrp="1" noChangeAspect="1" noChangeArrowheads="1"/>
          </p:cNvPicPr>
          <p:nvPr>
            <p:ph idx="1"/>
          </p:nvPr>
        </p:nvPicPr>
        <p:blipFill>
          <a:blip r:embed="rId2" cstate="print"/>
          <a:srcRect/>
          <a:stretch>
            <a:fillRect/>
          </a:stretch>
        </p:blipFill>
        <p:spPr bwMode="auto">
          <a:xfrm>
            <a:off x="685800" y="838200"/>
            <a:ext cx="7391400" cy="54864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600"/>
              <a:t>Concept of </a:t>
            </a:r>
            <a:r>
              <a:rPr lang="en-US" sz="3600" b="1" i="1"/>
              <a:t>in-core </a:t>
            </a:r>
            <a:r>
              <a:rPr lang="en-US" sz="3600" b="1" i="1" err="1"/>
              <a:t>inode</a:t>
            </a:r>
            <a:endParaRPr lang="en-IN" sz="3600" b="1" i="1"/>
          </a:p>
        </p:txBody>
      </p:sp>
      <p:sp>
        <p:nvSpPr>
          <p:cNvPr id="3" name="Content Placeholder 2"/>
          <p:cNvSpPr>
            <a:spLocks noGrp="1"/>
          </p:cNvSpPr>
          <p:nvPr>
            <p:ph idx="1"/>
          </p:nvPr>
        </p:nvSpPr>
        <p:spPr>
          <a:xfrm>
            <a:off x="457200" y="762000"/>
            <a:ext cx="8229600" cy="5715000"/>
          </a:xfrm>
        </p:spPr>
        <p:txBody>
          <a:bodyPr>
            <a:normAutofit fontScale="92500"/>
          </a:bodyPr>
          <a:lstStyle/>
          <a:p>
            <a:pPr algn="just"/>
            <a:r>
              <a:rPr lang="en-US"/>
              <a:t>When the file is opened, then the kernel copies the </a:t>
            </a:r>
            <a:r>
              <a:rPr lang="en-US" err="1"/>
              <a:t>inode</a:t>
            </a:r>
            <a:r>
              <a:rPr lang="en-US"/>
              <a:t>(disk </a:t>
            </a:r>
            <a:r>
              <a:rPr lang="en-US" err="1"/>
              <a:t>inode</a:t>
            </a:r>
            <a:r>
              <a:rPr lang="en-US"/>
              <a:t>) into main memory area called </a:t>
            </a:r>
            <a:r>
              <a:rPr lang="en-US" err="1"/>
              <a:t>inode</a:t>
            </a:r>
            <a:r>
              <a:rPr lang="en-US"/>
              <a:t> cache, just </a:t>
            </a:r>
            <a:r>
              <a:rPr lang="en-US" err="1"/>
              <a:t>likie</a:t>
            </a:r>
            <a:r>
              <a:rPr lang="en-US"/>
              <a:t> the buffer cache.</a:t>
            </a:r>
          </a:p>
          <a:p>
            <a:pPr algn="just"/>
            <a:r>
              <a:rPr lang="en-US"/>
              <a:t>So, this copy of disk </a:t>
            </a:r>
            <a:r>
              <a:rPr lang="en-US" err="1"/>
              <a:t>inode</a:t>
            </a:r>
            <a:r>
              <a:rPr lang="en-US"/>
              <a:t> present in MM is called as </a:t>
            </a:r>
            <a:r>
              <a:rPr lang="en-US" b="1" i="1"/>
              <a:t>in-core </a:t>
            </a:r>
            <a:r>
              <a:rPr lang="en-US" b="1" i="1" err="1"/>
              <a:t>inode</a:t>
            </a:r>
            <a:r>
              <a:rPr lang="en-US"/>
              <a:t>.</a:t>
            </a:r>
          </a:p>
          <a:p>
            <a:pPr algn="just"/>
            <a:r>
              <a:rPr lang="en-IN"/>
              <a:t>As the file changes, the </a:t>
            </a:r>
            <a:r>
              <a:rPr lang="en-IN" b="1" i="1"/>
              <a:t>in-core </a:t>
            </a:r>
            <a:r>
              <a:rPr lang="en-IN" b="1" i="1" err="1"/>
              <a:t>inode</a:t>
            </a:r>
            <a:r>
              <a:rPr lang="en-IN" b="1" i="1"/>
              <a:t> </a:t>
            </a:r>
            <a:r>
              <a:rPr lang="en-IN"/>
              <a:t>is updated usually more often than the on-disk copy.</a:t>
            </a:r>
          </a:p>
          <a:p>
            <a:pPr algn="just"/>
            <a:r>
              <a:rPr lang="en-IN"/>
              <a:t>The in-core </a:t>
            </a:r>
            <a:r>
              <a:rPr lang="en-IN" err="1"/>
              <a:t>inode</a:t>
            </a:r>
            <a:r>
              <a:rPr lang="en-IN"/>
              <a:t> contains up-to-date information on the state of the file</a:t>
            </a:r>
          </a:p>
          <a:p>
            <a:pPr algn="just"/>
            <a:r>
              <a:rPr lang="en-US"/>
              <a:t>This is allocation is done using </a:t>
            </a:r>
            <a:r>
              <a:rPr lang="en-US" b="1" i="1" err="1"/>
              <a:t>iget</a:t>
            </a:r>
            <a:r>
              <a:rPr lang="en-US"/>
              <a:t> algorithm</a:t>
            </a:r>
            <a:endParaRPr lang="en-IN"/>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a:t>Accessing of </a:t>
            </a:r>
            <a:r>
              <a:rPr lang="en-US" b="1" i="1" err="1"/>
              <a:t>inode</a:t>
            </a:r>
            <a:endParaRPr lang="en-IN" b="1" i="1"/>
          </a:p>
        </p:txBody>
      </p:sp>
      <p:sp>
        <p:nvSpPr>
          <p:cNvPr id="3" name="Content Placeholder 2"/>
          <p:cNvSpPr>
            <a:spLocks noGrp="1"/>
          </p:cNvSpPr>
          <p:nvPr>
            <p:ph idx="1"/>
          </p:nvPr>
        </p:nvSpPr>
        <p:spPr>
          <a:xfrm>
            <a:off x="457200" y="838200"/>
            <a:ext cx="8229600" cy="5562600"/>
          </a:xfrm>
        </p:spPr>
        <p:txBody>
          <a:bodyPr>
            <a:normAutofit fontScale="92500" lnSpcReduction="10000"/>
          </a:bodyPr>
          <a:lstStyle/>
          <a:p>
            <a:pPr algn="just"/>
            <a:r>
              <a:rPr lang="en-US"/>
              <a:t>Accessing of </a:t>
            </a:r>
            <a:r>
              <a:rPr lang="en-US" err="1"/>
              <a:t>inode</a:t>
            </a:r>
            <a:r>
              <a:rPr lang="en-US"/>
              <a:t> is similar to the concept of accessing a buffer block in Buffer Cache.</a:t>
            </a:r>
          </a:p>
          <a:p>
            <a:pPr algn="just"/>
            <a:r>
              <a:rPr lang="en-US"/>
              <a:t>Here also the concept Hash Queue and FREE LIST will be there.</a:t>
            </a:r>
          </a:p>
          <a:p>
            <a:pPr algn="just"/>
            <a:r>
              <a:rPr lang="en-IN"/>
              <a:t>The kernel maps the device number and </a:t>
            </a:r>
            <a:r>
              <a:rPr lang="en-IN" err="1"/>
              <a:t>inode</a:t>
            </a:r>
            <a:r>
              <a:rPr lang="en-IN"/>
              <a:t> number into a hash queue and searches the queue for the</a:t>
            </a:r>
          </a:p>
          <a:p>
            <a:pPr algn="just"/>
            <a:r>
              <a:rPr lang="en-IN" err="1"/>
              <a:t>inode</a:t>
            </a:r>
            <a:r>
              <a:rPr lang="en-IN"/>
              <a:t>. </a:t>
            </a:r>
          </a:p>
          <a:p>
            <a:pPr algn="just"/>
            <a:r>
              <a:rPr lang="en-IN"/>
              <a:t>If it cannot find the </a:t>
            </a:r>
            <a:r>
              <a:rPr lang="en-IN" err="1"/>
              <a:t>inode</a:t>
            </a:r>
            <a:r>
              <a:rPr lang="en-IN"/>
              <a:t>, it allocates one from the free list and locks it.</a:t>
            </a:r>
          </a:p>
          <a:p>
            <a:pPr algn="just"/>
            <a:r>
              <a:rPr lang="en-IN"/>
              <a:t>The kernel then prepares to read the disk copy of the newly accessed </a:t>
            </a:r>
            <a:r>
              <a:rPr lang="en-IN" err="1"/>
              <a:t>inode</a:t>
            </a:r>
            <a:r>
              <a:rPr lang="en-IN"/>
              <a:t> into the in-core copy. </a:t>
            </a:r>
          </a:p>
          <a:p>
            <a:endParaRPr lang="en-US"/>
          </a:p>
          <a:p>
            <a:endParaRPr lang="en-IN"/>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
        <p:nvSpPr>
          <p:cNvPr id="2" name="Title 1"/>
          <p:cNvSpPr>
            <a:spLocks noGrp="1"/>
          </p:cNvSpPr>
          <p:nvPr>
            <p:ph type="title"/>
          </p:nvPr>
        </p:nvSpPr>
        <p:spPr>
          <a:xfrm>
            <a:off x="457200" y="274638"/>
            <a:ext cx="8229600" cy="792162"/>
          </a:xfrm>
        </p:spPr>
        <p:txBody>
          <a:bodyPr>
            <a:noAutofit/>
          </a:bodyPr>
          <a:lstStyle/>
          <a:p>
            <a:r>
              <a:rPr lang="en-IN" sz="2800"/>
              <a:t>Allocation of an in-core copy of actual disk </a:t>
            </a:r>
            <a:r>
              <a:rPr lang="en-IN" sz="2800" err="1"/>
              <a:t>inode</a:t>
            </a:r>
            <a:r>
              <a:rPr lang="en-IN" sz="2800"/>
              <a:t> </a:t>
            </a:r>
            <a:r>
              <a:rPr lang="en-US" sz="2800" b="1" i="1" err="1"/>
              <a:t>iget</a:t>
            </a:r>
            <a:r>
              <a:rPr lang="en-US" sz="2800" b="1" i="1"/>
              <a:t> </a:t>
            </a:r>
            <a:r>
              <a:rPr lang="en-US" sz="2800"/>
              <a:t>Algorithm</a:t>
            </a:r>
            <a:endParaRPr lang="en-IN" sz="2800"/>
          </a:p>
        </p:txBody>
      </p:sp>
      <p:pic>
        <p:nvPicPr>
          <p:cNvPr id="3074" name="Picture 2"/>
          <p:cNvPicPr>
            <a:picLocks noGrp="1" noChangeAspect="1" noChangeArrowheads="1"/>
          </p:cNvPicPr>
          <p:nvPr>
            <p:ph idx="1"/>
          </p:nvPr>
        </p:nvPicPr>
        <p:blipFill>
          <a:blip r:embed="rId3" cstate="print"/>
          <a:srcRect/>
          <a:stretch>
            <a:fillRect/>
          </a:stretch>
        </p:blipFill>
        <p:spPr bwMode="auto">
          <a:xfrm>
            <a:off x="533400" y="1143000"/>
            <a:ext cx="7848600" cy="5334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a:t>Review of Session-4</a:t>
            </a:r>
            <a:endParaRPr lang="en-IN" b="1"/>
          </a:p>
        </p:txBody>
      </p:sp>
      <p:sp>
        <p:nvSpPr>
          <p:cNvPr id="3" name="Content Placeholder 2"/>
          <p:cNvSpPr>
            <a:spLocks noGrp="1"/>
          </p:cNvSpPr>
          <p:nvPr>
            <p:ph idx="1"/>
          </p:nvPr>
        </p:nvSpPr>
        <p:spPr>
          <a:xfrm>
            <a:off x="457200" y="838200"/>
            <a:ext cx="8229600" cy="5638800"/>
          </a:xfrm>
        </p:spPr>
        <p:txBody>
          <a:bodyPr>
            <a:normAutofit fontScale="92500"/>
          </a:bodyPr>
          <a:lstStyle/>
          <a:p>
            <a:pPr algn="just"/>
            <a:r>
              <a:rPr lang="en-US"/>
              <a:t>Buffer Header consists of various fields like device number, block number, status and various pointer fields</a:t>
            </a:r>
          </a:p>
          <a:p>
            <a:pPr algn="just"/>
            <a:r>
              <a:rPr lang="en-US"/>
              <a:t>By default, the kernel stores the disk blocks in the buffers of Hash Queues.</a:t>
            </a:r>
          </a:p>
          <a:p>
            <a:pPr algn="just"/>
            <a:r>
              <a:rPr lang="en-US"/>
              <a:t>These buffers will be allocated to various processes by the Kernel from time to time depending on the requirement.</a:t>
            </a:r>
          </a:p>
          <a:p>
            <a:pPr algn="just"/>
            <a:r>
              <a:rPr lang="en-US"/>
              <a:t>The Hash Queue stores functions based on a Hash function and this hash function is a </a:t>
            </a:r>
            <a:r>
              <a:rPr lang="en-US" b="1" i="1"/>
              <a:t>device number mod block number</a:t>
            </a:r>
            <a:r>
              <a:rPr lang="en-US"/>
              <a:t> combination</a:t>
            </a:r>
          </a:p>
          <a:p>
            <a:endParaRPr lang="en-IN"/>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
        <p:nvSpPr>
          <p:cNvPr id="2" name="Title 1"/>
          <p:cNvSpPr>
            <a:spLocks noGrp="1"/>
          </p:cNvSpPr>
          <p:nvPr>
            <p:ph type="title"/>
          </p:nvPr>
        </p:nvSpPr>
        <p:spPr>
          <a:xfrm>
            <a:off x="457200" y="274638"/>
            <a:ext cx="8229600" cy="792162"/>
          </a:xfrm>
        </p:spPr>
        <p:txBody>
          <a:bodyPr>
            <a:noAutofit/>
          </a:bodyPr>
          <a:lstStyle/>
          <a:p>
            <a:r>
              <a:rPr lang="en-IN" sz="3200"/>
              <a:t>Allocation of an in-core copy of actual disk </a:t>
            </a:r>
            <a:r>
              <a:rPr lang="en-IN" sz="3200" err="1"/>
              <a:t>inode</a:t>
            </a:r>
            <a:r>
              <a:rPr lang="en-IN" sz="3200"/>
              <a:t> </a:t>
            </a:r>
            <a:r>
              <a:rPr lang="en-US" sz="3200" b="1" i="1" err="1"/>
              <a:t>iget</a:t>
            </a:r>
            <a:r>
              <a:rPr lang="en-US" sz="3200" b="1" i="1"/>
              <a:t> </a:t>
            </a:r>
            <a:r>
              <a:rPr lang="en-US" sz="3200"/>
              <a:t>Algorithm</a:t>
            </a:r>
            <a:endParaRPr lang="en-IN" sz="3200"/>
          </a:p>
        </p:txBody>
      </p:sp>
      <p:pic>
        <p:nvPicPr>
          <p:cNvPr id="4098" name="Picture 2"/>
          <p:cNvPicPr>
            <a:picLocks noGrp="1" noChangeAspect="1" noChangeArrowheads="1"/>
          </p:cNvPicPr>
          <p:nvPr>
            <p:ph idx="1"/>
          </p:nvPr>
        </p:nvPicPr>
        <p:blipFill>
          <a:blip r:embed="rId3" cstate="print"/>
          <a:srcRect/>
          <a:stretch>
            <a:fillRect/>
          </a:stretch>
        </p:blipFill>
        <p:spPr bwMode="auto">
          <a:xfrm>
            <a:off x="388877" y="1371600"/>
            <a:ext cx="8313843" cy="51816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IN"/>
          </a:p>
        </p:txBody>
      </p:sp>
      <p:sp>
        <p:nvSpPr>
          <p:cNvPr id="3" name="Content Placeholder 2"/>
          <p:cNvSpPr>
            <a:spLocks noGrp="1"/>
          </p:cNvSpPr>
          <p:nvPr>
            <p:ph idx="1"/>
          </p:nvPr>
        </p:nvSpPr>
        <p:spPr>
          <a:xfrm>
            <a:off x="457200" y="1066800"/>
            <a:ext cx="8229600" cy="5059363"/>
          </a:xfrm>
        </p:spPr>
        <p:txBody>
          <a:bodyPr>
            <a:normAutofit/>
          </a:bodyPr>
          <a:lstStyle/>
          <a:p>
            <a:pPr algn="just"/>
            <a:r>
              <a:rPr lang="en-IN"/>
              <a:t>The kernel removes the in-core mode from the free list, places it on the correct hash queue, and sets its in-core </a:t>
            </a:r>
            <a:r>
              <a:rPr lang="en-IN" b="1" i="1"/>
              <a:t>reference count </a:t>
            </a:r>
            <a:r>
              <a:rPr lang="en-IN"/>
              <a:t>to 1.</a:t>
            </a:r>
          </a:p>
          <a:p>
            <a:pPr algn="just">
              <a:buNone/>
            </a:pPr>
            <a:endParaRPr lang="en-IN"/>
          </a:p>
          <a:p>
            <a:pPr algn="just"/>
            <a:r>
              <a:rPr lang="en-IN"/>
              <a:t> It copies the file type, owner fields, permission settings, link count, file size, and the table of contents from the disk </a:t>
            </a:r>
            <a:r>
              <a:rPr lang="en-IN" err="1"/>
              <a:t>inode</a:t>
            </a:r>
            <a:r>
              <a:rPr lang="en-IN"/>
              <a:t> to the in-core </a:t>
            </a:r>
            <a:r>
              <a:rPr lang="en-IN" err="1"/>
              <a:t>inode</a:t>
            </a:r>
            <a:r>
              <a:rPr lang="en-IN"/>
              <a:t>, and returns a locked </a:t>
            </a:r>
            <a:r>
              <a:rPr lang="en-IN" err="1"/>
              <a:t>inode</a:t>
            </a:r>
            <a:r>
              <a:rPr lang="en-IN" b="1"/>
              <a:t>.</a:t>
            </a:r>
            <a:endParaRPr lang="en-IN"/>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600"/>
              <a:t>Releasing the </a:t>
            </a:r>
            <a:r>
              <a:rPr lang="en-US" sz="3600" err="1"/>
              <a:t>inodes</a:t>
            </a:r>
            <a:endParaRPr lang="en-IN" sz="3600"/>
          </a:p>
        </p:txBody>
      </p:sp>
      <p:sp>
        <p:nvSpPr>
          <p:cNvPr id="3" name="Content Placeholder 2"/>
          <p:cNvSpPr>
            <a:spLocks noGrp="1"/>
          </p:cNvSpPr>
          <p:nvPr>
            <p:ph idx="1"/>
          </p:nvPr>
        </p:nvSpPr>
        <p:spPr>
          <a:xfrm>
            <a:off x="457200" y="990600"/>
            <a:ext cx="8229600" cy="5562600"/>
          </a:xfrm>
        </p:spPr>
        <p:txBody>
          <a:bodyPr>
            <a:normAutofit fontScale="85000" lnSpcReduction="10000"/>
          </a:bodyPr>
          <a:lstStyle/>
          <a:p>
            <a:pPr algn="just"/>
            <a:r>
              <a:rPr lang="en-IN"/>
              <a:t>When the kernel releases an </a:t>
            </a:r>
            <a:r>
              <a:rPr lang="en-IN" err="1"/>
              <a:t>inode</a:t>
            </a:r>
            <a:r>
              <a:rPr lang="en-IN"/>
              <a:t> ,</a:t>
            </a:r>
            <a:r>
              <a:rPr lang="en-IN" i="1"/>
              <a:t>it decrements its </a:t>
            </a:r>
            <a:r>
              <a:rPr lang="en-IN"/>
              <a:t>in-core reference count. </a:t>
            </a:r>
          </a:p>
          <a:p>
            <a:pPr algn="just"/>
            <a:r>
              <a:rPr lang="en-IN"/>
              <a:t>If the count drops to 0, the kernel writes the </a:t>
            </a:r>
            <a:r>
              <a:rPr lang="en-IN" err="1"/>
              <a:t>inode</a:t>
            </a:r>
            <a:r>
              <a:rPr lang="en-IN"/>
              <a:t> to disk if the in-core copy differs from the disk copy. </a:t>
            </a:r>
          </a:p>
          <a:p>
            <a:pPr algn="just"/>
            <a:r>
              <a:rPr lang="en-IN"/>
              <a:t>They differ if the file data has changed, if the file access time has changed, or if the file owner or access permissions have changed.</a:t>
            </a:r>
          </a:p>
          <a:p>
            <a:pPr algn="just"/>
            <a:r>
              <a:rPr lang="en-IN"/>
              <a:t> Now, the kernel places the </a:t>
            </a:r>
            <a:r>
              <a:rPr lang="en-IN" err="1"/>
              <a:t>inode</a:t>
            </a:r>
            <a:r>
              <a:rPr lang="en-IN"/>
              <a:t> on the free list of </a:t>
            </a:r>
            <a:r>
              <a:rPr lang="en-IN" err="1"/>
              <a:t>inodes</a:t>
            </a:r>
            <a:r>
              <a:rPr lang="en-IN"/>
              <a:t>, effectively caching the </a:t>
            </a:r>
            <a:r>
              <a:rPr lang="en-IN" err="1"/>
              <a:t>inode</a:t>
            </a:r>
            <a:r>
              <a:rPr lang="en-IN"/>
              <a:t> in case it is needed again soon. </a:t>
            </a:r>
          </a:p>
          <a:p>
            <a:pPr algn="just"/>
            <a:r>
              <a:rPr lang="en-IN"/>
              <a:t>The kernel may also release all data blocks associated with the file and free the </a:t>
            </a:r>
            <a:r>
              <a:rPr lang="en-IN" err="1"/>
              <a:t>inode</a:t>
            </a:r>
            <a:r>
              <a:rPr lang="en-IN"/>
              <a:t> if the number of links to the file is 0.</a:t>
            </a:r>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
        <p:nvSpPr>
          <p:cNvPr id="2" name="Title 1"/>
          <p:cNvSpPr>
            <a:spLocks noGrp="1"/>
          </p:cNvSpPr>
          <p:nvPr>
            <p:ph type="title"/>
          </p:nvPr>
        </p:nvSpPr>
        <p:spPr>
          <a:xfrm>
            <a:off x="457200" y="274638"/>
            <a:ext cx="8229600" cy="563562"/>
          </a:xfrm>
        </p:spPr>
        <p:txBody>
          <a:bodyPr>
            <a:normAutofit fontScale="90000"/>
          </a:bodyPr>
          <a:lstStyle/>
          <a:p>
            <a:r>
              <a:rPr lang="en-US" sz="3200"/>
              <a:t>Releasing the </a:t>
            </a:r>
            <a:r>
              <a:rPr lang="en-US" sz="3200" err="1"/>
              <a:t>inodes</a:t>
            </a:r>
            <a:r>
              <a:rPr lang="en-US" sz="3200"/>
              <a:t> using</a:t>
            </a:r>
            <a:r>
              <a:rPr lang="en-US" sz="3200" b="1" i="1"/>
              <a:t> </a:t>
            </a:r>
            <a:r>
              <a:rPr lang="en-US" sz="3200" b="1" i="1" err="1"/>
              <a:t>iput</a:t>
            </a:r>
            <a:r>
              <a:rPr lang="en-US" sz="3200" b="1" i="1"/>
              <a:t> </a:t>
            </a:r>
            <a:r>
              <a:rPr lang="en-US" sz="3200"/>
              <a:t>algorithm</a:t>
            </a:r>
            <a:endParaRPr lang="en-IN" sz="3200"/>
          </a:p>
        </p:txBody>
      </p:sp>
      <p:pic>
        <p:nvPicPr>
          <p:cNvPr id="5122" name="Picture 2"/>
          <p:cNvPicPr>
            <a:picLocks noGrp="1" noChangeAspect="1" noChangeArrowheads="1"/>
          </p:cNvPicPr>
          <p:nvPr>
            <p:ph idx="1"/>
          </p:nvPr>
        </p:nvPicPr>
        <p:blipFill>
          <a:blip r:embed="rId3" cstate="print"/>
          <a:srcRect/>
          <a:stretch>
            <a:fillRect/>
          </a:stretch>
        </p:blipFill>
        <p:spPr bwMode="auto">
          <a:xfrm>
            <a:off x="597201" y="1009157"/>
            <a:ext cx="7952501" cy="55626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Directories</a:t>
            </a:r>
            <a:endParaRPr lang="en-IN"/>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pPr algn="just"/>
            <a:r>
              <a:rPr lang="en-IN"/>
              <a:t>Directories are the set of files that gives the file system its hierarchical structure.</a:t>
            </a:r>
          </a:p>
          <a:p>
            <a:pPr algn="just"/>
            <a:r>
              <a:rPr lang="en-IN"/>
              <a:t>A directory is a file whose data is a sequence of entries, each consisting of an </a:t>
            </a:r>
            <a:r>
              <a:rPr lang="en-IN" err="1"/>
              <a:t>inode</a:t>
            </a:r>
            <a:r>
              <a:rPr lang="en-IN"/>
              <a:t> number and the name of a file contained in the directory.</a:t>
            </a:r>
          </a:p>
          <a:p>
            <a:pPr algn="just"/>
            <a:r>
              <a:rPr lang="en-IN"/>
              <a:t> A path name is a null terminated character string divided into separate components by the slash ("/") character.</a:t>
            </a:r>
          </a:p>
          <a:p>
            <a:pPr algn="just"/>
            <a:r>
              <a:rPr lang="en-IN"/>
              <a:t> Each component except the last must be the name of a directory, but the last component may be a non-directory file</a:t>
            </a:r>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200" b="1"/>
              <a:t>Directory layout for  /etc</a:t>
            </a:r>
            <a:endParaRPr lang="en-IN" sz="3200" b="1"/>
          </a:p>
        </p:txBody>
      </p:sp>
      <p:pic>
        <p:nvPicPr>
          <p:cNvPr id="6146" name="Picture 2"/>
          <p:cNvPicPr>
            <a:picLocks noGrp="1" noChangeAspect="1" noChangeArrowheads="1"/>
          </p:cNvPicPr>
          <p:nvPr>
            <p:ph idx="1"/>
          </p:nvPr>
        </p:nvPicPr>
        <p:blipFill>
          <a:blip r:embed="rId2" cstate="print"/>
          <a:srcRect/>
          <a:stretch>
            <a:fillRect/>
          </a:stretch>
        </p:blipFill>
        <p:spPr bwMode="auto">
          <a:xfrm>
            <a:off x="1143000" y="990600"/>
            <a:ext cx="7013548" cy="53340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a:t>Directory entries may be empty, indicated by an mode number of 0. </a:t>
            </a:r>
          </a:p>
          <a:p>
            <a:pPr algn="just"/>
            <a:r>
              <a:rPr lang="en-IN"/>
              <a:t>For instance, the entry at address 224 in "/etc" is empty, although it once contained an entry for a file named "crash".</a:t>
            </a:r>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IN"/>
          </a:p>
        </p:txBody>
      </p:sp>
      <p:sp>
        <p:nvSpPr>
          <p:cNvPr id="3" name="Content Placeholder 2"/>
          <p:cNvSpPr>
            <a:spLocks noGrp="1"/>
          </p:cNvSpPr>
          <p:nvPr>
            <p:ph idx="1"/>
          </p:nvPr>
        </p:nvSpPr>
        <p:spPr>
          <a:xfrm>
            <a:off x="457200" y="914400"/>
            <a:ext cx="8229600" cy="5211763"/>
          </a:xfrm>
        </p:spPr>
        <p:txBody>
          <a:bodyPr>
            <a:normAutofit/>
          </a:bodyPr>
          <a:lstStyle/>
          <a:p>
            <a:pPr algn="just"/>
            <a:r>
              <a:rPr lang="en-IN"/>
              <a:t>Every directory contains the file names dot and dot-dot ("." and "..") whose </a:t>
            </a:r>
            <a:r>
              <a:rPr lang="en-IN" err="1"/>
              <a:t>inode</a:t>
            </a:r>
            <a:r>
              <a:rPr lang="en-IN"/>
              <a:t> numbers are those of the directory and its parent directory, respectively. </a:t>
            </a:r>
          </a:p>
          <a:p>
            <a:pPr algn="just"/>
            <a:r>
              <a:rPr lang="en-IN"/>
              <a:t>The </a:t>
            </a:r>
            <a:r>
              <a:rPr lang="en-IN" err="1"/>
              <a:t>inode</a:t>
            </a:r>
            <a:r>
              <a:rPr lang="en-IN"/>
              <a:t> number of "." in "/etc“ is located at offset 0 in the file, and its value is 83. </a:t>
            </a:r>
          </a:p>
          <a:p>
            <a:pPr algn="just"/>
            <a:r>
              <a:rPr lang="en-IN"/>
              <a:t>The mode number of ".." is located at offset 16, and its value is 2.</a:t>
            </a:r>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
        <p:nvSpPr>
          <p:cNvPr id="2" name="Title 1"/>
          <p:cNvSpPr>
            <a:spLocks noGrp="1"/>
          </p:cNvSpPr>
          <p:nvPr>
            <p:ph type="title"/>
          </p:nvPr>
        </p:nvSpPr>
        <p:spPr>
          <a:xfrm>
            <a:off x="457200" y="274638"/>
            <a:ext cx="8229600" cy="411162"/>
          </a:xfrm>
        </p:spPr>
        <p:txBody>
          <a:bodyPr>
            <a:normAutofit fontScale="90000"/>
          </a:bodyPr>
          <a:lstStyle/>
          <a:p>
            <a:r>
              <a:rPr lang="en-US" sz="3200" b="1"/>
              <a:t>Accessing a file in directory  using path name</a:t>
            </a:r>
            <a:endParaRPr lang="en-IN" sz="3200" b="1"/>
          </a:p>
        </p:txBody>
      </p:sp>
      <p:sp>
        <p:nvSpPr>
          <p:cNvPr id="3" name="Content Placeholder 2"/>
          <p:cNvSpPr>
            <a:spLocks noGrp="1"/>
          </p:cNvSpPr>
          <p:nvPr>
            <p:ph idx="1"/>
          </p:nvPr>
        </p:nvSpPr>
        <p:spPr>
          <a:xfrm>
            <a:off x="457200" y="838200"/>
            <a:ext cx="8229600" cy="5562600"/>
          </a:xfrm>
        </p:spPr>
        <p:txBody>
          <a:bodyPr/>
          <a:lstStyle/>
          <a:p>
            <a:pPr algn="just"/>
            <a:r>
              <a:rPr lang="en-IN"/>
              <a:t>The access to a file in a directory is by its path name, </a:t>
            </a:r>
          </a:p>
          <a:p>
            <a:pPr algn="just"/>
            <a:r>
              <a:rPr lang="en-IN"/>
              <a:t>But the kernel works internally with </a:t>
            </a:r>
            <a:r>
              <a:rPr lang="en-IN" err="1"/>
              <a:t>inodes</a:t>
            </a:r>
            <a:r>
              <a:rPr lang="en-IN"/>
              <a:t> rather than with path names.</a:t>
            </a:r>
          </a:p>
          <a:p>
            <a:pPr algn="just"/>
            <a:r>
              <a:rPr lang="en-IN"/>
              <a:t>Therefore, it converts the path names to </a:t>
            </a:r>
            <a:r>
              <a:rPr lang="en-IN" err="1"/>
              <a:t>inodes</a:t>
            </a:r>
            <a:r>
              <a:rPr lang="en-IN"/>
              <a:t> to access files.</a:t>
            </a:r>
          </a:p>
          <a:p>
            <a:pPr algn="just"/>
            <a:r>
              <a:rPr lang="en-IN" b="1" i="1" err="1"/>
              <a:t>namei</a:t>
            </a:r>
            <a:r>
              <a:rPr lang="en-IN"/>
              <a:t> algorithm is used for Conversion of a Path Name to an mode.</a:t>
            </a:r>
          </a:p>
          <a:p>
            <a:pPr algn="just"/>
            <a:r>
              <a:rPr lang="en-IN" b="1" i="1"/>
              <a:t>It follows a pathname until a terminal point is found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a:t>namei</a:t>
            </a:r>
            <a:r>
              <a:rPr lang="en-US" b="1" i="1" dirty="0"/>
              <a:t>  </a:t>
            </a:r>
            <a:r>
              <a:rPr lang="en-US" dirty="0"/>
              <a:t>Algorithm</a:t>
            </a:r>
            <a:endParaRPr lang="en-IN" dirty="0"/>
          </a:p>
        </p:txBody>
      </p:sp>
      <p:sp>
        <p:nvSpPr>
          <p:cNvPr id="3" name="Content Placeholder 2"/>
          <p:cNvSpPr>
            <a:spLocks noGrp="1"/>
          </p:cNvSpPr>
          <p:nvPr>
            <p:ph idx="1"/>
          </p:nvPr>
        </p:nvSpPr>
        <p:spPr/>
        <p:txBody>
          <a:bodyPr/>
          <a:lstStyle/>
          <a:p>
            <a:pPr algn="just"/>
            <a:r>
              <a:rPr lang="en-IN"/>
              <a:t>The user ID of the process must match the owner or group ID of the file, and execute permission must be granted, or the file must allow search to all users. </a:t>
            </a:r>
          </a:p>
          <a:p>
            <a:pPr algn="just"/>
            <a:r>
              <a:rPr lang="en-IN"/>
              <a:t>Otherwise the search fails. </a:t>
            </a:r>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a:t>Review of Session-4</a:t>
            </a:r>
            <a:endParaRPr lang="en-IN"/>
          </a:p>
        </p:txBody>
      </p:sp>
      <p:sp>
        <p:nvSpPr>
          <p:cNvPr id="3" name="Content Placeholder 2"/>
          <p:cNvSpPr>
            <a:spLocks noGrp="1"/>
          </p:cNvSpPr>
          <p:nvPr>
            <p:ph idx="1"/>
          </p:nvPr>
        </p:nvSpPr>
        <p:spPr>
          <a:xfrm>
            <a:off x="457200" y="990600"/>
            <a:ext cx="8229600" cy="5562600"/>
          </a:xfrm>
        </p:spPr>
        <p:txBody>
          <a:bodyPr/>
          <a:lstStyle/>
          <a:p>
            <a:pPr algn="just"/>
            <a:r>
              <a:rPr lang="en-US"/>
              <a:t>So, the blocks are mainly stored in Hash Queue buffers and these buffers the kernel allocates to various processes.</a:t>
            </a:r>
          </a:p>
          <a:p>
            <a:pPr algn="just"/>
            <a:r>
              <a:rPr lang="en-US"/>
              <a:t>But all the buffers stored in the HQs will not be allocated to processes, and few buffers will NOT be allocated to any processes and will be left FREE.</a:t>
            </a:r>
          </a:p>
          <a:p>
            <a:pPr algn="just"/>
            <a:r>
              <a:rPr lang="en-US"/>
              <a:t>These freely available blocks will be kept separately in a data structure called FREE LIST.</a:t>
            </a:r>
          </a:p>
          <a:p>
            <a:pPr algn="just">
              <a:buNone/>
            </a:pPr>
            <a:endParaRPr lang="en-IN"/>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b="1" i="1" err="1"/>
              <a:t>namei</a:t>
            </a:r>
            <a:r>
              <a:rPr lang="en-US" sz="3200" b="1"/>
              <a:t>  Algorithm</a:t>
            </a:r>
            <a:endParaRPr lang="en-IN" sz="3200" b="1"/>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pPr algn="just"/>
            <a:r>
              <a:rPr lang="en-IN" b="1" i="1" err="1"/>
              <a:t>namei</a:t>
            </a:r>
            <a:r>
              <a:rPr lang="en-IN" i="1"/>
              <a:t> algorithm uses intermediate </a:t>
            </a:r>
            <a:r>
              <a:rPr lang="en-IN" i="1" err="1"/>
              <a:t>inodes</a:t>
            </a:r>
            <a:r>
              <a:rPr lang="en-IN" i="1"/>
              <a:t> as it parses a path name; call them working </a:t>
            </a:r>
            <a:r>
              <a:rPr lang="en-IN" err="1"/>
              <a:t>inodes</a:t>
            </a:r>
            <a:r>
              <a:rPr lang="en-IN"/>
              <a:t>. </a:t>
            </a:r>
          </a:p>
          <a:p>
            <a:pPr algn="just"/>
            <a:r>
              <a:rPr lang="en-IN"/>
              <a:t>The </a:t>
            </a:r>
            <a:r>
              <a:rPr lang="en-IN" err="1"/>
              <a:t>inode</a:t>
            </a:r>
            <a:r>
              <a:rPr lang="en-IN"/>
              <a:t> where the search starts is the first working mode. </a:t>
            </a:r>
          </a:p>
          <a:p>
            <a:pPr algn="just"/>
            <a:r>
              <a:rPr lang="en-IN"/>
              <a:t>During each iteration of the </a:t>
            </a:r>
            <a:r>
              <a:rPr lang="en-IN" b="1" i="1" err="1"/>
              <a:t>namei</a:t>
            </a:r>
            <a:r>
              <a:rPr lang="en-IN" i="1"/>
              <a:t> loop, the kernel makes sure that the working </a:t>
            </a:r>
            <a:r>
              <a:rPr lang="en-IN" i="1" err="1"/>
              <a:t>inode</a:t>
            </a:r>
            <a:r>
              <a:rPr lang="en-IN" i="1"/>
              <a:t> is indeed </a:t>
            </a:r>
            <a:r>
              <a:rPr lang="en-IN"/>
              <a:t>that of a directory.</a:t>
            </a:r>
          </a:p>
          <a:p>
            <a:pPr algn="just"/>
            <a:r>
              <a:rPr lang="en-IN"/>
              <a:t> Otherwise, the system would violate the assertion that non-directory files can only be leaf nodes of the file system tree.</a:t>
            </a:r>
          </a:p>
          <a:p>
            <a:pPr algn="just"/>
            <a:r>
              <a:rPr lang="en-IN"/>
              <a:t> The process must also have permission to search the directory (read permission is insufficient).</a:t>
            </a:r>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600" b="1" i="1" err="1"/>
              <a:t>namei</a:t>
            </a:r>
            <a:r>
              <a:rPr lang="en-US" sz="3600"/>
              <a:t>  Algorithm</a:t>
            </a:r>
            <a:endParaRPr lang="en-IN" sz="3600"/>
          </a:p>
        </p:txBody>
      </p:sp>
      <p:pic>
        <p:nvPicPr>
          <p:cNvPr id="7170" name="Picture 2"/>
          <p:cNvPicPr>
            <a:picLocks noGrp="1" noChangeAspect="1" noChangeArrowheads="1"/>
          </p:cNvPicPr>
          <p:nvPr>
            <p:ph idx="1"/>
          </p:nvPr>
        </p:nvPicPr>
        <p:blipFill>
          <a:blip r:embed="rId2" cstate="print"/>
          <a:srcRect/>
          <a:stretch>
            <a:fillRect/>
          </a:stretch>
        </p:blipFill>
        <p:spPr bwMode="auto">
          <a:xfrm>
            <a:off x="1219200" y="854438"/>
            <a:ext cx="6983537" cy="5393961"/>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err="1"/>
              <a:t>namei</a:t>
            </a:r>
            <a:r>
              <a:rPr lang="en-US" b="1" i="1"/>
              <a:t> </a:t>
            </a:r>
            <a:r>
              <a:rPr lang="en-US"/>
              <a:t>Algorithm</a:t>
            </a:r>
            <a:endParaRPr lang="en-IN"/>
          </a:p>
        </p:txBody>
      </p:sp>
      <p:pic>
        <p:nvPicPr>
          <p:cNvPr id="8194" name="Picture 2"/>
          <p:cNvPicPr>
            <a:picLocks noGrp="1" noChangeAspect="1" noChangeArrowheads="1"/>
          </p:cNvPicPr>
          <p:nvPr>
            <p:ph idx="1"/>
          </p:nvPr>
        </p:nvPicPr>
        <p:blipFill>
          <a:blip r:embed="rId2" cstate="print"/>
          <a:srcRect/>
          <a:stretch>
            <a:fillRect/>
          </a:stretch>
        </p:blipFill>
        <p:spPr bwMode="auto">
          <a:xfrm>
            <a:off x="691711" y="1752600"/>
            <a:ext cx="7805579" cy="31242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br>
              <a:rPr lang="en-US" sz="3600" b="1" i="1"/>
            </a:br>
            <a:r>
              <a:rPr lang="en-US" sz="3600" b="1" i="1"/>
              <a:t>Text Book to be followed :</a:t>
            </a:r>
            <a:br>
              <a:rPr lang="en-US" b="1" i="1"/>
            </a:br>
            <a:endParaRPr lang="en-IN"/>
          </a:p>
        </p:txBody>
      </p:sp>
      <p:sp>
        <p:nvSpPr>
          <p:cNvPr id="3" name="Content Placeholder 2"/>
          <p:cNvSpPr>
            <a:spLocks noGrp="1"/>
          </p:cNvSpPr>
          <p:nvPr>
            <p:ph idx="1"/>
          </p:nvPr>
        </p:nvSpPr>
        <p:spPr>
          <a:xfrm>
            <a:off x="457200" y="838200"/>
            <a:ext cx="8229600" cy="5287963"/>
          </a:xfrm>
        </p:spPr>
        <p:txBody>
          <a:bodyPr/>
          <a:lstStyle/>
          <a:p>
            <a:pPr algn="ctr">
              <a:buNone/>
            </a:pPr>
            <a:endParaRPr lang="en-US" b="1" i="1"/>
          </a:p>
          <a:p>
            <a:pPr algn="ctr">
              <a:buNone/>
            </a:pPr>
            <a:endParaRPr lang="en-US" b="1" i="1"/>
          </a:p>
          <a:p>
            <a:pPr algn="ctr">
              <a:buNone/>
            </a:pPr>
            <a:r>
              <a:rPr lang="en-US" b="1" i="1"/>
              <a:t>The Design of the UNIX Operating System</a:t>
            </a:r>
          </a:p>
          <a:p>
            <a:pPr algn="ctr">
              <a:buNone/>
            </a:pPr>
            <a:r>
              <a:rPr lang="en-US" b="1" i="1"/>
              <a:t>                  --</a:t>
            </a:r>
            <a:r>
              <a:rPr lang="en-US" b="1" i="1" err="1"/>
              <a:t>Marice</a:t>
            </a:r>
            <a:r>
              <a:rPr lang="en-US" b="1" i="1"/>
              <a:t> </a:t>
            </a:r>
            <a:r>
              <a:rPr lang="en-US" b="1" i="1" err="1"/>
              <a:t>J.Bach</a:t>
            </a:r>
            <a:endParaRPr lang="en-IN" b="1" i="1"/>
          </a:p>
          <a:p>
            <a:endParaRPr lang="en-IN"/>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
        <p:nvSpPr>
          <p:cNvPr id="45058" name="Title 1"/>
          <p:cNvSpPr>
            <a:spLocks noGrp="1"/>
          </p:cNvSpPr>
          <p:nvPr>
            <p:ph type="title"/>
          </p:nvPr>
        </p:nvSpPr>
        <p:spPr>
          <a:xfrm>
            <a:off x="828675" y="304800"/>
            <a:ext cx="7485460" cy="566738"/>
          </a:xfrm>
        </p:spPr>
        <p:txBody>
          <a:bodyPr>
            <a:normAutofit fontScale="90000"/>
          </a:bodyPr>
          <a:lstStyle/>
          <a:p>
            <a:r>
              <a:rPr lang="en-US"/>
              <a:t>  </a:t>
            </a:r>
            <a:r>
              <a:rPr lang="en-US" b="1">
                <a:latin typeface="Cambria" pitchFamily="18" charset="0"/>
                <a:ea typeface="Cambria" pitchFamily="18" charset="0"/>
                <a:cs typeface="Cambria" pitchFamily="18" charset="0"/>
              </a:rPr>
              <a:t>Buffer Cache-Micro View</a:t>
            </a:r>
            <a:endParaRPr lang="en-IN" b="1">
              <a:latin typeface="Cambria" pitchFamily="18" charset="0"/>
              <a:ea typeface="Cambria" pitchFamily="18" charset="0"/>
              <a:cs typeface="Cambria" pitchFamily="18" charset="0"/>
            </a:endParaRPr>
          </a:p>
        </p:txBody>
      </p:sp>
      <p:pic>
        <p:nvPicPr>
          <p:cNvPr id="45059" name="Picture 2" descr="C:\Users\admin\Desktop\Annotation 2020-08-05 122324.png"/>
          <p:cNvPicPr>
            <a:picLocks noGrp="1" noChangeAspect="1" noChangeArrowheads="1"/>
          </p:cNvPicPr>
          <p:nvPr>
            <p:ph idx="1"/>
          </p:nvPr>
        </p:nvPicPr>
        <p:blipFill>
          <a:blip r:embed="rId3" cstate="print"/>
          <a:srcRect/>
          <a:stretch>
            <a:fillRect/>
          </a:stretch>
        </p:blipFill>
        <p:spPr bwMode="auto">
          <a:xfrm>
            <a:off x="428625" y="784226"/>
            <a:ext cx="8410575" cy="5700713"/>
          </a:xfrm>
          <a:noFill/>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
        <p:nvSpPr>
          <p:cNvPr id="2" name="Title 1"/>
          <p:cNvSpPr>
            <a:spLocks noGrp="1"/>
          </p:cNvSpPr>
          <p:nvPr>
            <p:ph type="title"/>
          </p:nvPr>
        </p:nvSpPr>
        <p:spPr>
          <a:xfrm>
            <a:off x="457200" y="274638"/>
            <a:ext cx="8229600" cy="563562"/>
          </a:xfrm>
        </p:spPr>
        <p:txBody>
          <a:bodyPr>
            <a:noAutofit/>
          </a:bodyPr>
          <a:lstStyle/>
          <a:p>
            <a:r>
              <a:rPr lang="en-US" sz="3200" b="1"/>
              <a:t>Review of Session-4-FIVE SCENARIOS</a:t>
            </a:r>
            <a:endParaRPr lang="en-IN" sz="3200" b="1"/>
          </a:p>
        </p:txBody>
      </p:sp>
      <p:sp>
        <p:nvSpPr>
          <p:cNvPr id="3" name="Content Placeholder 2"/>
          <p:cNvSpPr>
            <a:spLocks noGrp="1"/>
          </p:cNvSpPr>
          <p:nvPr>
            <p:ph idx="1"/>
          </p:nvPr>
        </p:nvSpPr>
        <p:spPr>
          <a:xfrm>
            <a:off x="457200" y="838200"/>
            <a:ext cx="8229600" cy="5287963"/>
          </a:xfrm>
        </p:spPr>
        <p:txBody>
          <a:bodyPr/>
          <a:lstStyle/>
          <a:p>
            <a:pPr>
              <a:buNone/>
            </a:pPr>
            <a:r>
              <a:rPr lang="en-US"/>
              <a:t>	</a:t>
            </a:r>
          </a:p>
          <a:p>
            <a:pPr>
              <a:buNone/>
            </a:pPr>
            <a:endParaRPr lang="en-US"/>
          </a:p>
          <a:p>
            <a:pPr>
              <a:buNone/>
            </a:pPr>
            <a:r>
              <a:rPr lang="en-US"/>
              <a:t>	</a:t>
            </a:r>
            <a:r>
              <a:rPr lang="en-US" b="1" i="1"/>
              <a:t>While allocating the buffer blocks to various processes, the kernel faces FIVE different scenarios</a:t>
            </a:r>
            <a:endParaRPr lang="en-IN" b="1"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a:t>Scenario-1</a:t>
            </a:r>
            <a:endParaRPr lang="en-IN" sz="3600" b="1"/>
          </a:p>
        </p:txBody>
      </p:sp>
      <p:pic>
        <p:nvPicPr>
          <p:cNvPr id="4" name="Picture 2" descr="C:\Users\admin\Desktop\unix3_clip_image010.jpg"/>
          <p:cNvPicPr>
            <a:picLocks noGrp="1" noChangeAspect="1" noChangeArrowheads="1"/>
          </p:cNvPicPr>
          <p:nvPr>
            <p:ph idx="1"/>
          </p:nvPr>
        </p:nvPicPr>
        <p:blipFill>
          <a:blip r:embed="rId2" cstate="print"/>
          <a:srcRect/>
          <a:stretch>
            <a:fillRect/>
          </a:stretch>
        </p:blipFill>
        <p:spPr bwMode="auto">
          <a:xfrm>
            <a:off x="977853" y="1295400"/>
            <a:ext cx="7382436" cy="4648200"/>
          </a:xfrm>
          <a:noFill/>
        </p:spPr>
      </p:pic>
      <p:pic>
        <p:nvPicPr>
          <p:cNvPr id="5" name="Picture 4"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Freeform: Shape 71"/>
          <p:cNvSpPr>
            <a:spLocks noGrp="1" noRot="1" noChangeAspect="1" noMove="1" noResize="1" noEditPoints="1" noAdjustHandles="1" noChangeArrowheads="1" noChangeShapeType="1" noTextEdit="1"/>
          </p:cNvSpPr>
          <p:nvPr/>
        </p:nvSpPr>
        <p:spPr>
          <a:xfrm>
            <a:off x="0" y="1"/>
            <a:ext cx="1322785" cy="1558925"/>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6" name="Freeform: Shape 75"/>
          <p:cNvSpPr>
            <a:spLocks noGrp="1" noRot="1" noChangeAspect="1" noMove="1" noResize="1" noEditPoints="1" noAdjustHandles="1" noChangeArrowheads="1" noChangeShapeType="1" noTextEdit="1"/>
          </p:cNvSpPr>
          <p:nvPr/>
        </p:nvSpPr>
        <p:spPr>
          <a:xfrm>
            <a:off x="0" y="1692275"/>
            <a:ext cx="729854" cy="2097088"/>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object 2"/>
          <p:cNvSpPr txBox="1">
            <a:spLocks/>
          </p:cNvSpPr>
          <p:nvPr/>
        </p:nvSpPr>
        <p:spPr bwMode="auto">
          <a:xfrm>
            <a:off x="1306116" y="338138"/>
            <a:ext cx="5399484" cy="628650"/>
          </a:xfrm>
          <a:prstGeom prst="rect">
            <a:avLst/>
          </a:prstGeom>
          <a:noFill/>
          <a:ln w="9525">
            <a:noFill/>
            <a:miter lim="800000"/>
            <a:headEnd/>
            <a:tailEnd/>
          </a:ln>
        </p:spPr>
        <p:txBody>
          <a:bodyPr tIns="12700" anchor="ctr"/>
          <a:lstStyle/>
          <a:p>
            <a:pPr marL="38100" eaLnBrk="1" fontAlgn="auto" hangingPunct="1">
              <a:lnSpc>
                <a:spcPct val="90000"/>
              </a:lnSpc>
              <a:spcBef>
                <a:spcPts val="100"/>
              </a:spcBef>
              <a:spcAft>
                <a:spcPts val="0"/>
              </a:spcAft>
              <a:tabLst>
                <a:tab pos="700405" algn="l"/>
              </a:tabLst>
              <a:defRPr/>
            </a:pPr>
            <a:r>
              <a:rPr lang="en-US" sz="2800" b="1">
                <a:latin typeface="Cambria" pitchFamily="18" charset="0"/>
                <a:ea typeface="+mj-ea"/>
                <a:cs typeface="+mj-cs"/>
              </a:rPr>
              <a:t>1</a:t>
            </a:r>
            <a:r>
              <a:rPr lang="en-US" sz="2800" b="1" baseline="28985">
                <a:latin typeface="Cambria" pitchFamily="18" charset="0"/>
                <a:ea typeface="+mj-ea"/>
                <a:cs typeface="+mj-cs"/>
              </a:rPr>
              <a:t>st	</a:t>
            </a:r>
            <a:r>
              <a:rPr lang="en-US" sz="2800" b="1" spc="-10">
                <a:latin typeface="Cambria" pitchFamily="18" charset="0"/>
                <a:ea typeface="+mj-ea"/>
                <a:cs typeface="+mj-cs"/>
              </a:rPr>
              <a:t>Scenario-After Allocation</a:t>
            </a:r>
            <a:endParaRPr lang="en-US" sz="2800" b="1">
              <a:latin typeface="Cambria" pitchFamily="18" charset="0"/>
              <a:ea typeface="+mj-ea"/>
              <a:cs typeface="+mj-cs"/>
            </a:endParaRPr>
          </a:p>
        </p:txBody>
      </p:sp>
      <p:sp>
        <p:nvSpPr>
          <p:cNvPr id="10" name="object 3"/>
          <p:cNvSpPr txBox="1"/>
          <p:nvPr/>
        </p:nvSpPr>
        <p:spPr>
          <a:xfrm>
            <a:off x="1050131" y="1752601"/>
            <a:ext cx="3471863" cy="320675"/>
          </a:xfrm>
          <a:prstGeom prst="rect">
            <a:avLst/>
          </a:prstGeom>
        </p:spPr>
        <p:txBody>
          <a:bodyPr lIns="0" tIns="12700" rIns="0" bIns="0">
            <a:spAutoFit/>
          </a:bodyPr>
          <a:lstStyle/>
          <a:p>
            <a:pPr marL="38100" eaLnBrk="1" fontAlgn="auto" hangingPunct="1">
              <a:spcBef>
                <a:spcPts val="100"/>
              </a:spcBef>
              <a:spcAft>
                <a:spcPts val="0"/>
              </a:spcAft>
              <a:defRPr/>
            </a:pPr>
            <a:r>
              <a:rPr sz="2000" spc="-60">
                <a:solidFill>
                  <a:prstClr val="black"/>
                </a:solidFill>
                <a:latin typeface="Cambria" pitchFamily="18" charset="0"/>
                <a:cs typeface="Comic Sans MS"/>
              </a:rPr>
              <a:t>After</a:t>
            </a:r>
            <a:r>
              <a:rPr sz="2000" spc="-30">
                <a:solidFill>
                  <a:prstClr val="black"/>
                </a:solidFill>
                <a:latin typeface="Cambria" pitchFamily="18" charset="0"/>
                <a:cs typeface="Comic Sans MS"/>
              </a:rPr>
              <a:t> </a:t>
            </a:r>
            <a:r>
              <a:rPr sz="2000" spc="-5">
                <a:solidFill>
                  <a:prstClr val="black"/>
                </a:solidFill>
                <a:latin typeface="Cambria" pitchFamily="18" charset="0"/>
                <a:cs typeface="Comic Sans MS"/>
              </a:rPr>
              <a:t>allocating</a:t>
            </a:r>
            <a:endParaRPr sz="2000">
              <a:solidFill>
                <a:prstClr val="black"/>
              </a:solidFill>
              <a:latin typeface="Cambria" pitchFamily="18" charset="0"/>
              <a:cs typeface="Comic Sans MS"/>
            </a:endParaRPr>
          </a:p>
        </p:txBody>
      </p:sp>
      <p:sp>
        <p:nvSpPr>
          <p:cNvPr id="11" name="object 4"/>
          <p:cNvSpPr txBox="1"/>
          <p:nvPr/>
        </p:nvSpPr>
        <p:spPr>
          <a:xfrm>
            <a:off x="762000" y="2320925"/>
            <a:ext cx="2208610" cy="477838"/>
          </a:xfrm>
          <a:prstGeom prst="rect">
            <a:avLst/>
          </a:prstGeom>
          <a:solidFill>
            <a:srgbClr val="99CCFF"/>
          </a:solidFill>
          <a:ln w="9344">
            <a:solidFill>
              <a:srgbClr val="000000"/>
            </a:solidFill>
          </a:ln>
        </p:spPr>
        <p:txBody>
          <a:bodyPr lIns="0" tIns="229870" rIns="0" bIns="0">
            <a:spAutoFit/>
          </a:bodyPr>
          <a:lstStyle/>
          <a:p>
            <a:pPr marL="455930" eaLnBrk="1" fontAlgn="auto" hangingPunct="1">
              <a:spcBef>
                <a:spcPts val="1810"/>
              </a:spcBef>
              <a:spcAft>
                <a:spcPts val="0"/>
              </a:spcAft>
              <a:defRPr/>
            </a:pPr>
            <a:r>
              <a:rPr sz="1600" spc="-200">
                <a:solidFill>
                  <a:prstClr val="black"/>
                </a:solidFill>
                <a:latin typeface="Arial Black"/>
                <a:cs typeface="Arial Black"/>
              </a:rPr>
              <a:t>Blkno </a:t>
            </a:r>
            <a:r>
              <a:rPr sz="1600" spc="-180">
                <a:solidFill>
                  <a:prstClr val="black"/>
                </a:solidFill>
                <a:latin typeface="Arial Black"/>
                <a:cs typeface="Arial Black"/>
              </a:rPr>
              <a:t>0 </a:t>
            </a:r>
            <a:r>
              <a:rPr sz="1600" spc="-215">
                <a:solidFill>
                  <a:prstClr val="black"/>
                </a:solidFill>
                <a:latin typeface="Arial Black"/>
                <a:cs typeface="Arial Black"/>
              </a:rPr>
              <a:t>mod</a:t>
            </a:r>
            <a:r>
              <a:rPr sz="1600" spc="80">
                <a:solidFill>
                  <a:prstClr val="black"/>
                </a:solidFill>
                <a:latin typeface="Arial Black"/>
                <a:cs typeface="Arial Black"/>
              </a:rPr>
              <a:t> </a:t>
            </a:r>
            <a:r>
              <a:rPr sz="1600" spc="-180">
                <a:solidFill>
                  <a:prstClr val="black"/>
                </a:solidFill>
                <a:latin typeface="Arial Black"/>
                <a:cs typeface="Arial Black"/>
              </a:rPr>
              <a:t>4</a:t>
            </a:r>
            <a:endParaRPr sz="1600">
              <a:solidFill>
                <a:prstClr val="black"/>
              </a:solidFill>
              <a:latin typeface="Arial Black"/>
              <a:cs typeface="Arial Black"/>
            </a:endParaRPr>
          </a:p>
        </p:txBody>
      </p:sp>
      <p:sp>
        <p:nvSpPr>
          <p:cNvPr id="12" name="object 5"/>
          <p:cNvSpPr txBox="1"/>
          <p:nvPr/>
        </p:nvSpPr>
        <p:spPr>
          <a:xfrm>
            <a:off x="762000" y="5394325"/>
            <a:ext cx="2208610" cy="477838"/>
          </a:xfrm>
          <a:prstGeom prst="rect">
            <a:avLst/>
          </a:prstGeom>
          <a:solidFill>
            <a:srgbClr val="99CCFF"/>
          </a:solidFill>
          <a:ln w="9344">
            <a:solidFill>
              <a:srgbClr val="000000"/>
            </a:solidFill>
          </a:ln>
        </p:spPr>
        <p:txBody>
          <a:bodyPr lIns="0" tIns="229870" rIns="0" bIns="0">
            <a:spAutoFit/>
          </a:bodyPr>
          <a:lstStyle/>
          <a:p>
            <a:pPr marL="427990" eaLnBrk="1" fontAlgn="auto" hangingPunct="1">
              <a:spcBef>
                <a:spcPts val="1810"/>
              </a:spcBef>
              <a:spcAft>
                <a:spcPts val="0"/>
              </a:spcAft>
              <a:defRPr/>
            </a:pPr>
            <a:r>
              <a:rPr sz="1600" spc="-185">
                <a:solidFill>
                  <a:prstClr val="black"/>
                </a:solidFill>
                <a:latin typeface="Arial Black"/>
                <a:cs typeface="Arial Black"/>
              </a:rPr>
              <a:t>Freelist</a:t>
            </a:r>
            <a:r>
              <a:rPr sz="1600" spc="-100">
                <a:solidFill>
                  <a:prstClr val="black"/>
                </a:solidFill>
                <a:latin typeface="Arial Black"/>
                <a:cs typeface="Arial Black"/>
              </a:rPr>
              <a:t> </a:t>
            </a:r>
            <a:r>
              <a:rPr sz="1600" spc="-185">
                <a:solidFill>
                  <a:prstClr val="black"/>
                </a:solidFill>
                <a:latin typeface="Arial Black"/>
                <a:cs typeface="Arial Black"/>
              </a:rPr>
              <a:t>header</a:t>
            </a:r>
            <a:endParaRPr sz="1600">
              <a:solidFill>
                <a:prstClr val="black"/>
              </a:solidFill>
              <a:latin typeface="Arial Black"/>
              <a:cs typeface="Arial Black"/>
            </a:endParaRPr>
          </a:p>
        </p:txBody>
      </p:sp>
      <p:sp>
        <p:nvSpPr>
          <p:cNvPr id="13" name="object 6"/>
          <p:cNvSpPr txBox="1"/>
          <p:nvPr/>
        </p:nvSpPr>
        <p:spPr>
          <a:xfrm>
            <a:off x="762000" y="3022600"/>
            <a:ext cx="2208610" cy="477838"/>
          </a:xfrm>
          <a:prstGeom prst="rect">
            <a:avLst/>
          </a:prstGeom>
          <a:solidFill>
            <a:srgbClr val="99CCFF"/>
          </a:solidFill>
          <a:ln w="9344">
            <a:solidFill>
              <a:srgbClr val="000000"/>
            </a:solidFill>
          </a:ln>
        </p:spPr>
        <p:txBody>
          <a:bodyPr lIns="0" tIns="229870" rIns="0" bIns="0">
            <a:spAutoFit/>
          </a:bodyPr>
          <a:lstStyle/>
          <a:p>
            <a:pPr marL="455930" eaLnBrk="1" fontAlgn="auto" hangingPunct="1">
              <a:spcBef>
                <a:spcPts val="1810"/>
              </a:spcBef>
              <a:spcAft>
                <a:spcPts val="0"/>
              </a:spcAft>
              <a:defRPr/>
            </a:pPr>
            <a:r>
              <a:rPr sz="1600" spc="-200">
                <a:solidFill>
                  <a:prstClr val="black"/>
                </a:solidFill>
                <a:latin typeface="Arial Black"/>
                <a:cs typeface="Arial Black"/>
              </a:rPr>
              <a:t>Blkno </a:t>
            </a:r>
            <a:r>
              <a:rPr sz="1600" spc="-180">
                <a:solidFill>
                  <a:prstClr val="black"/>
                </a:solidFill>
                <a:latin typeface="Arial Black"/>
                <a:cs typeface="Arial Black"/>
              </a:rPr>
              <a:t>1 </a:t>
            </a:r>
            <a:r>
              <a:rPr sz="1600" spc="-215">
                <a:solidFill>
                  <a:prstClr val="black"/>
                </a:solidFill>
                <a:latin typeface="Arial Black"/>
                <a:cs typeface="Arial Black"/>
              </a:rPr>
              <a:t>mod</a:t>
            </a:r>
            <a:r>
              <a:rPr sz="1600" spc="80">
                <a:solidFill>
                  <a:prstClr val="black"/>
                </a:solidFill>
                <a:latin typeface="Arial Black"/>
                <a:cs typeface="Arial Black"/>
              </a:rPr>
              <a:t> </a:t>
            </a:r>
            <a:r>
              <a:rPr sz="1600" spc="-180">
                <a:solidFill>
                  <a:prstClr val="black"/>
                </a:solidFill>
                <a:latin typeface="Arial Black"/>
                <a:cs typeface="Arial Black"/>
              </a:rPr>
              <a:t>4</a:t>
            </a:r>
            <a:endParaRPr sz="1600">
              <a:solidFill>
                <a:prstClr val="black"/>
              </a:solidFill>
              <a:latin typeface="Arial Black"/>
              <a:cs typeface="Arial Black"/>
            </a:endParaRPr>
          </a:p>
        </p:txBody>
      </p:sp>
      <p:sp>
        <p:nvSpPr>
          <p:cNvPr id="14" name="object 7"/>
          <p:cNvSpPr txBox="1"/>
          <p:nvPr/>
        </p:nvSpPr>
        <p:spPr>
          <a:xfrm>
            <a:off x="762000" y="3725864"/>
            <a:ext cx="2208610" cy="477837"/>
          </a:xfrm>
          <a:prstGeom prst="rect">
            <a:avLst/>
          </a:prstGeom>
          <a:solidFill>
            <a:srgbClr val="99CCFF"/>
          </a:solidFill>
          <a:ln w="9344">
            <a:solidFill>
              <a:srgbClr val="000000"/>
            </a:solidFill>
          </a:ln>
        </p:spPr>
        <p:txBody>
          <a:bodyPr lIns="0" tIns="228600" rIns="0" bIns="0">
            <a:spAutoFit/>
          </a:bodyPr>
          <a:lstStyle/>
          <a:p>
            <a:pPr marL="455930" eaLnBrk="1" fontAlgn="auto" hangingPunct="1">
              <a:spcBef>
                <a:spcPts val="1800"/>
              </a:spcBef>
              <a:spcAft>
                <a:spcPts val="0"/>
              </a:spcAft>
              <a:defRPr/>
            </a:pPr>
            <a:r>
              <a:rPr sz="1600" spc="-200">
                <a:solidFill>
                  <a:prstClr val="black"/>
                </a:solidFill>
                <a:latin typeface="Arial Black"/>
                <a:cs typeface="Arial Black"/>
              </a:rPr>
              <a:t>Blkno </a:t>
            </a:r>
            <a:r>
              <a:rPr sz="1600" spc="-180">
                <a:solidFill>
                  <a:prstClr val="black"/>
                </a:solidFill>
                <a:latin typeface="Arial Black"/>
                <a:cs typeface="Arial Black"/>
              </a:rPr>
              <a:t>2 </a:t>
            </a:r>
            <a:r>
              <a:rPr sz="1600" spc="-215">
                <a:solidFill>
                  <a:prstClr val="black"/>
                </a:solidFill>
                <a:latin typeface="Arial Black"/>
                <a:cs typeface="Arial Black"/>
              </a:rPr>
              <a:t>mod</a:t>
            </a:r>
            <a:r>
              <a:rPr sz="1600" spc="80">
                <a:solidFill>
                  <a:prstClr val="black"/>
                </a:solidFill>
                <a:latin typeface="Arial Black"/>
                <a:cs typeface="Arial Black"/>
              </a:rPr>
              <a:t> </a:t>
            </a:r>
            <a:r>
              <a:rPr sz="1600" spc="-180">
                <a:solidFill>
                  <a:prstClr val="black"/>
                </a:solidFill>
                <a:latin typeface="Arial Black"/>
                <a:cs typeface="Arial Black"/>
              </a:rPr>
              <a:t>4</a:t>
            </a:r>
            <a:endParaRPr sz="1600">
              <a:solidFill>
                <a:prstClr val="black"/>
              </a:solidFill>
              <a:latin typeface="Arial Black"/>
              <a:cs typeface="Arial Black"/>
            </a:endParaRPr>
          </a:p>
        </p:txBody>
      </p:sp>
      <p:sp>
        <p:nvSpPr>
          <p:cNvPr id="15" name="object 8"/>
          <p:cNvSpPr txBox="1"/>
          <p:nvPr/>
        </p:nvSpPr>
        <p:spPr>
          <a:xfrm>
            <a:off x="762000" y="4427539"/>
            <a:ext cx="2208610" cy="477837"/>
          </a:xfrm>
          <a:prstGeom prst="rect">
            <a:avLst/>
          </a:prstGeom>
          <a:solidFill>
            <a:srgbClr val="99CCFF"/>
          </a:solidFill>
          <a:ln w="9344">
            <a:solidFill>
              <a:srgbClr val="000000"/>
            </a:solidFill>
          </a:ln>
        </p:spPr>
        <p:txBody>
          <a:bodyPr lIns="0" tIns="229870" rIns="0" bIns="0">
            <a:spAutoFit/>
          </a:bodyPr>
          <a:lstStyle/>
          <a:p>
            <a:pPr marL="455930" eaLnBrk="1" fontAlgn="auto" hangingPunct="1">
              <a:spcBef>
                <a:spcPts val="1810"/>
              </a:spcBef>
              <a:spcAft>
                <a:spcPts val="0"/>
              </a:spcAft>
              <a:defRPr/>
            </a:pPr>
            <a:r>
              <a:rPr sz="1600" spc="-200">
                <a:solidFill>
                  <a:prstClr val="black"/>
                </a:solidFill>
                <a:latin typeface="Arial Black"/>
                <a:cs typeface="Arial Black"/>
              </a:rPr>
              <a:t>Blkno </a:t>
            </a:r>
            <a:r>
              <a:rPr sz="1600" spc="-180">
                <a:solidFill>
                  <a:prstClr val="black"/>
                </a:solidFill>
                <a:latin typeface="Arial Black"/>
                <a:cs typeface="Arial Black"/>
              </a:rPr>
              <a:t>3 </a:t>
            </a:r>
            <a:r>
              <a:rPr sz="1600" spc="-215">
                <a:solidFill>
                  <a:prstClr val="black"/>
                </a:solidFill>
                <a:latin typeface="Arial Black"/>
                <a:cs typeface="Arial Black"/>
              </a:rPr>
              <a:t>mod</a:t>
            </a:r>
            <a:r>
              <a:rPr sz="1600" spc="80">
                <a:solidFill>
                  <a:prstClr val="black"/>
                </a:solidFill>
                <a:latin typeface="Arial Black"/>
                <a:cs typeface="Arial Black"/>
              </a:rPr>
              <a:t> </a:t>
            </a:r>
            <a:r>
              <a:rPr sz="1600" spc="-180">
                <a:solidFill>
                  <a:prstClr val="black"/>
                </a:solidFill>
                <a:latin typeface="Arial Black"/>
                <a:cs typeface="Arial Black"/>
              </a:rPr>
              <a:t>4</a:t>
            </a:r>
            <a:endParaRPr sz="1600">
              <a:solidFill>
                <a:prstClr val="black"/>
              </a:solidFill>
              <a:latin typeface="Arial Black"/>
              <a:cs typeface="Arial Black"/>
            </a:endParaRPr>
          </a:p>
        </p:txBody>
      </p:sp>
      <p:sp>
        <p:nvSpPr>
          <p:cNvPr id="49163" name="object 9"/>
          <p:cNvSpPr>
            <a:spLocks noChangeArrowheads="1"/>
          </p:cNvSpPr>
          <p:nvPr/>
        </p:nvSpPr>
        <p:spPr bwMode="auto">
          <a:xfrm>
            <a:off x="2970610" y="4043363"/>
            <a:ext cx="632222" cy="0"/>
          </a:xfrm>
          <a:custGeom>
            <a:avLst/>
            <a:gdLst>
              <a:gd name="T0" fmla="*/ 0 w 631189"/>
              <a:gd name="T1" fmla="*/ 15215729 w 631189"/>
              <a:gd name="T2" fmla="*/ 0 60000 65536"/>
              <a:gd name="T3" fmla="*/ 0 60000 65536"/>
              <a:gd name="T4" fmla="*/ 0 w 631189"/>
              <a:gd name="T5" fmla="*/ 631189 w 631189"/>
            </a:gdLst>
            <a:ahLst/>
            <a:cxnLst>
              <a:cxn ang="T2">
                <a:pos x="T0" y="0"/>
              </a:cxn>
              <a:cxn ang="T3">
                <a:pos x="T1" y="0"/>
              </a:cxn>
            </a:cxnLst>
            <a:rect l="T4" t="0" r="T5" b="0"/>
            <a:pathLst>
              <a:path w="631189">
                <a:moveTo>
                  <a:pt x="0" y="0"/>
                </a:moveTo>
                <a:lnTo>
                  <a:pt x="631189" y="0"/>
                </a:lnTo>
              </a:path>
            </a:pathLst>
          </a:custGeom>
          <a:noFill/>
          <a:ln w="8889">
            <a:solidFill>
              <a:srgbClr val="000000"/>
            </a:solidFill>
            <a:prstDash val="sysDot"/>
            <a:miter lim="800000"/>
            <a:headEnd/>
            <a:tailEnd/>
          </a:ln>
        </p:spPr>
        <p:txBody>
          <a:bodyPr lIns="0" tIns="0" rIns="0" bIns="0"/>
          <a:lstStyle/>
          <a:p>
            <a:endParaRPr lang="en-IN"/>
          </a:p>
        </p:txBody>
      </p:sp>
      <p:grpSp>
        <p:nvGrpSpPr>
          <p:cNvPr id="2" name="object 10"/>
          <p:cNvGrpSpPr>
            <a:grpSpLocks/>
          </p:cNvGrpSpPr>
          <p:nvPr/>
        </p:nvGrpSpPr>
        <p:grpSpPr bwMode="auto">
          <a:xfrm>
            <a:off x="2967038" y="2403475"/>
            <a:ext cx="1693069" cy="2330450"/>
            <a:chOff x="2967354" y="2403157"/>
            <a:chExt cx="1693545" cy="2331085"/>
          </a:xfrm>
        </p:grpSpPr>
        <p:sp>
          <p:nvSpPr>
            <p:cNvPr id="49213" name="object 11"/>
            <p:cNvSpPr>
              <a:spLocks noChangeArrowheads="1"/>
            </p:cNvSpPr>
            <p:nvPr/>
          </p:nvSpPr>
          <p:spPr bwMode="auto">
            <a:xfrm>
              <a:off x="2971846" y="2671518"/>
              <a:ext cx="630401" cy="685987"/>
            </a:xfrm>
            <a:custGeom>
              <a:avLst/>
              <a:gdLst>
                <a:gd name="T0" fmla="*/ 0 w 631189"/>
                <a:gd name="T1" fmla="*/ 0 h 685800"/>
                <a:gd name="T2" fmla="*/ 622576 w 631189"/>
                <a:gd name="T3" fmla="*/ 0 h 685800"/>
                <a:gd name="T4" fmla="*/ 0 w 631189"/>
                <a:gd name="T5" fmla="*/ 687858 h 685800"/>
                <a:gd name="T6" fmla="*/ 622576 w 631189"/>
                <a:gd name="T7" fmla="*/ 687858 h 685800"/>
                <a:gd name="T8" fmla="*/ 0 60000 65536"/>
                <a:gd name="T9" fmla="*/ 0 60000 65536"/>
                <a:gd name="T10" fmla="*/ 0 60000 65536"/>
                <a:gd name="T11" fmla="*/ 0 60000 65536"/>
                <a:gd name="T12" fmla="*/ 0 w 631189"/>
                <a:gd name="T13" fmla="*/ 0 h 685800"/>
                <a:gd name="T14" fmla="*/ 631189 w 631189"/>
                <a:gd name="T15" fmla="*/ 685800 h 685800"/>
              </a:gdLst>
              <a:ahLst/>
              <a:cxnLst>
                <a:cxn ang="T8">
                  <a:pos x="T0" y="T1"/>
                </a:cxn>
                <a:cxn ang="T9">
                  <a:pos x="T2" y="T3"/>
                </a:cxn>
                <a:cxn ang="T10">
                  <a:pos x="T4" y="T5"/>
                </a:cxn>
                <a:cxn ang="T11">
                  <a:pos x="T6" y="T7"/>
                </a:cxn>
              </a:cxnLst>
              <a:rect l="T12" t="T13" r="T14" b="T15"/>
              <a:pathLst>
                <a:path w="631189" h="685800">
                  <a:moveTo>
                    <a:pt x="0" y="0"/>
                  </a:moveTo>
                  <a:lnTo>
                    <a:pt x="631189" y="0"/>
                  </a:lnTo>
                </a:path>
                <a:path w="631189" h="685800">
                  <a:moveTo>
                    <a:pt x="0" y="685800"/>
                  </a:moveTo>
                  <a:lnTo>
                    <a:pt x="631189" y="685800"/>
                  </a:lnTo>
                </a:path>
              </a:pathLst>
            </a:custGeom>
            <a:noFill/>
            <a:ln w="8890">
              <a:solidFill>
                <a:srgbClr val="000000"/>
              </a:solidFill>
              <a:prstDash val="sysDot"/>
              <a:miter lim="800000"/>
              <a:headEnd/>
              <a:tailEnd/>
            </a:ln>
          </p:spPr>
          <p:txBody>
            <a:bodyPr lIns="0" tIns="0" rIns="0" bIns="0"/>
            <a:lstStyle/>
            <a:p>
              <a:endParaRPr lang="en-IN"/>
            </a:p>
          </p:txBody>
        </p:sp>
        <p:sp>
          <p:nvSpPr>
            <p:cNvPr id="49214" name="object 12"/>
            <p:cNvSpPr>
              <a:spLocks noChangeArrowheads="1"/>
            </p:cNvSpPr>
            <p:nvPr/>
          </p:nvSpPr>
          <p:spPr bwMode="auto">
            <a:xfrm>
              <a:off x="2971846" y="4729479"/>
              <a:ext cx="630401" cy="0"/>
            </a:xfrm>
            <a:custGeom>
              <a:avLst/>
              <a:gdLst>
                <a:gd name="T0" fmla="*/ 0 w 631189"/>
                <a:gd name="T1" fmla="*/ 622576 w 631189"/>
                <a:gd name="T2" fmla="*/ 0 60000 65536"/>
                <a:gd name="T3" fmla="*/ 0 60000 65536"/>
                <a:gd name="T4" fmla="*/ 0 w 631189"/>
                <a:gd name="T5" fmla="*/ 631189 w 631189"/>
              </a:gdLst>
              <a:ahLst/>
              <a:cxnLst>
                <a:cxn ang="T2">
                  <a:pos x="T0" y="0"/>
                </a:cxn>
                <a:cxn ang="T3">
                  <a:pos x="T1" y="0"/>
                </a:cxn>
              </a:cxnLst>
              <a:rect l="T4" t="0" r="T5" b="0"/>
              <a:pathLst>
                <a:path w="631189">
                  <a:moveTo>
                    <a:pt x="0" y="0"/>
                  </a:moveTo>
                  <a:lnTo>
                    <a:pt x="631189" y="0"/>
                  </a:lnTo>
                </a:path>
              </a:pathLst>
            </a:custGeom>
            <a:noFill/>
            <a:ln w="8889">
              <a:solidFill>
                <a:srgbClr val="000000"/>
              </a:solidFill>
              <a:prstDash val="sysDot"/>
              <a:miter lim="800000"/>
              <a:headEnd/>
              <a:tailEnd/>
            </a:ln>
          </p:spPr>
          <p:txBody>
            <a:bodyPr lIns="0" tIns="0" rIns="0" bIns="0"/>
            <a:lstStyle/>
            <a:p>
              <a:endParaRPr lang="en-IN"/>
            </a:p>
          </p:txBody>
        </p:sp>
        <p:sp>
          <p:nvSpPr>
            <p:cNvPr id="49215" name="object 13"/>
            <p:cNvSpPr>
              <a:spLocks noChangeArrowheads="1"/>
            </p:cNvSpPr>
            <p:nvPr/>
          </p:nvSpPr>
          <p:spPr bwMode="auto">
            <a:xfrm>
              <a:off x="3814875" y="2407921"/>
              <a:ext cx="841532" cy="527194"/>
            </a:xfrm>
            <a:custGeom>
              <a:avLst/>
              <a:gdLst>
                <a:gd name="T0" fmla="*/ 849504 w 840739"/>
                <a:gd name="T1" fmla="*/ 0 h 527050"/>
                <a:gd name="T2" fmla="*/ 0 w 840739"/>
                <a:gd name="T3" fmla="*/ 0 h 527050"/>
                <a:gd name="T4" fmla="*/ 0 w 840739"/>
                <a:gd name="T5" fmla="*/ 528634 h 527050"/>
                <a:gd name="T6" fmla="*/ 849504 w 840739"/>
                <a:gd name="T7" fmla="*/ 528634 h 527050"/>
                <a:gd name="T8" fmla="*/ 849504 w 840739"/>
                <a:gd name="T9" fmla="*/ 0 h 527050"/>
                <a:gd name="T10" fmla="*/ 0 60000 65536"/>
                <a:gd name="T11" fmla="*/ 0 60000 65536"/>
                <a:gd name="T12" fmla="*/ 0 60000 65536"/>
                <a:gd name="T13" fmla="*/ 0 60000 65536"/>
                <a:gd name="T14" fmla="*/ 0 60000 65536"/>
                <a:gd name="T15" fmla="*/ 0 w 840739"/>
                <a:gd name="T16" fmla="*/ 0 h 527050"/>
                <a:gd name="T17" fmla="*/ 840739 w 840739"/>
                <a:gd name="T18" fmla="*/ 527050 h 527050"/>
              </a:gdLst>
              <a:ahLst/>
              <a:cxnLst>
                <a:cxn ang="T10">
                  <a:pos x="T0" y="T1"/>
                </a:cxn>
                <a:cxn ang="T11">
                  <a:pos x="T2" y="T3"/>
                </a:cxn>
                <a:cxn ang="T12">
                  <a:pos x="T4" y="T5"/>
                </a:cxn>
                <a:cxn ang="T13">
                  <a:pos x="T6" y="T7"/>
                </a:cxn>
                <a:cxn ang="T14">
                  <a:pos x="T8" y="T9"/>
                </a:cxn>
              </a:cxnLst>
              <a:rect l="T15" t="T16" r="T17" b="T18"/>
              <a:pathLst>
                <a:path w="840739" h="527050">
                  <a:moveTo>
                    <a:pt x="840740" y="0"/>
                  </a:moveTo>
                  <a:lnTo>
                    <a:pt x="0" y="0"/>
                  </a:lnTo>
                  <a:lnTo>
                    <a:pt x="0" y="527050"/>
                  </a:lnTo>
                  <a:lnTo>
                    <a:pt x="840740" y="527050"/>
                  </a:lnTo>
                  <a:lnTo>
                    <a:pt x="840740" y="0"/>
                  </a:lnTo>
                  <a:close/>
                </a:path>
              </a:pathLst>
            </a:custGeom>
            <a:solidFill>
              <a:srgbClr val="99CCFF"/>
            </a:solidFill>
            <a:ln w="9525">
              <a:noFill/>
              <a:miter lim="800000"/>
              <a:headEnd/>
              <a:tailEnd/>
            </a:ln>
          </p:spPr>
          <p:txBody>
            <a:bodyPr lIns="0" tIns="0" rIns="0" bIns="0"/>
            <a:lstStyle/>
            <a:p>
              <a:endParaRPr lang="en-IN"/>
            </a:p>
          </p:txBody>
        </p:sp>
        <p:sp>
          <p:nvSpPr>
            <p:cNvPr id="49216" name="object 14"/>
            <p:cNvSpPr>
              <a:spLocks noChangeArrowheads="1"/>
            </p:cNvSpPr>
            <p:nvPr/>
          </p:nvSpPr>
          <p:spPr bwMode="auto">
            <a:xfrm>
              <a:off x="3814875" y="2407921"/>
              <a:ext cx="841532" cy="527194"/>
            </a:xfrm>
            <a:custGeom>
              <a:avLst/>
              <a:gdLst>
                <a:gd name="T0" fmla="*/ 424753 w 840739"/>
                <a:gd name="T1" fmla="*/ 528634 h 527050"/>
                <a:gd name="T2" fmla="*/ 0 w 840739"/>
                <a:gd name="T3" fmla="*/ 528634 h 527050"/>
                <a:gd name="T4" fmla="*/ 0 w 840739"/>
                <a:gd name="T5" fmla="*/ 0 h 527050"/>
                <a:gd name="T6" fmla="*/ 849504 w 840739"/>
                <a:gd name="T7" fmla="*/ 0 h 527050"/>
                <a:gd name="T8" fmla="*/ 849504 w 840739"/>
                <a:gd name="T9" fmla="*/ 528634 h 527050"/>
                <a:gd name="T10" fmla="*/ 424753 w 840739"/>
                <a:gd name="T11" fmla="*/ 528634 h 527050"/>
                <a:gd name="T12" fmla="*/ 0 60000 65536"/>
                <a:gd name="T13" fmla="*/ 0 60000 65536"/>
                <a:gd name="T14" fmla="*/ 0 60000 65536"/>
                <a:gd name="T15" fmla="*/ 0 60000 65536"/>
                <a:gd name="T16" fmla="*/ 0 60000 65536"/>
                <a:gd name="T17" fmla="*/ 0 60000 65536"/>
                <a:gd name="T18" fmla="*/ 0 w 840739"/>
                <a:gd name="T19" fmla="*/ 0 h 527050"/>
                <a:gd name="T20" fmla="*/ 840739 w 840739"/>
                <a:gd name="T21" fmla="*/ 527050 h 527050"/>
              </a:gdLst>
              <a:ahLst/>
              <a:cxnLst>
                <a:cxn ang="T12">
                  <a:pos x="T0" y="T1"/>
                </a:cxn>
                <a:cxn ang="T13">
                  <a:pos x="T2" y="T3"/>
                </a:cxn>
                <a:cxn ang="T14">
                  <a:pos x="T4" y="T5"/>
                </a:cxn>
                <a:cxn ang="T15">
                  <a:pos x="T6" y="T7"/>
                </a:cxn>
                <a:cxn ang="T16">
                  <a:pos x="T8" y="T9"/>
                </a:cxn>
                <a:cxn ang="T17">
                  <a:pos x="T10" y="T11"/>
                </a:cxn>
              </a:cxnLst>
              <a:rect l="T18" t="T19" r="T20" b="T21"/>
              <a:pathLst>
                <a:path w="840739" h="527050">
                  <a:moveTo>
                    <a:pt x="420370" y="527050"/>
                  </a:moveTo>
                  <a:lnTo>
                    <a:pt x="0" y="527050"/>
                  </a:lnTo>
                  <a:lnTo>
                    <a:pt x="0" y="0"/>
                  </a:lnTo>
                  <a:lnTo>
                    <a:pt x="840740" y="0"/>
                  </a:lnTo>
                  <a:lnTo>
                    <a:pt x="840740" y="527050"/>
                  </a:lnTo>
                  <a:lnTo>
                    <a:pt x="420370" y="527050"/>
                  </a:lnTo>
                  <a:close/>
                </a:path>
              </a:pathLst>
            </a:custGeom>
            <a:noFill/>
            <a:ln w="9344">
              <a:solidFill>
                <a:srgbClr val="000000"/>
              </a:solidFill>
              <a:miter lim="800000"/>
              <a:headEnd/>
              <a:tailEnd/>
            </a:ln>
          </p:spPr>
          <p:txBody>
            <a:bodyPr lIns="0" tIns="0" rIns="0" bIns="0"/>
            <a:lstStyle/>
            <a:p>
              <a:endParaRPr lang="en-IN"/>
            </a:p>
          </p:txBody>
        </p:sp>
      </p:grpSp>
      <p:sp>
        <p:nvSpPr>
          <p:cNvPr id="22" name="object 15"/>
          <p:cNvSpPr txBox="1"/>
          <p:nvPr/>
        </p:nvSpPr>
        <p:spPr>
          <a:xfrm>
            <a:off x="4111229" y="2536826"/>
            <a:ext cx="250031" cy="258763"/>
          </a:xfrm>
          <a:prstGeom prst="rect">
            <a:avLst/>
          </a:prstGeom>
        </p:spPr>
        <p:txBody>
          <a:bodyPr lIns="0" tIns="12700" rIns="0" bIns="0">
            <a:spAutoFit/>
          </a:bodyPr>
          <a:lstStyle/>
          <a:p>
            <a:pPr marL="12700" eaLnBrk="1" fontAlgn="auto" hangingPunct="1">
              <a:spcBef>
                <a:spcPts val="100"/>
              </a:spcBef>
              <a:spcAft>
                <a:spcPts val="0"/>
              </a:spcAft>
              <a:defRPr/>
            </a:pPr>
            <a:r>
              <a:rPr sz="1600" spc="-185">
                <a:solidFill>
                  <a:prstClr val="black"/>
                </a:solidFill>
                <a:latin typeface="Arial Black"/>
                <a:cs typeface="Arial Black"/>
              </a:rPr>
              <a:t>28</a:t>
            </a:r>
            <a:endParaRPr sz="1600">
              <a:solidFill>
                <a:prstClr val="black"/>
              </a:solidFill>
              <a:latin typeface="Arial Black"/>
              <a:cs typeface="Arial Black"/>
            </a:endParaRPr>
          </a:p>
        </p:txBody>
      </p:sp>
      <p:grpSp>
        <p:nvGrpSpPr>
          <p:cNvPr id="3" name="object 16"/>
          <p:cNvGrpSpPr>
            <a:grpSpLocks/>
          </p:cNvGrpSpPr>
          <p:nvPr/>
        </p:nvGrpSpPr>
        <p:grpSpPr bwMode="auto">
          <a:xfrm>
            <a:off x="5072062" y="2403476"/>
            <a:ext cx="852488" cy="536575"/>
            <a:chOff x="5071427" y="2403157"/>
            <a:chExt cx="852805" cy="536575"/>
          </a:xfrm>
        </p:grpSpPr>
        <p:sp>
          <p:nvSpPr>
            <p:cNvPr id="49211" name="object 17"/>
            <p:cNvSpPr>
              <a:spLocks noChangeArrowheads="1"/>
            </p:cNvSpPr>
            <p:nvPr/>
          </p:nvSpPr>
          <p:spPr bwMode="auto">
            <a:xfrm>
              <a:off x="5075923" y="2407920"/>
              <a:ext cx="843813" cy="527050"/>
            </a:xfrm>
            <a:custGeom>
              <a:avLst/>
              <a:gdLst>
                <a:gd name="T0" fmla="*/ 849172 w 843279"/>
                <a:gd name="T1" fmla="*/ 0 h 527050"/>
                <a:gd name="T2" fmla="*/ 0 w 843279"/>
                <a:gd name="T3" fmla="*/ 0 h 527050"/>
                <a:gd name="T4" fmla="*/ 0 w 843279"/>
                <a:gd name="T5" fmla="*/ 527050 h 527050"/>
                <a:gd name="T6" fmla="*/ 849172 w 843279"/>
                <a:gd name="T7" fmla="*/ 527050 h 527050"/>
                <a:gd name="T8" fmla="*/ 849172 w 843279"/>
                <a:gd name="T9" fmla="*/ 0 h 527050"/>
                <a:gd name="T10" fmla="*/ 0 60000 65536"/>
                <a:gd name="T11" fmla="*/ 0 60000 65536"/>
                <a:gd name="T12" fmla="*/ 0 60000 65536"/>
                <a:gd name="T13" fmla="*/ 0 60000 65536"/>
                <a:gd name="T14" fmla="*/ 0 60000 65536"/>
                <a:gd name="T15" fmla="*/ 0 w 843279"/>
                <a:gd name="T16" fmla="*/ 0 h 527050"/>
                <a:gd name="T17" fmla="*/ 843279 w 843279"/>
                <a:gd name="T18" fmla="*/ 527050 h 527050"/>
              </a:gdLst>
              <a:ahLst/>
              <a:cxnLst>
                <a:cxn ang="T10">
                  <a:pos x="T0" y="T1"/>
                </a:cxn>
                <a:cxn ang="T11">
                  <a:pos x="T2" y="T3"/>
                </a:cxn>
                <a:cxn ang="T12">
                  <a:pos x="T4" y="T5"/>
                </a:cxn>
                <a:cxn ang="T13">
                  <a:pos x="T6" y="T7"/>
                </a:cxn>
                <a:cxn ang="T14">
                  <a:pos x="T8" y="T9"/>
                </a:cxn>
              </a:cxnLst>
              <a:rect l="T15" t="T16" r="T17" b="T18"/>
              <a:pathLst>
                <a:path w="843279" h="527050">
                  <a:moveTo>
                    <a:pt x="843280" y="0"/>
                  </a:moveTo>
                  <a:lnTo>
                    <a:pt x="0" y="0"/>
                  </a:lnTo>
                  <a:lnTo>
                    <a:pt x="0" y="527050"/>
                  </a:lnTo>
                  <a:lnTo>
                    <a:pt x="843280" y="527050"/>
                  </a:lnTo>
                  <a:lnTo>
                    <a:pt x="843280" y="0"/>
                  </a:lnTo>
                  <a:close/>
                </a:path>
              </a:pathLst>
            </a:custGeom>
            <a:solidFill>
              <a:srgbClr val="FFFFCC"/>
            </a:solidFill>
            <a:ln w="9525">
              <a:noFill/>
              <a:miter lim="800000"/>
              <a:headEnd/>
              <a:tailEnd/>
            </a:ln>
          </p:spPr>
          <p:txBody>
            <a:bodyPr lIns="0" tIns="0" rIns="0" bIns="0"/>
            <a:lstStyle/>
            <a:p>
              <a:endParaRPr lang="en-IN"/>
            </a:p>
          </p:txBody>
        </p:sp>
        <p:sp>
          <p:nvSpPr>
            <p:cNvPr id="49212" name="object 18"/>
            <p:cNvSpPr>
              <a:spLocks noChangeArrowheads="1"/>
            </p:cNvSpPr>
            <p:nvPr/>
          </p:nvSpPr>
          <p:spPr bwMode="auto">
            <a:xfrm>
              <a:off x="5075923" y="2407920"/>
              <a:ext cx="843813" cy="527050"/>
            </a:xfrm>
            <a:custGeom>
              <a:avLst/>
              <a:gdLst>
                <a:gd name="T0" fmla="*/ 424586 w 843279"/>
                <a:gd name="T1" fmla="*/ 527050 h 527050"/>
                <a:gd name="T2" fmla="*/ 0 w 843279"/>
                <a:gd name="T3" fmla="*/ 527050 h 527050"/>
                <a:gd name="T4" fmla="*/ 0 w 843279"/>
                <a:gd name="T5" fmla="*/ 0 h 527050"/>
                <a:gd name="T6" fmla="*/ 849172 w 843279"/>
                <a:gd name="T7" fmla="*/ 0 h 527050"/>
                <a:gd name="T8" fmla="*/ 849172 w 843279"/>
                <a:gd name="T9" fmla="*/ 527050 h 527050"/>
                <a:gd name="T10" fmla="*/ 424586 w 843279"/>
                <a:gd name="T11" fmla="*/ 527050 h 527050"/>
                <a:gd name="T12" fmla="*/ 0 60000 65536"/>
                <a:gd name="T13" fmla="*/ 0 60000 65536"/>
                <a:gd name="T14" fmla="*/ 0 60000 65536"/>
                <a:gd name="T15" fmla="*/ 0 60000 65536"/>
                <a:gd name="T16" fmla="*/ 0 60000 65536"/>
                <a:gd name="T17" fmla="*/ 0 60000 65536"/>
                <a:gd name="T18" fmla="*/ 0 w 843279"/>
                <a:gd name="T19" fmla="*/ 0 h 527050"/>
                <a:gd name="T20" fmla="*/ 843279 w 843279"/>
                <a:gd name="T21" fmla="*/ 527050 h 527050"/>
              </a:gdLst>
              <a:ahLst/>
              <a:cxnLst>
                <a:cxn ang="T12">
                  <a:pos x="T0" y="T1"/>
                </a:cxn>
                <a:cxn ang="T13">
                  <a:pos x="T2" y="T3"/>
                </a:cxn>
                <a:cxn ang="T14">
                  <a:pos x="T4" y="T5"/>
                </a:cxn>
                <a:cxn ang="T15">
                  <a:pos x="T6" y="T7"/>
                </a:cxn>
                <a:cxn ang="T16">
                  <a:pos x="T8" y="T9"/>
                </a:cxn>
                <a:cxn ang="T17">
                  <a:pos x="T10" y="T11"/>
                </a:cxn>
              </a:cxnLst>
              <a:rect l="T18" t="T19" r="T20" b="T21"/>
              <a:pathLst>
                <a:path w="843279" h="527050">
                  <a:moveTo>
                    <a:pt x="421639" y="527050"/>
                  </a:moveTo>
                  <a:lnTo>
                    <a:pt x="0" y="527050"/>
                  </a:lnTo>
                  <a:lnTo>
                    <a:pt x="0" y="0"/>
                  </a:lnTo>
                  <a:lnTo>
                    <a:pt x="843280" y="0"/>
                  </a:lnTo>
                  <a:lnTo>
                    <a:pt x="843280" y="527050"/>
                  </a:lnTo>
                  <a:lnTo>
                    <a:pt x="421639" y="527050"/>
                  </a:lnTo>
                  <a:close/>
                </a:path>
              </a:pathLst>
            </a:custGeom>
            <a:noFill/>
            <a:ln w="9344">
              <a:solidFill>
                <a:srgbClr val="000000"/>
              </a:solidFill>
              <a:miter lim="800000"/>
              <a:headEnd/>
              <a:tailEnd/>
            </a:ln>
          </p:spPr>
          <p:txBody>
            <a:bodyPr lIns="0" tIns="0" rIns="0" bIns="0"/>
            <a:lstStyle/>
            <a:p>
              <a:endParaRPr lang="en-IN"/>
            </a:p>
          </p:txBody>
        </p:sp>
      </p:grpSp>
      <p:sp>
        <p:nvSpPr>
          <p:cNvPr id="26" name="object 19"/>
          <p:cNvSpPr txBox="1"/>
          <p:nvPr/>
        </p:nvSpPr>
        <p:spPr>
          <a:xfrm>
            <a:off x="5428060" y="2536826"/>
            <a:ext cx="139303" cy="258763"/>
          </a:xfrm>
          <a:prstGeom prst="rect">
            <a:avLst/>
          </a:prstGeom>
        </p:spPr>
        <p:txBody>
          <a:bodyPr lIns="0" tIns="12700" rIns="0" bIns="0">
            <a:spAutoFit/>
          </a:bodyPr>
          <a:lstStyle/>
          <a:p>
            <a:pPr marL="12700" eaLnBrk="1" fontAlgn="auto" hangingPunct="1">
              <a:spcBef>
                <a:spcPts val="100"/>
              </a:spcBef>
              <a:spcAft>
                <a:spcPts val="0"/>
              </a:spcAft>
              <a:defRPr/>
            </a:pPr>
            <a:r>
              <a:rPr sz="1600" spc="-180">
                <a:solidFill>
                  <a:prstClr val="black"/>
                </a:solidFill>
                <a:latin typeface="Arial Black"/>
                <a:cs typeface="Arial Black"/>
              </a:rPr>
              <a:t>4</a:t>
            </a:r>
            <a:endParaRPr sz="1600">
              <a:solidFill>
                <a:prstClr val="black"/>
              </a:solidFill>
              <a:latin typeface="Arial Black"/>
              <a:cs typeface="Arial Black"/>
            </a:endParaRPr>
          </a:p>
        </p:txBody>
      </p:sp>
      <p:sp>
        <p:nvSpPr>
          <p:cNvPr id="27" name="object 20"/>
          <p:cNvSpPr txBox="1"/>
          <p:nvPr/>
        </p:nvSpPr>
        <p:spPr>
          <a:xfrm>
            <a:off x="6340078" y="2408239"/>
            <a:ext cx="841772" cy="390525"/>
          </a:xfrm>
          <a:prstGeom prst="rect">
            <a:avLst/>
          </a:prstGeom>
          <a:solidFill>
            <a:srgbClr val="99CCFF"/>
          </a:solidFill>
          <a:ln w="9344">
            <a:solidFill>
              <a:srgbClr val="000000"/>
            </a:solidFill>
          </a:ln>
        </p:spPr>
        <p:txBody>
          <a:bodyPr lIns="0" tIns="142240" rIns="0" bIns="0">
            <a:spAutoFit/>
          </a:bodyPr>
          <a:lstStyle/>
          <a:p>
            <a:pPr marL="635" algn="ctr" eaLnBrk="1" fontAlgn="auto" hangingPunct="1">
              <a:spcBef>
                <a:spcPts val="1120"/>
              </a:spcBef>
              <a:spcAft>
                <a:spcPts val="0"/>
              </a:spcAft>
              <a:defRPr/>
            </a:pPr>
            <a:r>
              <a:rPr sz="1600" spc="-185">
                <a:solidFill>
                  <a:prstClr val="black"/>
                </a:solidFill>
                <a:latin typeface="Arial Black"/>
                <a:cs typeface="Arial Black"/>
              </a:rPr>
              <a:t>64</a:t>
            </a:r>
            <a:endParaRPr sz="1600">
              <a:solidFill>
                <a:prstClr val="black"/>
              </a:solidFill>
              <a:latin typeface="Arial Black"/>
              <a:cs typeface="Arial Black"/>
            </a:endParaRPr>
          </a:p>
        </p:txBody>
      </p:sp>
      <p:sp>
        <p:nvSpPr>
          <p:cNvPr id="49169" name="object 21"/>
          <p:cNvSpPr>
            <a:spLocks noChangeArrowheads="1"/>
          </p:cNvSpPr>
          <p:nvPr/>
        </p:nvSpPr>
        <p:spPr bwMode="auto">
          <a:xfrm>
            <a:off x="3814763" y="3111501"/>
            <a:ext cx="840581" cy="525463"/>
          </a:xfrm>
          <a:custGeom>
            <a:avLst/>
            <a:gdLst>
              <a:gd name="T0" fmla="*/ 19865103 w 840739"/>
              <a:gd name="T1" fmla="*/ 0 h 525779"/>
              <a:gd name="T2" fmla="*/ 0 w 840739"/>
              <a:gd name="T3" fmla="*/ 0 h 525779"/>
              <a:gd name="T4" fmla="*/ 0 w 840739"/>
              <a:gd name="T5" fmla="*/ 522314 h 525779"/>
              <a:gd name="T6" fmla="*/ 19865103 w 840739"/>
              <a:gd name="T7" fmla="*/ 522314 h 525779"/>
              <a:gd name="T8" fmla="*/ 19865103 w 840739"/>
              <a:gd name="T9" fmla="*/ 0 h 525779"/>
              <a:gd name="T10" fmla="*/ 0 60000 65536"/>
              <a:gd name="T11" fmla="*/ 0 60000 65536"/>
              <a:gd name="T12" fmla="*/ 0 60000 65536"/>
              <a:gd name="T13" fmla="*/ 0 60000 65536"/>
              <a:gd name="T14" fmla="*/ 0 60000 65536"/>
              <a:gd name="T15" fmla="*/ 0 w 840739"/>
              <a:gd name="T16" fmla="*/ 0 h 525779"/>
              <a:gd name="T17" fmla="*/ 840739 w 840739"/>
              <a:gd name="T18" fmla="*/ 525779 h 525779"/>
            </a:gdLst>
            <a:ahLst/>
            <a:cxnLst>
              <a:cxn ang="T10">
                <a:pos x="T0" y="T1"/>
              </a:cxn>
              <a:cxn ang="T11">
                <a:pos x="T2" y="T3"/>
              </a:cxn>
              <a:cxn ang="T12">
                <a:pos x="T4" y="T5"/>
              </a:cxn>
              <a:cxn ang="T13">
                <a:pos x="T6" y="T7"/>
              </a:cxn>
              <a:cxn ang="T14">
                <a:pos x="T8" y="T9"/>
              </a:cxn>
            </a:cxnLst>
            <a:rect l="T15" t="T16" r="T17" b="T18"/>
            <a:pathLst>
              <a:path w="840739" h="525779">
                <a:moveTo>
                  <a:pt x="840740" y="0"/>
                </a:moveTo>
                <a:lnTo>
                  <a:pt x="0" y="0"/>
                </a:lnTo>
                <a:lnTo>
                  <a:pt x="0" y="525780"/>
                </a:lnTo>
                <a:lnTo>
                  <a:pt x="840740" y="525780"/>
                </a:lnTo>
                <a:lnTo>
                  <a:pt x="840740" y="0"/>
                </a:lnTo>
                <a:close/>
              </a:path>
            </a:pathLst>
          </a:custGeom>
          <a:solidFill>
            <a:srgbClr val="99CCFF"/>
          </a:solidFill>
          <a:ln w="9525">
            <a:noFill/>
            <a:miter lim="800000"/>
            <a:headEnd/>
            <a:tailEnd/>
          </a:ln>
        </p:spPr>
        <p:txBody>
          <a:bodyPr lIns="0" tIns="0" rIns="0" bIns="0"/>
          <a:lstStyle/>
          <a:p>
            <a:endParaRPr lang="en-IN"/>
          </a:p>
        </p:txBody>
      </p:sp>
      <p:sp>
        <p:nvSpPr>
          <p:cNvPr id="29" name="object 22"/>
          <p:cNvSpPr txBox="1"/>
          <p:nvPr/>
        </p:nvSpPr>
        <p:spPr>
          <a:xfrm>
            <a:off x="3814763" y="3111500"/>
            <a:ext cx="840581" cy="388938"/>
          </a:xfrm>
          <a:prstGeom prst="rect">
            <a:avLst/>
          </a:prstGeom>
          <a:ln w="9344">
            <a:solidFill>
              <a:srgbClr val="000000"/>
            </a:solidFill>
          </a:ln>
        </p:spPr>
        <p:txBody>
          <a:bodyPr lIns="0" tIns="140970" rIns="0" bIns="0">
            <a:spAutoFit/>
          </a:bodyPr>
          <a:lstStyle/>
          <a:p>
            <a:pPr algn="ctr" eaLnBrk="1" fontAlgn="auto" hangingPunct="1">
              <a:spcBef>
                <a:spcPts val="1110"/>
              </a:spcBef>
              <a:spcAft>
                <a:spcPts val="0"/>
              </a:spcAft>
              <a:defRPr/>
            </a:pPr>
            <a:r>
              <a:rPr sz="1600" spc="-185">
                <a:solidFill>
                  <a:prstClr val="black"/>
                </a:solidFill>
                <a:latin typeface="Arial Black"/>
                <a:cs typeface="Arial Black"/>
              </a:rPr>
              <a:t>17</a:t>
            </a:r>
            <a:endParaRPr sz="1600">
              <a:solidFill>
                <a:prstClr val="black"/>
              </a:solidFill>
              <a:latin typeface="Arial Black"/>
              <a:cs typeface="Arial Black"/>
            </a:endParaRPr>
          </a:p>
        </p:txBody>
      </p:sp>
      <p:grpSp>
        <p:nvGrpSpPr>
          <p:cNvPr id="4" name="object 23"/>
          <p:cNvGrpSpPr>
            <a:grpSpLocks/>
          </p:cNvGrpSpPr>
          <p:nvPr/>
        </p:nvGrpSpPr>
        <p:grpSpPr bwMode="auto">
          <a:xfrm>
            <a:off x="5072062" y="3106739"/>
            <a:ext cx="852488" cy="534987"/>
            <a:chOff x="5071427" y="3106737"/>
            <a:chExt cx="852805" cy="535305"/>
          </a:xfrm>
        </p:grpSpPr>
        <p:sp>
          <p:nvSpPr>
            <p:cNvPr id="49209" name="object 24"/>
            <p:cNvSpPr>
              <a:spLocks noChangeArrowheads="1"/>
            </p:cNvSpPr>
            <p:nvPr/>
          </p:nvSpPr>
          <p:spPr bwMode="auto">
            <a:xfrm>
              <a:off x="5075923" y="3111502"/>
              <a:ext cx="843813" cy="525775"/>
            </a:xfrm>
            <a:custGeom>
              <a:avLst/>
              <a:gdLst>
                <a:gd name="T0" fmla="*/ 849172 w 843279"/>
                <a:gd name="T1" fmla="*/ 0 h 525779"/>
                <a:gd name="T2" fmla="*/ 0 w 843279"/>
                <a:gd name="T3" fmla="*/ 0 h 525779"/>
                <a:gd name="T4" fmla="*/ 0 w 843279"/>
                <a:gd name="T5" fmla="*/ 525736 h 525779"/>
                <a:gd name="T6" fmla="*/ 849172 w 843279"/>
                <a:gd name="T7" fmla="*/ 525736 h 525779"/>
                <a:gd name="T8" fmla="*/ 849172 w 843279"/>
                <a:gd name="T9" fmla="*/ 0 h 525779"/>
                <a:gd name="T10" fmla="*/ 0 60000 65536"/>
                <a:gd name="T11" fmla="*/ 0 60000 65536"/>
                <a:gd name="T12" fmla="*/ 0 60000 65536"/>
                <a:gd name="T13" fmla="*/ 0 60000 65536"/>
                <a:gd name="T14" fmla="*/ 0 60000 65536"/>
                <a:gd name="T15" fmla="*/ 0 w 843279"/>
                <a:gd name="T16" fmla="*/ 0 h 525779"/>
                <a:gd name="T17" fmla="*/ 843279 w 843279"/>
                <a:gd name="T18" fmla="*/ 525779 h 525779"/>
              </a:gdLst>
              <a:ahLst/>
              <a:cxnLst>
                <a:cxn ang="T10">
                  <a:pos x="T0" y="T1"/>
                </a:cxn>
                <a:cxn ang="T11">
                  <a:pos x="T2" y="T3"/>
                </a:cxn>
                <a:cxn ang="T12">
                  <a:pos x="T4" y="T5"/>
                </a:cxn>
                <a:cxn ang="T13">
                  <a:pos x="T6" y="T7"/>
                </a:cxn>
                <a:cxn ang="T14">
                  <a:pos x="T8" y="T9"/>
                </a:cxn>
              </a:cxnLst>
              <a:rect l="T15" t="T16" r="T17" b="T18"/>
              <a:pathLst>
                <a:path w="843279" h="525779">
                  <a:moveTo>
                    <a:pt x="843280" y="0"/>
                  </a:moveTo>
                  <a:lnTo>
                    <a:pt x="0" y="0"/>
                  </a:lnTo>
                  <a:lnTo>
                    <a:pt x="0" y="525780"/>
                  </a:lnTo>
                  <a:lnTo>
                    <a:pt x="843280" y="525780"/>
                  </a:lnTo>
                  <a:lnTo>
                    <a:pt x="843280" y="0"/>
                  </a:lnTo>
                  <a:close/>
                </a:path>
              </a:pathLst>
            </a:custGeom>
            <a:solidFill>
              <a:srgbClr val="99CCFF"/>
            </a:solidFill>
            <a:ln w="9525">
              <a:noFill/>
              <a:miter lim="800000"/>
              <a:headEnd/>
              <a:tailEnd/>
            </a:ln>
          </p:spPr>
          <p:txBody>
            <a:bodyPr lIns="0" tIns="0" rIns="0" bIns="0"/>
            <a:lstStyle/>
            <a:p>
              <a:endParaRPr lang="en-IN"/>
            </a:p>
          </p:txBody>
        </p:sp>
        <p:sp>
          <p:nvSpPr>
            <p:cNvPr id="49210" name="object 25"/>
            <p:cNvSpPr>
              <a:spLocks noChangeArrowheads="1"/>
            </p:cNvSpPr>
            <p:nvPr/>
          </p:nvSpPr>
          <p:spPr bwMode="auto">
            <a:xfrm>
              <a:off x="5075923" y="3111502"/>
              <a:ext cx="843813" cy="525775"/>
            </a:xfrm>
            <a:custGeom>
              <a:avLst/>
              <a:gdLst>
                <a:gd name="T0" fmla="*/ 424586 w 843279"/>
                <a:gd name="T1" fmla="*/ 525736 h 525779"/>
                <a:gd name="T2" fmla="*/ 0 w 843279"/>
                <a:gd name="T3" fmla="*/ 525736 h 525779"/>
                <a:gd name="T4" fmla="*/ 0 w 843279"/>
                <a:gd name="T5" fmla="*/ 0 h 525779"/>
                <a:gd name="T6" fmla="*/ 849172 w 843279"/>
                <a:gd name="T7" fmla="*/ 0 h 525779"/>
                <a:gd name="T8" fmla="*/ 849172 w 843279"/>
                <a:gd name="T9" fmla="*/ 525736 h 525779"/>
                <a:gd name="T10" fmla="*/ 424586 w 843279"/>
                <a:gd name="T11" fmla="*/ 525736 h 525779"/>
                <a:gd name="T12" fmla="*/ 0 60000 65536"/>
                <a:gd name="T13" fmla="*/ 0 60000 65536"/>
                <a:gd name="T14" fmla="*/ 0 60000 65536"/>
                <a:gd name="T15" fmla="*/ 0 60000 65536"/>
                <a:gd name="T16" fmla="*/ 0 60000 65536"/>
                <a:gd name="T17" fmla="*/ 0 60000 65536"/>
                <a:gd name="T18" fmla="*/ 0 w 843279"/>
                <a:gd name="T19" fmla="*/ 0 h 525779"/>
                <a:gd name="T20" fmla="*/ 843279 w 843279"/>
                <a:gd name="T21" fmla="*/ 525779 h 525779"/>
              </a:gdLst>
              <a:ahLst/>
              <a:cxnLst>
                <a:cxn ang="T12">
                  <a:pos x="T0" y="T1"/>
                </a:cxn>
                <a:cxn ang="T13">
                  <a:pos x="T2" y="T3"/>
                </a:cxn>
                <a:cxn ang="T14">
                  <a:pos x="T4" y="T5"/>
                </a:cxn>
                <a:cxn ang="T15">
                  <a:pos x="T6" y="T7"/>
                </a:cxn>
                <a:cxn ang="T16">
                  <a:pos x="T8" y="T9"/>
                </a:cxn>
                <a:cxn ang="T17">
                  <a:pos x="T10" y="T11"/>
                </a:cxn>
              </a:cxnLst>
              <a:rect l="T18" t="T19" r="T20" b="T21"/>
              <a:pathLst>
                <a:path w="843279" h="525779">
                  <a:moveTo>
                    <a:pt x="421639" y="525780"/>
                  </a:moveTo>
                  <a:lnTo>
                    <a:pt x="0" y="525780"/>
                  </a:lnTo>
                  <a:lnTo>
                    <a:pt x="0" y="0"/>
                  </a:lnTo>
                  <a:lnTo>
                    <a:pt x="843280" y="0"/>
                  </a:lnTo>
                  <a:lnTo>
                    <a:pt x="843280" y="525780"/>
                  </a:lnTo>
                  <a:lnTo>
                    <a:pt x="421639" y="525780"/>
                  </a:lnTo>
                  <a:close/>
                </a:path>
              </a:pathLst>
            </a:custGeom>
            <a:noFill/>
            <a:ln w="9344">
              <a:solidFill>
                <a:srgbClr val="000000"/>
              </a:solidFill>
              <a:miter lim="800000"/>
              <a:headEnd/>
              <a:tailEnd/>
            </a:ln>
          </p:spPr>
          <p:txBody>
            <a:bodyPr lIns="0" tIns="0" rIns="0" bIns="0"/>
            <a:lstStyle/>
            <a:p>
              <a:endParaRPr lang="en-IN"/>
            </a:p>
          </p:txBody>
        </p:sp>
      </p:grpSp>
      <p:sp>
        <p:nvSpPr>
          <p:cNvPr id="35" name="object 26"/>
          <p:cNvSpPr txBox="1"/>
          <p:nvPr/>
        </p:nvSpPr>
        <p:spPr>
          <a:xfrm>
            <a:off x="5428060" y="3240088"/>
            <a:ext cx="139303" cy="258762"/>
          </a:xfrm>
          <a:prstGeom prst="rect">
            <a:avLst/>
          </a:prstGeom>
        </p:spPr>
        <p:txBody>
          <a:bodyPr lIns="0" tIns="12700" rIns="0" bIns="0">
            <a:spAutoFit/>
          </a:bodyPr>
          <a:lstStyle/>
          <a:p>
            <a:pPr marL="12700" eaLnBrk="1" fontAlgn="auto" hangingPunct="1">
              <a:spcBef>
                <a:spcPts val="100"/>
              </a:spcBef>
              <a:spcAft>
                <a:spcPts val="0"/>
              </a:spcAft>
              <a:defRPr/>
            </a:pPr>
            <a:r>
              <a:rPr sz="1600" spc="-180">
                <a:solidFill>
                  <a:prstClr val="black"/>
                </a:solidFill>
                <a:latin typeface="Arial Black"/>
                <a:cs typeface="Arial Black"/>
              </a:rPr>
              <a:t>5</a:t>
            </a:r>
            <a:endParaRPr sz="1600">
              <a:solidFill>
                <a:prstClr val="black"/>
              </a:solidFill>
              <a:latin typeface="Arial Black"/>
              <a:cs typeface="Arial Black"/>
            </a:endParaRPr>
          </a:p>
        </p:txBody>
      </p:sp>
      <p:sp>
        <p:nvSpPr>
          <p:cNvPr id="49173" name="object 27"/>
          <p:cNvSpPr>
            <a:spLocks noChangeArrowheads="1"/>
          </p:cNvSpPr>
          <p:nvPr/>
        </p:nvSpPr>
        <p:spPr bwMode="auto">
          <a:xfrm>
            <a:off x="6340078" y="3111501"/>
            <a:ext cx="841772" cy="525463"/>
          </a:xfrm>
          <a:custGeom>
            <a:avLst/>
            <a:gdLst>
              <a:gd name="T0" fmla="*/ 19874445 w 842009"/>
              <a:gd name="T1" fmla="*/ 0 h 525779"/>
              <a:gd name="T2" fmla="*/ 0 w 842009"/>
              <a:gd name="T3" fmla="*/ 0 h 525779"/>
              <a:gd name="T4" fmla="*/ 0 w 842009"/>
              <a:gd name="T5" fmla="*/ 522314 h 525779"/>
              <a:gd name="T6" fmla="*/ 19874445 w 842009"/>
              <a:gd name="T7" fmla="*/ 522314 h 525779"/>
              <a:gd name="T8" fmla="*/ 19874445 w 842009"/>
              <a:gd name="T9" fmla="*/ 0 h 525779"/>
              <a:gd name="T10" fmla="*/ 0 60000 65536"/>
              <a:gd name="T11" fmla="*/ 0 60000 65536"/>
              <a:gd name="T12" fmla="*/ 0 60000 65536"/>
              <a:gd name="T13" fmla="*/ 0 60000 65536"/>
              <a:gd name="T14" fmla="*/ 0 60000 65536"/>
              <a:gd name="T15" fmla="*/ 0 w 842009"/>
              <a:gd name="T16" fmla="*/ 0 h 525779"/>
              <a:gd name="T17" fmla="*/ 842009 w 842009"/>
              <a:gd name="T18" fmla="*/ 525779 h 525779"/>
            </a:gdLst>
            <a:ahLst/>
            <a:cxnLst>
              <a:cxn ang="T10">
                <a:pos x="T0" y="T1"/>
              </a:cxn>
              <a:cxn ang="T11">
                <a:pos x="T2" y="T3"/>
              </a:cxn>
              <a:cxn ang="T12">
                <a:pos x="T4" y="T5"/>
              </a:cxn>
              <a:cxn ang="T13">
                <a:pos x="T6" y="T7"/>
              </a:cxn>
              <a:cxn ang="T14">
                <a:pos x="T8" y="T9"/>
              </a:cxn>
            </a:cxnLst>
            <a:rect l="T15" t="T16" r="T17" b="T18"/>
            <a:pathLst>
              <a:path w="842009" h="525779">
                <a:moveTo>
                  <a:pt x="842010" y="0"/>
                </a:moveTo>
                <a:lnTo>
                  <a:pt x="0" y="0"/>
                </a:lnTo>
                <a:lnTo>
                  <a:pt x="0" y="525780"/>
                </a:lnTo>
                <a:lnTo>
                  <a:pt x="842010" y="525780"/>
                </a:lnTo>
                <a:lnTo>
                  <a:pt x="842010" y="0"/>
                </a:lnTo>
                <a:close/>
              </a:path>
            </a:pathLst>
          </a:custGeom>
          <a:solidFill>
            <a:srgbClr val="99CCFF"/>
          </a:solidFill>
          <a:ln w="9525">
            <a:noFill/>
            <a:miter lim="800000"/>
            <a:headEnd/>
            <a:tailEnd/>
          </a:ln>
        </p:spPr>
        <p:txBody>
          <a:bodyPr lIns="0" tIns="0" rIns="0" bIns="0"/>
          <a:lstStyle/>
          <a:p>
            <a:endParaRPr lang="en-IN"/>
          </a:p>
        </p:txBody>
      </p:sp>
      <p:sp>
        <p:nvSpPr>
          <p:cNvPr id="37" name="object 28"/>
          <p:cNvSpPr txBox="1"/>
          <p:nvPr/>
        </p:nvSpPr>
        <p:spPr>
          <a:xfrm>
            <a:off x="6340078" y="3111500"/>
            <a:ext cx="841772" cy="388938"/>
          </a:xfrm>
          <a:prstGeom prst="rect">
            <a:avLst/>
          </a:prstGeom>
          <a:ln w="9344">
            <a:solidFill>
              <a:srgbClr val="000000"/>
            </a:solidFill>
          </a:ln>
        </p:spPr>
        <p:txBody>
          <a:bodyPr lIns="0" tIns="140970" rIns="0" bIns="0">
            <a:spAutoFit/>
          </a:bodyPr>
          <a:lstStyle/>
          <a:p>
            <a:pPr marL="635" algn="ctr" eaLnBrk="1" fontAlgn="auto" hangingPunct="1">
              <a:spcBef>
                <a:spcPts val="1110"/>
              </a:spcBef>
              <a:spcAft>
                <a:spcPts val="0"/>
              </a:spcAft>
              <a:defRPr/>
            </a:pPr>
            <a:r>
              <a:rPr sz="1600" spc="-185">
                <a:solidFill>
                  <a:prstClr val="black"/>
                </a:solidFill>
                <a:latin typeface="Arial Black"/>
                <a:cs typeface="Arial Black"/>
              </a:rPr>
              <a:t>97</a:t>
            </a:r>
            <a:endParaRPr sz="1600">
              <a:solidFill>
                <a:prstClr val="black"/>
              </a:solidFill>
              <a:latin typeface="Arial Black"/>
              <a:cs typeface="Arial Black"/>
            </a:endParaRPr>
          </a:p>
        </p:txBody>
      </p:sp>
      <p:sp>
        <p:nvSpPr>
          <p:cNvPr id="49175" name="object 29"/>
          <p:cNvSpPr>
            <a:spLocks noChangeArrowheads="1"/>
          </p:cNvSpPr>
          <p:nvPr/>
        </p:nvSpPr>
        <p:spPr bwMode="auto">
          <a:xfrm>
            <a:off x="3814763" y="3813175"/>
            <a:ext cx="840581" cy="527050"/>
          </a:xfrm>
          <a:custGeom>
            <a:avLst/>
            <a:gdLst>
              <a:gd name="T0" fmla="*/ 19865103 w 840739"/>
              <a:gd name="T1" fmla="*/ 0 h 527050"/>
              <a:gd name="T2" fmla="*/ 0 w 840739"/>
              <a:gd name="T3" fmla="*/ 0 h 527050"/>
              <a:gd name="T4" fmla="*/ 0 w 840739"/>
              <a:gd name="T5" fmla="*/ 527050 h 527050"/>
              <a:gd name="T6" fmla="*/ 19865103 w 840739"/>
              <a:gd name="T7" fmla="*/ 527050 h 527050"/>
              <a:gd name="T8" fmla="*/ 19865103 w 840739"/>
              <a:gd name="T9" fmla="*/ 0 h 527050"/>
              <a:gd name="T10" fmla="*/ 0 60000 65536"/>
              <a:gd name="T11" fmla="*/ 0 60000 65536"/>
              <a:gd name="T12" fmla="*/ 0 60000 65536"/>
              <a:gd name="T13" fmla="*/ 0 60000 65536"/>
              <a:gd name="T14" fmla="*/ 0 60000 65536"/>
              <a:gd name="T15" fmla="*/ 0 w 840739"/>
              <a:gd name="T16" fmla="*/ 0 h 527050"/>
              <a:gd name="T17" fmla="*/ 840739 w 840739"/>
              <a:gd name="T18" fmla="*/ 527050 h 527050"/>
            </a:gdLst>
            <a:ahLst/>
            <a:cxnLst>
              <a:cxn ang="T10">
                <a:pos x="T0" y="T1"/>
              </a:cxn>
              <a:cxn ang="T11">
                <a:pos x="T2" y="T3"/>
              </a:cxn>
              <a:cxn ang="T12">
                <a:pos x="T4" y="T5"/>
              </a:cxn>
              <a:cxn ang="T13">
                <a:pos x="T6" y="T7"/>
              </a:cxn>
              <a:cxn ang="T14">
                <a:pos x="T8" y="T9"/>
              </a:cxn>
            </a:cxnLst>
            <a:rect l="T15" t="T16" r="T17" b="T18"/>
            <a:pathLst>
              <a:path w="840739" h="527050">
                <a:moveTo>
                  <a:pt x="840740" y="0"/>
                </a:moveTo>
                <a:lnTo>
                  <a:pt x="0" y="0"/>
                </a:lnTo>
                <a:lnTo>
                  <a:pt x="0" y="527050"/>
                </a:lnTo>
                <a:lnTo>
                  <a:pt x="840740" y="527050"/>
                </a:lnTo>
                <a:lnTo>
                  <a:pt x="840740" y="0"/>
                </a:lnTo>
                <a:close/>
              </a:path>
            </a:pathLst>
          </a:custGeom>
          <a:solidFill>
            <a:srgbClr val="99CCFF"/>
          </a:solidFill>
          <a:ln w="9525">
            <a:noFill/>
            <a:miter lim="800000"/>
            <a:headEnd/>
            <a:tailEnd/>
          </a:ln>
        </p:spPr>
        <p:txBody>
          <a:bodyPr lIns="0" tIns="0" rIns="0" bIns="0"/>
          <a:lstStyle/>
          <a:p>
            <a:endParaRPr lang="en-IN"/>
          </a:p>
        </p:txBody>
      </p:sp>
      <p:sp>
        <p:nvSpPr>
          <p:cNvPr id="39" name="object 30"/>
          <p:cNvSpPr txBox="1"/>
          <p:nvPr/>
        </p:nvSpPr>
        <p:spPr>
          <a:xfrm>
            <a:off x="3814763" y="3813175"/>
            <a:ext cx="840581" cy="390525"/>
          </a:xfrm>
          <a:prstGeom prst="rect">
            <a:avLst/>
          </a:prstGeom>
          <a:ln w="9344">
            <a:solidFill>
              <a:srgbClr val="000000"/>
            </a:solidFill>
          </a:ln>
        </p:spPr>
        <p:txBody>
          <a:bodyPr lIns="0" tIns="142240" rIns="0" bIns="0">
            <a:spAutoFit/>
          </a:bodyPr>
          <a:lstStyle/>
          <a:p>
            <a:pPr algn="ctr" eaLnBrk="1" fontAlgn="auto" hangingPunct="1">
              <a:spcBef>
                <a:spcPts val="1120"/>
              </a:spcBef>
              <a:spcAft>
                <a:spcPts val="0"/>
              </a:spcAft>
              <a:defRPr/>
            </a:pPr>
            <a:r>
              <a:rPr sz="1600" spc="-185">
                <a:solidFill>
                  <a:prstClr val="black"/>
                </a:solidFill>
                <a:latin typeface="Arial Black"/>
                <a:cs typeface="Arial Black"/>
              </a:rPr>
              <a:t>98</a:t>
            </a:r>
            <a:endParaRPr sz="1600">
              <a:solidFill>
                <a:prstClr val="black"/>
              </a:solidFill>
              <a:latin typeface="Arial Black"/>
              <a:cs typeface="Arial Black"/>
            </a:endParaRPr>
          </a:p>
        </p:txBody>
      </p:sp>
      <p:sp>
        <p:nvSpPr>
          <p:cNvPr id="49177" name="object 31"/>
          <p:cNvSpPr>
            <a:spLocks noChangeArrowheads="1"/>
          </p:cNvSpPr>
          <p:nvPr/>
        </p:nvSpPr>
        <p:spPr bwMode="auto">
          <a:xfrm>
            <a:off x="5076825" y="3813175"/>
            <a:ext cx="842963" cy="527050"/>
          </a:xfrm>
          <a:custGeom>
            <a:avLst/>
            <a:gdLst>
              <a:gd name="T0" fmla="*/ 19884000 w 843279"/>
              <a:gd name="T1" fmla="*/ 0 h 527050"/>
              <a:gd name="T2" fmla="*/ 0 w 843279"/>
              <a:gd name="T3" fmla="*/ 0 h 527050"/>
              <a:gd name="T4" fmla="*/ 0 w 843279"/>
              <a:gd name="T5" fmla="*/ 527050 h 527050"/>
              <a:gd name="T6" fmla="*/ 19884000 w 843279"/>
              <a:gd name="T7" fmla="*/ 527050 h 527050"/>
              <a:gd name="T8" fmla="*/ 19884000 w 843279"/>
              <a:gd name="T9" fmla="*/ 0 h 527050"/>
              <a:gd name="T10" fmla="*/ 0 60000 65536"/>
              <a:gd name="T11" fmla="*/ 0 60000 65536"/>
              <a:gd name="T12" fmla="*/ 0 60000 65536"/>
              <a:gd name="T13" fmla="*/ 0 60000 65536"/>
              <a:gd name="T14" fmla="*/ 0 60000 65536"/>
              <a:gd name="T15" fmla="*/ 0 w 843279"/>
              <a:gd name="T16" fmla="*/ 0 h 527050"/>
              <a:gd name="T17" fmla="*/ 843279 w 843279"/>
              <a:gd name="T18" fmla="*/ 527050 h 527050"/>
            </a:gdLst>
            <a:ahLst/>
            <a:cxnLst>
              <a:cxn ang="T10">
                <a:pos x="T0" y="T1"/>
              </a:cxn>
              <a:cxn ang="T11">
                <a:pos x="T2" y="T3"/>
              </a:cxn>
              <a:cxn ang="T12">
                <a:pos x="T4" y="T5"/>
              </a:cxn>
              <a:cxn ang="T13">
                <a:pos x="T6" y="T7"/>
              </a:cxn>
              <a:cxn ang="T14">
                <a:pos x="T8" y="T9"/>
              </a:cxn>
            </a:cxnLst>
            <a:rect l="T15" t="T16" r="T17" b="T18"/>
            <a:pathLst>
              <a:path w="843279" h="527050">
                <a:moveTo>
                  <a:pt x="843280" y="0"/>
                </a:moveTo>
                <a:lnTo>
                  <a:pt x="0" y="0"/>
                </a:lnTo>
                <a:lnTo>
                  <a:pt x="0" y="527050"/>
                </a:lnTo>
                <a:lnTo>
                  <a:pt x="843280" y="527050"/>
                </a:lnTo>
                <a:lnTo>
                  <a:pt x="843280" y="0"/>
                </a:lnTo>
                <a:close/>
              </a:path>
            </a:pathLst>
          </a:custGeom>
          <a:solidFill>
            <a:srgbClr val="99CCFF"/>
          </a:solidFill>
          <a:ln w="9525">
            <a:noFill/>
            <a:miter lim="800000"/>
            <a:headEnd/>
            <a:tailEnd/>
          </a:ln>
        </p:spPr>
        <p:txBody>
          <a:bodyPr lIns="0" tIns="0" rIns="0" bIns="0"/>
          <a:lstStyle/>
          <a:p>
            <a:endParaRPr lang="en-IN"/>
          </a:p>
        </p:txBody>
      </p:sp>
      <p:sp>
        <p:nvSpPr>
          <p:cNvPr id="41" name="object 32"/>
          <p:cNvSpPr txBox="1"/>
          <p:nvPr/>
        </p:nvSpPr>
        <p:spPr>
          <a:xfrm>
            <a:off x="5076825" y="3813175"/>
            <a:ext cx="842963" cy="390525"/>
          </a:xfrm>
          <a:prstGeom prst="rect">
            <a:avLst/>
          </a:prstGeom>
          <a:ln w="9344">
            <a:solidFill>
              <a:srgbClr val="000000"/>
            </a:solidFill>
          </a:ln>
        </p:spPr>
        <p:txBody>
          <a:bodyPr lIns="0" tIns="142240" rIns="0" bIns="0">
            <a:spAutoFit/>
          </a:bodyPr>
          <a:lstStyle/>
          <a:p>
            <a:pPr marL="635" algn="ctr" eaLnBrk="1" fontAlgn="auto" hangingPunct="1">
              <a:spcBef>
                <a:spcPts val="1120"/>
              </a:spcBef>
              <a:spcAft>
                <a:spcPts val="0"/>
              </a:spcAft>
              <a:defRPr/>
            </a:pPr>
            <a:r>
              <a:rPr sz="1600" spc="-185">
                <a:solidFill>
                  <a:prstClr val="black"/>
                </a:solidFill>
                <a:latin typeface="Arial Black"/>
                <a:cs typeface="Arial Black"/>
              </a:rPr>
              <a:t>50</a:t>
            </a:r>
            <a:endParaRPr sz="1600">
              <a:solidFill>
                <a:prstClr val="black"/>
              </a:solidFill>
              <a:latin typeface="Arial Black"/>
              <a:cs typeface="Arial Black"/>
            </a:endParaRPr>
          </a:p>
        </p:txBody>
      </p:sp>
      <p:grpSp>
        <p:nvGrpSpPr>
          <p:cNvPr id="5" name="object 33"/>
          <p:cNvGrpSpPr>
            <a:grpSpLocks/>
          </p:cNvGrpSpPr>
          <p:nvPr/>
        </p:nvGrpSpPr>
        <p:grpSpPr bwMode="auto">
          <a:xfrm>
            <a:off x="6336507" y="3808414"/>
            <a:ext cx="850106" cy="536575"/>
            <a:chOff x="6335077" y="3807777"/>
            <a:chExt cx="851535" cy="536575"/>
          </a:xfrm>
        </p:grpSpPr>
        <p:sp>
          <p:nvSpPr>
            <p:cNvPr id="49207" name="object 34"/>
            <p:cNvSpPr>
              <a:spLocks noChangeArrowheads="1"/>
            </p:cNvSpPr>
            <p:nvPr/>
          </p:nvSpPr>
          <p:spPr bwMode="auto">
            <a:xfrm>
              <a:off x="6339574" y="3812539"/>
              <a:ext cx="842540" cy="527050"/>
            </a:xfrm>
            <a:custGeom>
              <a:avLst/>
              <a:gdLst>
                <a:gd name="T0" fmla="*/ 847869 w 842009"/>
                <a:gd name="T1" fmla="*/ 0 h 527050"/>
                <a:gd name="T2" fmla="*/ 0 w 842009"/>
                <a:gd name="T3" fmla="*/ 0 h 527050"/>
                <a:gd name="T4" fmla="*/ 0 w 842009"/>
                <a:gd name="T5" fmla="*/ 527050 h 527050"/>
                <a:gd name="T6" fmla="*/ 847869 w 842009"/>
                <a:gd name="T7" fmla="*/ 527050 h 527050"/>
                <a:gd name="T8" fmla="*/ 847869 w 842009"/>
                <a:gd name="T9" fmla="*/ 0 h 527050"/>
                <a:gd name="T10" fmla="*/ 0 60000 65536"/>
                <a:gd name="T11" fmla="*/ 0 60000 65536"/>
                <a:gd name="T12" fmla="*/ 0 60000 65536"/>
                <a:gd name="T13" fmla="*/ 0 60000 65536"/>
                <a:gd name="T14" fmla="*/ 0 60000 65536"/>
                <a:gd name="T15" fmla="*/ 0 w 842009"/>
                <a:gd name="T16" fmla="*/ 0 h 527050"/>
                <a:gd name="T17" fmla="*/ 842009 w 842009"/>
                <a:gd name="T18" fmla="*/ 527050 h 527050"/>
              </a:gdLst>
              <a:ahLst/>
              <a:cxnLst>
                <a:cxn ang="T10">
                  <a:pos x="T0" y="T1"/>
                </a:cxn>
                <a:cxn ang="T11">
                  <a:pos x="T2" y="T3"/>
                </a:cxn>
                <a:cxn ang="T12">
                  <a:pos x="T4" y="T5"/>
                </a:cxn>
                <a:cxn ang="T13">
                  <a:pos x="T6" y="T7"/>
                </a:cxn>
                <a:cxn ang="T14">
                  <a:pos x="T8" y="T9"/>
                </a:cxn>
              </a:cxnLst>
              <a:rect l="T15" t="T16" r="T17" b="T18"/>
              <a:pathLst>
                <a:path w="842009" h="527050">
                  <a:moveTo>
                    <a:pt x="842010" y="0"/>
                  </a:moveTo>
                  <a:lnTo>
                    <a:pt x="0" y="0"/>
                  </a:lnTo>
                  <a:lnTo>
                    <a:pt x="0" y="527050"/>
                  </a:lnTo>
                  <a:lnTo>
                    <a:pt x="842010" y="527050"/>
                  </a:lnTo>
                  <a:lnTo>
                    <a:pt x="842010" y="0"/>
                  </a:lnTo>
                  <a:close/>
                </a:path>
              </a:pathLst>
            </a:custGeom>
            <a:solidFill>
              <a:srgbClr val="99CCFF"/>
            </a:solidFill>
            <a:ln w="9525">
              <a:noFill/>
              <a:miter lim="800000"/>
              <a:headEnd/>
              <a:tailEnd/>
            </a:ln>
          </p:spPr>
          <p:txBody>
            <a:bodyPr lIns="0" tIns="0" rIns="0" bIns="0"/>
            <a:lstStyle/>
            <a:p>
              <a:endParaRPr lang="en-IN"/>
            </a:p>
          </p:txBody>
        </p:sp>
        <p:sp>
          <p:nvSpPr>
            <p:cNvPr id="49208" name="object 35"/>
            <p:cNvSpPr>
              <a:spLocks noChangeArrowheads="1"/>
            </p:cNvSpPr>
            <p:nvPr/>
          </p:nvSpPr>
          <p:spPr bwMode="auto">
            <a:xfrm>
              <a:off x="6339574" y="3812539"/>
              <a:ext cx="842540" cy="527050"/>
            </a:xfrm>
            <a:custGeom>
              <a:avLst/>
              <a:gdLst>
                <a:gd name="T0" fmla="*/ 424573 w 842009"/>
                <a:gd name="T1" fmla="*/ 527050 h 527050"/>
                <a:gd name="T2" fmla="*/ 0 w 842009"/>
                <a:gd name="T3" fmla="*/ 527050 h 527050"/>
                <a:gd name="T4" fmla="*/ 0 w 842009"/>
                <a:gd name="T5" fmla="*/ 0 h 527050"/>
                <a:gd name="T6" fmla="*/ 847869 w 842009"/>
                <a:gd name="T7" fmla="*/ 0 h 527050"/>
                <a:gd name="T8" fmla="*/ 847869 w 842009"/>
                <a:gd name="T9" fmla="*/ 527050 h 527050"/>
                <a:gd name="T10" fmla="*/ 424573 w 842009"/>
                <a:gd name="T11" fmla="*/ 527050 h 527050"/>
                <a:gd name="T12" fmla="*/ 0 60000 65536"/>
                <a:gd name="T13" fmla="*/ 0 60000 65536"/>
                <a:gd name="T14" fmla="*/ 0 60000 65536"/>
                <a:gd name="T15" fmla="*/ 0 60000 65536"/>
                <a:gd name="T16" fmla="*/ 0 60000 65536"/>
                <a:gd name="T17" fmla="*/ 0 60000 65536"/>
                <a:gd name="T18" fmla="*/ 0 w 842009"/>
                <a:gd name="T19" fmla="*/ 0 h 527050"/>
                <a:gd name="T20" fmla="*/ 842009 w 842009"/>
                <a:gd name="T21" fmla="*/ 527050 h 527050"/>
              </a:gdLst>
              <a:ahLst/>
              <a:cxnLst>
                <a:cxn ang="T12">
                  <a:pos x="T0" y="T1"/>
                </a:cxn>
                <a:cxn ang="T13">
                  <a:pos x="T2" y="T3"/>
                </a:cxn>
                <a:cxn ang="T14">
                  <a:pos x="T4" y="T5"/>
                </a:cxn>
                <a:cxn ang="T15">
                  <a:pos x="T6" y="T7"/>
                </a:cxn>
                <a:cxn ang="T16">
                  <a:pos x="T8" y="T9"/>
                </a:cxn>
                <a:cxn ang="T17">
                  <a:pos x="T10" y="T11"/>
                </a:cxn>
              </a:cxnLst>
              <a:rect l="T18" t="T19" r="T20" b="T21"/>
              <a:pathLst>
                <a:path w="842009" h="527050">
                  <a:moveTo>
                    <a:pt x="421639" y="527050"/>
                  </a:moveTo>
                  <a:lnTo>
                    <a:pt x="0" y="527050"/>
                  </a:lnTo>
                  <a:lnTo>
                    <a:pt x="0" y="0"/>
                  </a:lnTo>
                  <a:lnTo>
                    <a:pt x="842010" y="0"/>
                  </a:lnTo>
                  <a:lnTo>
                    <a:pt x="842010" y="527050"/>
                  </a:lnTo>
                  <a:lnTo>
                    <a:pt x="421639" y="527050"/>
                  </a:lnTo>
                  <a:close/>
                </a:path>
              </a:pathLst>
            </a:custGeom>
            <a:noFill/>
            <a:ln w="9344">
              <a:solidFill>
                <a:srgbClr val="000000"/>
              </a:solidFill>
              <a:miter lim="800000"/>
              <a:headEnd/>
              <a:tailEnd/>
            </a:ln>
          </p:spPr>
          <p:txBody>
            <a:bodyPr lIns="0" tIns="0" rIns="0" bIns="0"/>
            <a:lstStyle/>
            <a:p>
              <a:endParaRPr lang="en-IN"/>
            </a:p>
          </p:txBody>
        </p:sp>
      </p:grpSp>
      <p:sp>
        <p:nvSpPr>
          <p:cNvPr id="45" name="object 36"/>
          <p:cNvSpPr txBox="1"/>
          <p:nvPr/>
        </p:nvSpPr>
        <p:spPr>
          <a:xfrm>
            <a:off x="6635353" y="3941763"/>
            <a:ext cx="252413" cy="258762"/>
          </a:xfrm>
          <a:prstGeom prst="rect">
            <a:avLst/>
          </a:prstGeom>
        </p:spPr>
        <p:txBody>
          <a:bodyPr lIns="0" tIns="12700" rIns="0" bIns="0">
            <a:spAutoFit/>
          </a:bodyPr>
          <a:lstStyle/>
          <a:p>
            <a:pPr marL="12700" eaLnBrk="1" fontAlgn="auto" hangingPunct="1">
              <a:spcBef>
                <a:spcPts val="100"/>
              </a:spcBef>
              <a:spcAft>
                <a:spcPts val="0"/>
              </a:spcAft>
              <a:defRPr/>
            </a:pPr>
            <a:r>
              <a:rPr sz="1600" spc="-185">
                <a:solidFill>
                  <a:prstClr val="black"/>
                </a:solidFill>
                <a:latin typeface="Arial Black"/>
                <a:cs typeface="Arial Black"/>
              </a:rPr>
              <a:t>10</a:t>
            </a:r>
            <a:endParaRPr sz="1600">
              <a:solidFill>
                <a:prstClr val="black"/>
              </a:solidFill>
              <a:latin typeface="Arial Black"/>
              <a:cs typeface="Arial Black"/>
            </a:endParaRPr>
          </a:p>
        </p:txBody>
      </p:sp>
      <p:sp>
        <p:nvSpPr>
          <p:cNvPr id="46" name="object 37"/>
          <p:cNvSpPr txBox="1"/>
          <p:nvPr/>
        </p:nvSpPr>
        <p:spPr>
          <a:xfrm>
            <a:off x="3814763" y="4516439"/>
            <a:ext cx="840581" cy="388937"/>
          </a:xfrm>
          <a:prstGeom prst="rect">
            <a:avLst/>
          </a:prstGeom>
          <a:solidFill>
            <a:srgbClr val="99CCFF"/>
          </a:solidFill>
          <a:ln w="9344">
            <a:solidFill>
              <a:srgbClr val="000000"/>
            </a:solidFill>
          </a:ln>
        </p:spPr>
        <p:txBody>
          <a:bodyPr lIns="0" tIns="140970" rIns="0" bIns="0">
            <a:spAutoFit/>
          </a:bodyPr>
          <a:lstStyle/>
          <a:p>
            <a:pPr algn="ctr" eaLnBrk="1" fontAlgn="auto" hangingPunct="1">
              <a:spcBef>
                <a:spcPts val="1110"/>
              </a:spcBef>
              <a:spcAft>
                <a:spcPts val="0"/>
              </a:spcAft>
              <a:defRPr/>
            </a:pPr>
            <a:r>
              <a:rPr sz="1600" spc="-180">
                <a:solidFill>
                  <a:prstClr val="black"/>
                </a:solidFill>
                <a:latin typeface="Arial Black"/>
                <a:cs typeface="Arial Black"/>
              </a:rPr>
              <a:t>3</a:t>
            </a:r>
            <a:endParaRPr sz="1600">
              <a:solidFill>
                <a:prstClr val="black"/>
              </a:solidFill>
              <a:latin typeface="Arial Black"/>
              <a:cs typeface="Arial Black"/>
            </a:endParaRPr>
          </a:p>
        </p:txBody>
      </p:sp>
      <p:sp>
        <p:nvSpPr>
          <p:cNvPr id="47" name="object 38"/>
          <p:cNvSpPr txBox="1"/>
          <p:nvPr/>
        </p:nvSpPr>
        <p:spPr>
          <a:xfrm>
            <a:off x="5076825" y="4516439"/>
            <a:ext cx="842963" cy="388937"/>
          </a:xfrm>
          <a:prstGeom prst="rect">
            <a:avLst/>
          </a:prstGeom>
          <a:solidFill>
            <a:srgbClr val="99CCFF"/>
          </a:solidFill>
          <a:ln w="9344">
            <a:solidFill>
              <a:srgbClr val="000000"/>
            </a:solidFill>
          </a:ln>
        </p:spPr>
        <p:txBody>
          <a:bodyPr lIns="0" tIns="140970" rIns="0" bIns="0">
            <a:spAutoFit/>
          </a:bodyPr>
          <a:lstStyle/>
          <a:p>
            <a:pPr marL="635" algn="ctr" eaLnBrk="1" fontAlgn="auto" hangingPunct="1">
              <a:spcBef>
                <a:spcPts val="1110"/>
              </a:spcBef>
              <a:spcAft>
                <a:spcPts val="0"/>
              </a:spcAft>
              <a:defRPr/>
            </a:pPr>
            <a:r>
              <a:rPr sz="1600" spc="-185">
                <a:solidFill>
                  <a:prstClr val="black"/>
                </a:solidFill>
                <a:latin typeface="Arial Black"/>
                <a:cs typeface="Arial Black"/>
              </a:rPr>
              <a:t>35</a:t>
            </a:r>
            <a:endParaRPr sz="1600">
              <a:solidFill>
                <a:prstClr val="black"/>
              </a:solidFill>
              <a:latin typeface="Arial Black"/>
              <a:cs typeface="Arial Black"/>
            </a:endParaRPr>
          </a:p>
        </p:txBody>
      </p:sp>
      <p:sp>
        <p:nvSpPr>
          <p:cNvPr id="48" name="object 39"/>
          <p:cNvSpPr txBox="1"/>
          <p:nvPr/>
        </p:nvSpPr>
        <p:spPr>
          <a:xfrm>
            <a:off x="6340078" y="4516439"/>
            <a:ext cx="841772" cy="388937"/>
          </a:xfrm>
          <a:prstGeom prst="rect">
            <a:avLst/>
          </a:prstGeom>
          <a:solidFill>
            <a:srgbClr val="99CCFF"/>
          </a:solidFill>
          <a:ln w="9344">
            <a:solidFill>
              <a:srgbClr val="000000"/>
            </a:solidFill>
          </a:ln>
        </p:spPr>
        <p:txBody>
          <a:bodyPr lIns="0" tIns="140970" rIns="0" bIns="0">
            <a:spAutoFit/>
          </a:bodyPr>
          <a:lstStyle/>
          <a:p>
            <a:pPr marL="635" algn="ctr" eaLnBrk="1" fontAlgn="auto" hangingPunct="1">
              <a:spcBef>
                <a:spcPts val="1110"/>
              </a:spcBef>
              <a:spcAft>
                <a:spcPts val="0"/>
              </a:spcAft>
              <a:defRPr/>
            </a:pPr>
            <a:r>
              <a:rPr sz="1600" spc="-185">
                <a:solidFill>
                  <a:prstClr val="black"/>
                </a:solidFill>
                <a:latin typeface="Arial Black"/>
                <a:cs typeface="Arial Black"/>
              </a:rPr>
              <a:t>99</a:t>
            </a:r>
            <a:endParaRPr sz="1600">
              <a:solidFill>
                <a:prstClr val="black"/>
              </a:solidFill>
              <a:latin typeface="Arial Black"/>
              <a:cs typeface="Arial Black"/>
            </a:endParaRPr>
          </a:p>
        </p:txBody>
      </p:sp>
      <p:grpSp>
        <p:nvGrpSpPr>
          <p:cNvPr id="6" name="object 40"/>
          <p:cNvGrpSpPr>
            <a:grpSpLocks/>
          </p:cNvGrpSpPr>
          <p:nvPr/>
        </p:nvGrpSpPr>
        <p:grpSpPr bwMode="auto">
          <a:xfrm>
            <a:off x="2944416" y="2667001"/>
            <a:ext cx="4862513" cy="3127375"/>
            <a:chOff x="2945129" y="2667000"/>
            <a:chExt cx="4862830" cy="3126740"/>
          </a:xfrm>
        </p:grpSpPr>
        <p:sp>
          <p:nvSpPr>
            <p:cNvPr id="49189" name="object 41"/>
            <p:cNvSpPr>
              <a:spLocks noChangeArrowheads="1"/>
            </p:cNvSpPr>
            <p:nvPr/>
          </p:nvSpPr>
          <p:spPr bwMode="auto">
            <a:xfrm>
              <a:off x="4716835" y="3419322"/>
              <a:ext cx="263584" cy="1271330"/>
            </a:xfrm>
            <a:custGeom>
              <a:avLst/>
              <a:gdLst>
                <a:gd name="T0" fmla="*/ 0 w 264160"/>
                <a:gd name="T1" fmla="*/ 1259303 h 1272539"/>
                <a:gd name="T2" fmla="*/ 30618 w 264160"/>
                <a:gd name="T3" fmla="*/ 1214624 h 1272539"/>
                <a:gd name="T4" fmla="*/ 60305 w 264160"/>
                <a:gd name="T5" fmla="*/ 1170920 h 1272539"/>
                <a:gd name="T6" fmla="*/ 88806 w 264160"/>
                <a:gd name="T7" fmla="*/ 1127967 h 1272539"/>
                <a:gd name="T8" fmla="*/ 115858 w 264160"/>
                <a:gd name="T9" fmla="*/ 1085543 h 1272539"/>
                <a:gd name="T10" fmla="*/ 141206 w 264160"/>
                <a:gd name="T11" fmla="*/ 1043409 h 1272539"/>
                <a:gd name="T12" fmla="*/ 164592 w 264160"/>
                <a:gd name="T13" fmla="*/ 1001347 h 1272539"/>
                <a:gd name="T14" fmla="*/ 185755 w 264160"/>
                <a:gd name="T15" fmla="*/ 959127 h 1272539"/>
                <a:gd name="T16" fmla="*/ 204436 w 264160"/>
                <a:gd name="T17" fmla="*/ 916524 h 1272539"/>
                <a:gd name="T18" fmla="*/ 220385 w 264160"/>
                <a:gd name="T19" fmla="*/ 873311 h 1272539"/>
                <a:gd name="T20" fmla="*/ 233335 w 264160"/>
                <a:gd name="T21" fmla="*/ 829260 h 1272539"/>
                <a:gd name="T22" fmla="*/ 243031 w 264160"/>
                <a:gd name="T23" fmla="*/ 784143 h 1272539"/>
                <a:gd name="T24" fmla="*/ 249213 w 264160"/>
                <a:gd name="T25" fmla="*/ 737735 h 1272539"/>
                <a:gd name="T26" fmla="*/ 248876 w 264160"/>
                <a:gd name="T27" fmla="*/ 694025 h 1272539"/>
                <a:gd name="T28" fmla="*/ 240790 w 264160"/>
                <a:gd name="T29" fmla="*/ 650061 h 1272539"/>
                <a:gd name="T30" fmla="*/ 226367 w 264160"/>
                <a:gd name="T31" fmla="*/ 606080 h 1272539"/>
                <a:gd name="T32" fmla="*/ 207017 w 264160"/>
                <a:gd name="T33" fmla="*/ 562318 h 1272539"/>
                <a:gd name="T34" fmla="*/ 184138 w 264160"/>
                <a:gd name="T35" fmla="*/ 519012 h 1272539"/>
                <a:gd name="T36" fmla="*/ 159150 w 264160"/>
                <a:gd name="T37" fmla="*/ 476400 h 1272539"/>
                <a:gd name="T38" fmla="*/ 133458 w 264160"/>
                <a:gd name="T39" fmla="*/ 434719 h 1272539"/>
                <a:gd name="T40" fmla="*/ 108469 w 264160"/>
                <a:gd name="T41" fmla="*/ 394205 h 1272539"/>
                <a:gd name="T42" fmla="*/ 85595 w 264160"/>
                <a:gd name="T43" fmla="*/ 355093 h 1272539"/>
                <a:gd name="T44" fmla="*/ 66241 w 264160"/>
                <a:gd name="T45" fmla="*/ 317624 h 1272539"/>
                <a:gd name="T46" fmla="*/ 51818 w 264160"/>
                <a:gd name="T47" fmla="*/ 282031 h 1272539"/>
                <a:gd name="T48" fmla="*/ 43732 w 264160"/>
                <a:gd name="T49" fmla="*/ 248551 h 1272539"/>
                <a:gd name="T50" fmla="*/ 43395 w 264160"/>
                <a:gd name="T51" fmla="*/ 217424 h 1272539"/>
                <a:gd name="T52" fmla="*/ 55016 w 264160"/>
                <a:gd name="T53" fmla="*/ 166995 h 1272539"/>
                <a:gd name="T54" fmla="*/ 74424 w 264160"/>
                <a:gd name="T55" fmla="*/ 126394 h 1272539"/>
                <a:gd name="T56" fmla="*/ 100749 w 264160"/>
                <a:gd name="T57" fmla="*/ 93595 h 1272539"/>
                <a:gd name="T58" fmla="*/ 133128 w 264160"/>
                <a:gd name="T59" fmla="*/ 66580 h 1272539"/>
                <a:gd name="T60" fmla="*/ 170689 w 264160"/>
                <a:gd name="T61" fmla="*/ 43325 h 1272539"/>
                <a:gd name="T62" fmla="*/ 212562 w 264160"/>
                <a:gd name="T63" fmla="*/ 21803 h 1272539"/>
                <a:gd name="T64" fmla="*/ 257892 w 264160"/>
                <a:gd name="T65" fmla="*/ 0 h 12725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4160"/>
                <a:gd name="T100" fmla="*/ 0 h 1272539"/>
                <a:gd name="T101" fmla="*/ 264160 w 264160"/>
                <a:gd name="T102" fmla="*/ 1272539 h 127253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4160" h="1272539">
                  <a:moveTo>
                    <a:pt x="0" y="1272540"/>
                  </a:moveTo>
                  <a:lnTo>
                    <a:pt x="31361" y="1227390"/>
                  </a:lnTo>
                  <a:lnTo>
                    <a:pt x="61771" y="1183228"/>
                  </a:lnTo>
                  <a:lnTo>
                    <a:pt x="90963" y="1139825"/>
                  </a:lnTo>
                  <a:lnTo>
                    <a:pt x="118674" y="1096950"/>
                  </a:lnTo>
                  <a:lnTo>
                    <a:pt x="144638" y="1054376"/>
                  </a:lnTo>
                  <a:lnTo>
                    <a:pt x="168592" y="1011872"/>
                  </a:lnTo>
                  <a:lnTo>
                    <a:pt x="190270" y="969209"/>
                  </a:lnTo>
                  <a:lnTo>
                    <a:pt x="209408" y="926159"/>
                  </a:lnTo>
                  <a:lnTo>
                    <a:pt x="225742" y="882491"/>
                  </a:lnTo>
                  <a:lnTo>
                    <a:pt x="239006" y="837976"/>
                  </a:lnTo>
                  <a:lnTo>
                    <a:pt x="248937" y="792385"/>
                  </a:lnTo>
                  <a:lnTo>
                    <a:pt x="255270" y="745490"/>
                  </a:lnTo>
                  <a:lnTo>
                    <a:pt x="254924" y="701320"/>
                  </a:lnTo>
                  <a:lnTo>
                    <a:pt x="246643" y="656894"/>
                  </a:lnTo>
                  <a:lnTo>
                    <a:pt x="231868" y="612450"/>
                  </a:lnTo>
                  <a:lnTo>
                    <a:pt x="212044" y="568228"/>
                  </a:lnTo>
                  <a:lnTo>
                    <a:pt x="188613" y="524468"/>
                  </a:lnTo>
                  <a:lnTo>
                    <a:pt x="163018" y="481408"/>
                  </a:lnTo>
                  <a:lnTo>
                    <a:pt x="136701" y="439288"/>
                  </a:lnTo>
                  <a:lnTo>
                    <a:pt x="111106" y="398348"/>
                  </a:lnTo>
                  <a:lnTo>
                    <a:pt x="87675" y="358826"/>
                  </a:lnTo>
                  <a:lnTo>
                    <a:pt x="67851" y="320962"/>
                  </a:lnTo>
                  <a:lnTo>
                    <a:pt x="53076" y="284995"/>
                  </a:lnTo>
                  <a:lnTo>
                    <a:pt x="44795" y="251164"/>
                  </a:lnTo>
                  <a:lnTo>
                    <a:pt x="44450" y="219710"/>
                  </a:lnTo>
                  <a:lnTo>
                    <a:pt x="56353" y="168750"/>
                  </a:lnTo>
                  <a:lnTo>
                    <a:pt x="76233" y="127722"/>
                  </a:lnTo>
                  <a:lnTo>
                    <a:pt x="103199" y="94579"/>
                  </a:lnTo>
                  <a:lnTo>
                    <a:pt x="136363" y="67280"/>
                  </a:lnTo>
                  <a:lnTo>
                    <a:pt x="174837" y="43779"/>
                  </a:lnTo>
                  <a:lnTo>
                    <a:pt x="217732" y="22034"/>
                  </a:lnTo>
                  <a:lnTo>
                    <a:pt x="264160" y="0"/>
                  </a:lnTo>
                </a:path>
              </a:pathLst>
            </a:custGeom>
            <a:noFill/>
            <a:ln w="8889">
              <a:solidFill>
                <a:srgbClr val="000000"/>
              </a:solidFill>
              <a:miter lim="800000"/>
              <a:headEnd/>
              <a:tailEnd/>
            </a:ln>
          </p:spPr>
          <p:txBody>
            <a:bodyPr lIns="0" tIns="0" rIns="0" bIns="0"/>
            <a:lstStyle/>
            <a:p>
              <a:endParaRPr lang="en-IN"/>
            </a:p>
          </p:txBody>
        </p:sp>
        <p:sp>
          <p:nvSpPr>
            <p:cNvPr id="49190" name="object 42"/>
            <p:cNvSpPr>
              <a:spLocks noChangeArrowheads="1"/>
            </p:cNvSpPr>
            <p:nvPr/>
          </p:nvSpPr>
          <p:spPr bwMode="auto">
            <a:xfrm>
              <a:off x="4656929" y="4662083"/>
              <a:ext cx="104835" cy="117451"/>
            </a:xfrm>
            <a:prstGeom prst="rect">
              <a:avLst/>
            </a:prstGeom>
            <a:blipFill dpi="0" rotWithShape="1">
              <a:blip r:embed="rId2" cstate="print"/>
              <a:srcRect/>
              <a:stretch>
                <a:fillRect/>
              </a:stretch>
            </a:blipFill>
            <a:ln w="9525">
              <a:noFill/>
              <a:miter lim="800000"/>
              <a:headEnd/>
              <a:tailEnd/>
            </a:ln>
          </p:spPr>
          <p:txBody>
            <a:bodyPr lIns="0" tIns="0" rIns="0" bIns="0"/>
            <a:lstStyle/>
            <a:p>
              <a:pPr eaLnBrk="1" hangingPunct="1"/>
              <a:endParaRPr lang="en-US" altLang="en-US">
                <a:solidFill>
                  <a:srgbClr val="000000"/>
                </a:solidFill>
                <a:latin typeface="Calibri" pitchFamily="34" charset="0"/>
              </a:endParaRPr>
            </a:p>
          </p:txBody>
        </p:sp>
        <p:sp>
          <p:nvSpPr>
            <p:cNvPr id="49191" name="object 43"/>
            <p:cNvSpPr>
              <a:spLocks noChangeArrowheads="1"/>
            </p:cNvSpPr>
            <p:nvPr/>
          </p:nvSpPr>
          <p:spPr bwMode="auto">
            <a:xfrm>
              <a:off x="4957954" y="3365358"/>
              <a:ext cx="119811" cy="104754"/>
            </a:xfrm>
            <a:prstGeom prst="rect">
              <a:avLst/>
            </a:prstGeom>
            <a:blipFill dpi="0" rotWithShape="1">
              <a:blip r:embed="rId3" cstate="print"/>
              <a:srcRect/>
              <a:stretch>
                <a:fillRect/>
              </a:stretch>
            </a:blipFill>
            <a:ln w="9525">
              <a:noFill/>
              <a:miter lim="800000"/>
              <a:headEnd/>
              <a:tailEnd/>
            </a:ln>
          </p:spPr>
          <p:txBody>
            <a:bodyPr lIns="0" tIns="0" rIns="0" bIns="0"/>
            <a:lstStyle/>
            <a:p>
              <a:pPr eaLnBrk="1" hangingPunct="1"/>
              <a:endParaRPr lang="en-US" altLang="en-US">
                <a:solidFill>
                  <a:srgbClr val="000000"/>
                </a:solidFill>
                <a:latin typeface="Calibri" pitchFamily="34" charset="0"/>
              </a:endParaRPr>
            </a:p>
          </p:txBody>
        </p:sp>
        <p:sp>
          <p:nvSpPr>
            <p:cNvPr id="49192" name="object 44"/>
            <p:cNvSpPr>
              <a:spLocks noChangeArrowheads="1"/>
            </p:cNvSpPr>
            <p:nvPr/>
          </p:nvSpPr>
          <p:spPr bwMode="auto">
            <a:xfrm>
              <a:off x="4670408" y="2776516"/>
              <a:ext cx="1611458" cy="495199"/>
            </a:xfrm>
            <a:custGeom>
              <a:avLst/>
              <a:gdLst>
                <a:gd name="T0" fmla="*/ 0 w 1610995"/>
                <a:gd name="T1" fmla="*/ 0 h 495300"/>
                <a:gd name="T2" fmla="*/ 8056 w 1610995"/>
                <a:gd name="T3" fmla="*/ 44476 h 495300"/>
                <a:gd name="T4" fmla="*/ 17057 w 1610995"/>
                <a:gd name="T5" fmla="*/ 85674 h 495300"/>
                <a:gd name="T6" fmla="*/ 30423 w 1610995"/>
                <a:gd name="T7" fmla="*/ 123722 h 495300"/>
                <a:gd name="T8" fmla="*/ 51587 w 1610995"/>
                <a:gd name="T9" fmla="*/ 158757 h 495300"/>
                <a:gd name="T10" fmla="*/ 83980 w 1610995"/>
                <a:gd name="T11" fmla="*/ 190904 h 495300"/>
                <a:gd name="T12" fmla="*/ 131046 w 1610995"/>
                <a:gd name="T13" fmla="*/ 220307 h 495300"/>
                <a:gd name="T14" fmla="*/ 196195 w 1610995"/>
                <a:gd name="T15" fmla="*/ 247100 h 495300"/>
                <a:gd name="T16" fmla="*/ 268476 w 1610995"/>
                <a:gd name="T17" fmla="*/ 262759 h 495300"/>
                <a:gd name="T18" fmla="*/ 311406 w 1610995"/>
                <a:gd name="T19" fmla="*/ 267564 h 495300"/>
                <a:gd name="T20" fmla="*/ 358096 w 1610995"/>
                <a:gd name="T21" fmla="*/ 270635 h 495300"/>
                <a:gd name="T22" fmla="*/ 407944 w 1610995"/>
                <a:gd name="T23" fmla="*/ 272164 h 495300"/>
                <a:gd name="T24" fmla="*/ 460380 w 1610995"/>
                <a:gd name="T25" fmla="*/ 272370 h 495300"/>
                <a:gd name="T26" fmla="*/ 514820 w 1610995"/>
                <a:gd name="T27" fmla="*/ 271473 h 495300"/>
                <a:gd name="T28" fmla="*/ 570674 w 1610995"/>
                <a:gd name="T29" fmla="*/ 269658 h 495300"/>
                <a:gd name="T30" fmla="*/ 627361 w 1610995"/>
                <a:gd name="T31" fmla="*/ 267152 h 495300"/>
                <a:gd name="T32" fmla="*/ 684299 w 1610995"/>
                <a:gd name="T33" fmla="*/ 264155 h 495300"/>
                <a:gd name="T34" fmla="*/ 740906 w 1610995"/>
                <a:gd name="T35" fmla="*/ 260886 h 495300"/>
                <a:gd name="T36" fmla="*/ 796595 w 1610995"/>
                <a:gd name="T37" fmla="*/ 257536 h 495300"/>
                <a:gd name="T38" fmla="*/ 850783 w 1610995"/>
                <a:gd name="T39" fmla="*/ 254336 h 495300"/>
                <a:gd name="T40" fmla="*/ 902890 w 1610995"/>
                <a:gd name="T41" fmla="*/ 251486 h 495300"/>
                <a:gd name="T42" fmla="*/ 952328 w 1610995"/>
                <a:gd name="T43" fmla="*/ 249182 h 495300"/>
                <a:gd name="T44" fmla="*/ 998519 w 1610995"/>
                <a:gd name="T45" fmla="*/ 247647 h 495300"/>
                <a:gd name="T46" fmla="*/ 1040873 w 1610995"/>
                <a:gd name="T47" fmla="*/ 247100 h 495300"/>
                <a:gd name="T48" fmla="*/ 1102897 w 1610995"/>
                <a:gd name="T49" fmla="*/ 245754 h 495300"/>
                <a:gd name="T50" fmla="*/ 1163556 w 1610995"/>
                <a:gd name="T51" fmla="*/ 242265 h 495300"/>
                <a:gd name="T52" fmla="*/ 1222379 w 1610995"/>
                <a:gd name="T53" fmla="*/ 237432 h 495300"/>
                <a:gd name="T54" fmla="*/ 1278886 w 1610995"/>
                <a:gd name="T55" fmla="*/ 232064 h 495300"/>
                <a:gd name="T56" fmla="*/ 1332604 w 1610995"/>
                <a:gd name="T57" fmla="*/ 226963 h 495300"/>
                <a:gd name="T58" fmla="*/ 1383051 w 1610995"/>
                <a:gd name="T59" fmla="*/ 222932 h 495300"/>
                <a:gd name="T60" fmla="*/ 1429756 w 1610995"/>
                <a:gd name="T61" fmla="*/ 220785 h 495300"/>
                <a:gd name="T62" fmla="*/ 1472239 w 1610995"/>
                <a:gd name="T63" fmla="*/ 221323 h 495300"/>
                <a:gd name="T64" fmla="*/ 1542633 w 1610995"/>
                <a:gd name="T65" fmla="*/ 233668 h 495300"/>
                <a:gd name="T66" fmla="*/ 1602292 w 1610995"/>
                <a:gd name="T67" fmla="*/ 278861 h 495300"/>
                <a:gd name="T68" fmla="*/ 1615882 w 1610995"/>
                <a:gd name="T69" fmla="*/ 316224 h 495300"/>
                <a:gd name="T70" fmla="*/ 1615457 w 1610995"/>
                <a:gd name="T71" fmla="*/ 357813 h 495300"/>
                <a:gd name="T72" fmla="*/ 1606114 w 1610995"/>
                <a:gd name="T73" fmla="*/ 402252 h 495300"/>
                <a:gd name="T74" fmla="*/ 1592951 w 1610995"/>
                <a:gd name="T75" fmla="*/ 448168 h 495300"/>
                <a:gd name="T76" fmla="*/ 1581058 w 1610995"/>
                <a:gd name="T77" fmla="*/ 494189 h 4953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610995"/>
                <a:gd name="T118" fmla="*/ 0 h 495300"/>
                <a:gd name="T119" fmla="*/ 1610995 w 1610995"/>
                <a:gd name="T120" fmla="*/ 495300 h 49530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610995" h="495300">
                  <a:moveTo>
                    <a:pt x="0" y="0"/>
                  </a:moveTo>
                  <a:lnTo>
                    <a:pt x="8034" y="44575"/>
                  </a:lnTo>
                  <a:lnTo>
                    <a:pt x="17002" y="85863"/>
                  </a:lnTo>
                  <a:lnTo>
                    <a:pt x="30324" y="123997"/>
                  </a:lnTo>
                  <a:lnTo>
                    <a:pt x="51422" y="159109"/>
                  </a:lnTo>
                  <a:lnTo>
                    <a:pt x="83716" y="191333"/>
                  </a:lnTo>
                  <a:lnTo>
                    <a:pt x="130628" y="220802"/>
                  </a:lnTo>
                  <a:lnTo>
                    <a:pt x="195579" y="247650"/>
                  </a:lnTo>
                  <a:lnTo>
                    <a:pt x="267629" y="263353"/>
                  </a:lnTo>
                  <a:lnTo>
                    <a:pt x="310426" y="268169"/>
                  </a:lnTo>
                  <a:lnTo>
                    <a:pt x="356963" y="271240"/>
                  </a:lnTo>
                  <a:lnTo>
                    <a:pt x="406657" y="272775"/>
                  </a:lnTo>
                  <a:lnTo>
                    <a:pt x="458928" y="272985"/>
                  </a:lnTo>
                  <a:lnTo>
                    <a:pt x="513193" y="272078"/>
                  </a:lnTo>
                  <a:lnTo>
                    <a:pt x="568871" y="270263"/>
                  </a:lnTo>
                  <a:lnTo>
                    <a:pt x="625381" y="267750"/>
                  </a:lnTo>
                  <a:lnTo>
                    <a:pt x="682140" y="264749"/>
                  </a:lnTo>
                  <a:lnTo>
                    <a:pt x="738567" y="261469"/>
                  </a:lnTo>
                  <a:lnTo>
                    <a:pt x="794081" y="258119"/>
                  </a:lnTo>
                  <a:lnTo>
                    <a:pt x="848099" y="254908"/>
                  </a:lnTo>
                  <a:lnTo>
                    <a:pt x="900041" y="252047"/>
                  </a:lnTo>
                  <a:lnTo>
                    <a:pt x="949324" y="249743"/>
                  </a:lnTo>
                  <a:lnTo>
                    <a:pt x="995368" y="248208"/>
                  </a:lnTo>
                  <a:lnTo>
                    <a:pt x="1037589" y="247650"/>
                  </a:lnTo>
                  <a:lnTo>
                    <a:pt x="1099415" y="246304"/>
                  </a:lnTo>
                  <a:lnTo>
                    <a:pt x="1159884" y="242806"/>
                  </a:lnTo>
                  <a:lnTo>
                    <a:pt x="1218520" y="237963"/>
                  </a:lnTo>
                  <a:lnTo>
                    <a:pt x="1274850" y="232581"/>
                  </a:lnTo>
                  <a:lnTo>
                    <a:pt x="1328397" y="227469"/>
                  </a:lnTo>
                  <a:lnTo>
                    <a:pt x="1378686" y="223433"/>
                  </a:lnTo>
                  <a:lnTo>
                    <a:pt x="1425243" y="221280"/>
                  </a:lnTo>
                  <a:lnTo>
                    <a:pt x="1467592" y="221818"/>
                  </a:lnTo>
                  <a:lnTo>
                    <a:pt x="1537765" y="234196"/>
                  </a:lnTo>
                  <a:lnTo>
                    <a:pt x="1597236" y="279488"/>
                  </a:lnTo>
                  <a:lnTo>
                    <a:pt x="1610783" y="316935"/>
                  </a:lnTo>
                  <a:lnTo>
                    <a:pt x="1610359" y="358616"/>
                  </a:lnTo>
                  <a:lnTo>
                    <a:pt x="1601046" y="403154"/>
                  </a:lnTo>
                  <a:lnTo>
                    <a:pt x="1587923" y="449174"/>
                  </a:lnTo>
                  <a:lnTo>
                    <a:pt x="1576069" y="495300"/>
                  </a:lnTo>
                </a:path>
              </a:pathLst>
            </a:custGeom>
            <a:noFill/>
            <a:ln w="8890">
              <a:solidFill>
                <a:srgbClr val="000000"/>
              </a:solidFill>
              <a:miter lim="800000"/>
              <a:headEnd/>
              <a:tailEnd/>
            </a:ln>
          </p:spPr>
          <p:txBody>
            <a:bodyPr lIns="0" tIns="0" rIns="0" bIns="0"/>
            <a:lstStyle/>
            <a:p>
              <a:endParaRPr lang="en-IN"/>
            </a:p>
          </p:txBody>
        </p:sp>
        <p:sp>
          <p:nvSpPr>
            <p:cNvPr id="49193" name="object 45"/>
            <p:cNvSpPr>
              <a:spLocks noChangeArrowheads="1"/>
            </p:cNvSpPr>
            <p:nvPr/>
          </p:nvSpPr>
          <p:spPr bwMode="auto">
            <a:xfrm>
              <a:off x="4614995" y="2671762"/>
              <a:ext cx="110825" cy="119038"/>
            </a:xfrm>
            <a:prstGeom prst="rect">
              <a:avLst/>
            </a:prstGeom>
            <a:blipFill dpi="0" rotWithShape="1">
              <a:blip r:embed="rId4" cstate="print"/>
              <a:srcRect/>
              <a:stretch>
                <a:fillRect/>
              </a:stretch>
            </a:blipFill>
            <a:ln w="9525">
              <a:noFill/>
              <a:miter lim="800000"/>
              <a:headEnd/>
              <a:tailEnd/>
            </a:ln>
          </p:spPr>
          <p:txBody>
            <a:bodyPr lIns="0" tIns="0" rIns="0" bIns="0"/>
            <a:lstStyle/>
            <a:p>
              <a:pPr eaLnBrk="1" hangingPunct="1"/>
              <a:endParaRPr lang="en-US" altLang="en-US">
                <a:solidFill>
                  <a:srgbClr val="000000"/>
                </a:solidFill>
                <a:latin typeface="Calibri" pitchFamily="34" charset="0"/>
              </a:endParaRPr>
            </a:p>
          </p:txBody>
        </p:sp>
        <p:sp>
          <p:nvSpPr>
            <p:cNvPr id="49194" name="object 46"/>
            <p:cNvSpPr>
              <a:spLocks noChangeArrowheads="1"/>
            </p:cNvSpPr>
            <p:nvPr/>
          </p:nvSpPr>
          <p:spPr bwMode="auto">
            <a:xfrm>
              <a:off x="6192007" y="3257430"/>
              <a:ext cx="112323" cy="117451"/>
            </a:xfrm>
            <a:prstGeom prst="rect">
              <a:avLst/>
            </a:prstGeom>
            <a:blipFill dpi="0" rotWithShape="1">
              <a:blip r:embed="rId5" cstate="print"/>
              <a:srcRect/>
              <a:stretch>
                <a:fillRect/>
              </a:stretch>
            </a:blipFill>
            <a:ln w="9525">
              <a:noFill/>
              <a:miter lim="800000"/>
              <a:headEnd/>
              <a:tailEnd/>
            </a:ln>
          </p:spPr>
          <p:txBody>
            <a:bodyPr lIns="0" tIns="0" rIns="0" bIns="0"/>
            <a:lstStyle/>
            <a:p>
              <a:pPr eaLnBrk="1" hangingPunct="1"/>
              <a:endParaRPr lang="en-US" altLang="en-US">
                <a:solidFill>
                  <a:srgbClr val="000000"/>
                </a:solidFill>
                <a:latin typeface="Calibri" pitchFamily="34" charset="0"/>
              </a:endParaRPr>
            </a:p>
          </p:txBody>
        </p:sp>
        <p:sp>
          <p:nvSpPr>
            <p:cNvPr id="49195" name="object 47"/>
            <p:cNvSpPr>
              <a:spLocks noChangeArrowheads="1"/>
            </p:cNvSpPr>
            <p:nvPr/>
          </p:nvSpPr>
          <p:spPr bwMode="auto">
            <a:xfrm>
              <a:off x="6009296" y="3301871"/>
              <a:ext cx="1794170" cy="814223"/>
            </a:xfrm>
            <a:custGeom>
              <a:avLst/>
              <a:gdLst>
                <a:gd name="T0" fmla="*/ 1281319 w 1793875"/>
                <a:gd name="T1" fmla="*/ 15791 h 815339"/>
                <a:gd name="T2" fmla="*/ 1343219 w 1793875"/>
                <a:gd name="T3" fmla="*/ 8464 h 815339"/>
                <a:gd name="T4" fmla="*/ 1400769 w 1793875"/>
                <a:gd name="T5" fmla="*/ 2631 h 815339"/>
                <a:gd name="T6" fmla="*/ 1454508 w 1793875"/>
                <a:gd name="T7" fmla="*/ 0 h 815339"/>
                <a:gd name="T8" fmla="*/ 1504956 w 1793875"/>
                <a:gd name="T9" fmla="*/ 2265 h 815339"/>
                <a:gd name="T10" fmla="*/ 1552650 w 1793875"/>
                <a:gd name="T11" fmla="*/ 11135 h 815339"/>
                <a:gd name="T12" fmla="*/ 1598120 w 1793875"/>
                <a:gd name="T13" fmla="*/ 28304 h 815339"/>
                <a:gd name="T14" fmla="*/ 1652238 w 1793875"/>
                <a:gd name="T15" fmla="*/ 58785 h 815339"/>
                <a:gd name="T16" fmla="*/ 1715125 w 1793875"/>
                <a:gd name="T17" fmla="*/ 102438 h 815339"/>
                <a:gd name="T18" fmla="*/ 1744374 w 1793875"/>
                <a:gd name="T19" fmla="*/ 127324 h 815339"/>
                <a:gd name="T20" fmla="*/ 1787539 w 1793875"/>
                <a:gd name="T21" fmla="*/ 179459 h 815339"/>
                <a:gd name="T22" fmla="*/ 1797066 w 1793875"/>
                <a:gd name="T23" fmla="*/ 205206 h 815339"/>
                <a:gd name="T24" fmla="*/ 1795643 w 1793875"/>
                <a:gd name="T25" fmla="*/ 229736 h 815339"/>
                <a:gd name="T26" fmla="*/ 1751162 w 1793875"/>
                <a:gd name="T27" fmla="*/ 272141 h 815339"/>
                <a:gd name="T28" fmla="*/ 1703720 w 1793875"/>
                <a:gd name="T29" fmla="*/ 288514 h 815339"/>
                <a:gd name="T30" fmla="*/ 1646275 w 1793875"/>
                <a:gd name="T31" fmla="*/ 299045 h 815339"/>
                <a:gd name="T32" fmla="*/ 1570573 w 1793875"/>
                <a:gd name="T33" fmla="*/ 307114 h 815339"/>
                <a:gd name="T34" fmla="*/ 1526754 w 1793875"/>
                <a:gd name="T35" fmla="*/ 310358 h 815339"/>
                <a:gd name="T36" fmla="*/ 1479417 w 1793875"/>
                <a:gd name="T37" fmla="*/ 313147 h 815339"/>
                <a:gd name="T38" fmla="*/ 1428922 w 1793875"/>
                <a:gd name="T39" fmla="*/ 315535 h 815339"/>
                <a:gd name="T40" fmla="*/ 1375608 w 1793875"/>
                <a:gd name="T41" fmla="*/ 317575 h 815339"/>
                <a:gd name="T42" fmla="*/ 1319837 w 1793875"/>
                <a:gd name="T43" fmla="*/ 319319 h 815339"/>
                <a:gd name="T44" fmla="*/ 1261950 w 1793875"/>
                <a:gd name="T45" fmla="*/ 320822 h 815339"/>
                <a:gd name="T46" fmla="*/ 1202304 w 1793875"/>
                <a:gd name="T47" fmla="*/ 322138 h 815339"/>
                <a:gd name="T48" fmla="*/ 1141244 w 1793875"/>
                <a:gd name="T49" fmla="*/ 323322 h 815339"/>
                <a:gd name="T50" fmla="*/ 1079120 w 1793875"/>
                <a:gd name="T51" fmla="*/ 324424 h 815339"/>
                <a:gd name="T52" fmla="*/ 1016285 w 1793875"/>
                <a:gd name="T53" fmla="*/ 325500 h 815339"/>
                <a:gd name="T54" fmla="*/ 953092 w 1793875"/>
                <a:gd name="T55" fmla="*/ 326602 h 815339"/>
                <a:gd name="T56" fmla="*/ 889883 w 1793875"/>
                <a:gd name="T57" fmla="*/ 327785 h 815339"/>
                <a:gd name="T58" fmla="*/ 827020 w 1793875"/>
                <a:gd name="T59" fmla="*/ 329101 h 815339"/>
                <a:gd name="T60" fmla="*/ 764846 w 1793875"/>
                <a:gd name="T61" fmla="*/ 330605 h 815339"/>
                <a:gd name="T62" fmla="*/ 703709 w 1793875"/>
                <a:gd name="T63" fmla="*/ 332349 h 815339"/>
                <a:gd name="T64" fmla="*/ 643961 w 1793875"/>
                <a:gd name="T65" fmla="*/ 334389 h 815339"/>
                <a:gd name="T66" fmla="*/ 585949 w 1793875"/>
                <a:gd name="T67" fmla="*/ 336777 h 815339"/>
                <a:gd name="T68" fmla="*/ 530035 w 1793875"/>
                <a:gd name="T69" fmla="*/ 339565 h 815339"/>
                <a:gd name="T70" fmla="*/ 476557 w 1793875"/>
                <a:gd name="T71" fmla="*/ 342811 h 815339"/>
                <a:gd name="T72" fmla="*/ 425877 w 1793875"/>
                <a:gd name="T73" fmla="*/ 346562 h 815339"/>
                <a:gd name="T74" fmla="*/ 378332 w 1793875"/>
                <a:gd name="T75" fmla="*/ 350876 h 815339"/>
                <a:gd name="T76" fmla="*/ 334283 w 1793875"/>
                <a:gd name="T77" fmla="*/ 355809 h 815339"/>
                <a:gd name="T78" fmla="*/ 294069 w 1793875"/>
                <a:gd name="T79" fmla="*/ 361410 h 815339"/>
                <a:gd name="T80" fmla="*/ 226577 w 1793875"/>
                <a:gd name="T81" fmla="*/ 374833 h 815339"/>
                <a:gd name="T82" fmla="*/ 157884 w 1793875"/>
                <a:gd name="T83" fmla="*/ 397623 h 815339"/>
                <a:gd name="T84" fmla="*/ 104057 w 1793875"/>
                <a:gd name="T85" fmla="*/ 425641 h 815339"/>
                <a:gd name="T86" fmla="*/ 63443 w 1793875"/>
                <a:gd name="T87" fmla="*/ 457724 h 815339"/>
                <a:gd name="T88" fmla="*/ 34398 w 1793875"/>
                <a:gd name="T89" fmla="*/ 492711 h 815339"/>
                <a:gd name="T90" fmla="*/ 15246 w 1793875"/>
                <a:gd name="T91" fmla="*/ 529438 h 815339"/>
                <a:gd name="T92" fmla="*/ 4331 w 1793875"/>
                <a:gd name="T93" fmla="*/ 566754 h 815339"/>
                <a:gd name="T94" fmla="*/ 0 w 1793875"/>
                <a:gd name="T95" fmla="*/ 603485 h 815339"/>
                <a:gd name="T96" fmla="*/ 597 w 1793875"/>
                <a:gd name="T97" fmla="*/ 638473 h 815339"/>
                <a:gd name="T98" fmla="*/ 9949 w 1793875"/>
                <a:gd name="T99" fmla="*/ 698573 h 815339"/>
                <a:gd name="T100" fmla="*/ 33806 w 1793875"/>
                <a:gd name="T101" fmla="*/ 756841 h 815339"/>
                <a:gd name="T102" fmla="*/ 66271 w 1793875"/>
                <a:gd name="T103" fmla="*/ 778810 h 815339"/>
                <a:gd name="T104" fmla="*/ 110646 w 1793875"/>
                <a:gd name="T105" fmla="*/ 791170 h 815339"/>
                <a:gd name="T106" fmla="*/ 164796 w 1793875"/>
                <a:gd name="T107" fmla="*/ 797822 h 815339"/>
                <a:gd name="T108" fmla="*/ 226577 w 1793875"/>
                <a:gd name="T109" fmla="*/ 802678 h 81533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793875"/>
                <a:gd name="T166" fmla="*/ 0 h 815339"/>
                <a:gd name="T167" fmla="*/ 1793875 w 1793875"/>
                <a:gd name="T168" fmla="*/ 815339 h 81533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793875" h="815339">
                  <a:moveTo>
                    <a:pt x="1279000" y="16033"/>
                  </a:moveTo>
                  <a:lnTo>
                    <a:pt x="1340789" y="8596"/>
                  </a:lnTo>
                  <a:lnTo>
                    <a:pt x="1398239" y="2675"/>
                  </a:lnTo>
                  <a:lnTo>
                    <a:pt x="1451879" y="0"/>
                  </a:lnTo>
                  <a:lnTo>
                    <a:pt x="1502238" y="2298"/>
                  </a:lnTo>
                  <a:lnTo>
                    <a:pt x="1549845" y="11300"/>
                  </a:lnTo>
                  <a:lnTo>
                    <a:pt x="1595230" y="28733"/>
                  </a:lnTo>
                  <a:lnTo>
                    <a:pt x="1649252" y="59678"/>
                  </a:lnTo>
                  <a:lnTo>
                    <a:pt x="1712023" y="103993"/>
                  </a:lnTo>
                  <a:lnTo>
                    <a:pt x="1741221" y="129257"/>
                  </a:lnTo>
                  <a:lnTo>
                    <a:pt x="1784307" y="182183"/>
                  </a:lnTo>
                  <a:lnTo>
                    <a:pt x="1793821" y="208321"/>
                  </a:lnTo>
                  <a:lnTo>
                    <a:pt x="1792398" y="233223"/>
                  </a:lnTo>
                  <a:lnTo>
                    <a:pt x="1747995" y="276272"/>
                  </a:lnTo>
                  <a:lnTo>
                    <a:pt x="1700640" y="292893"/>
                  </a:lnTo>
                  <a:lnTo>
                    <a:pt x="1643299" y="303585"/>
                  </a:lnTo>
                  <a:lnTo>
                    <a:pt x="1567735" y="311776"/>
                  </a:lnTo>
                  <a:lnTo>
                    <a:pt x="1523993" y="315069"/>
                  </a:lnTo>
                  <a:lnTo>
                    <a:pt x="1476744" y="317901"/>
                  </a:lnTo>
                  <a:lnTo>
                    <a:pt x="1426337" y="320324"/>
                  </a:lnTo>
                  <a:lnTo>
                    <a:pt x="1373122" y="322395"/>
                  </a:lnTo>
                  <a:lnTo>
                    <a:pt x="1317450" y="324166"/>
                  </a:lnTo>
                  <a:lnTo>
                    <a:pt x="1259668" y="325693"/>
                  </a:lnTo>
                  <a:lnTo>
                    <a:pt x="1200128" y="327029"/>
                  </a:lnTo>
                  <a:lnTo>
                    <a:pt x="1139178" y="328230"/>
                  </a:lnTo>
                  <a:lnTo>
                    <a:pt x="1077168" y="329349"/>
                  </a:lnTo>
                  <a:lnTo>
                    <a:pt x="1014448" y="330441"/>
                  </a:lnTo>
                  <a:lnTo>
                    <a:pt x="951368" y="331560"/>
                  </a:lnTo>
                  <a:lnTo>
                    <a:pt x="888277" y="332760"/>
                  </a:lnTo>
                  <a:lnTo>
                    <a:pt x="825524" y="334097"/>
                  </a:lnTo>
                  <a:lnTo>
                    <a:pt x="763460" y="335623"/>
                  </a:lnTo>
                  <a:lnTo>
                    <a:pt x="702433" y="337395"/>
                  </a:lnTo>
                  <a:lnTo>
                    <a:pt x="642795" y="339465"/>
                  </a:lnTo>
                  <a:lnTo>
                    <a:pt x="584893" y="341889"/>
                  </a:lnTo>
                  <a:lnTo>
                    <a:pt x="529078" y="344720"/>
                  </a:lnTo>
                  <a:lnTo>
                    <a:pt x="475699" y="348014"/>
                  </a:lnTo>
                  <a:lnTo>
                    <a:pt x="425107" y="351824"/>
                  </a:lnTo>
                  <a:lnTo>
                    <a:pt x="377650" y="356204"/>
                  </a:lnTo>
                  <a:lnTo>
                    <a:pt x="333678" y="361210"/>
                  </a:lnTo>
                  <a:lnTo>
                    <a:pt x="293541" y="366896"/>
                  </a:lnTo>
                  <a:lnTo>
                    <a:pt x="226170" y="380523"/>
                  </a:lnTo>
                  <a:lnTo>
                    <a:pt x="157598" y="403659"/>
                  </a:lnTo>
                  <a:lnTo>
                    <a:pt x="103870" y="432102"/>
                  </a:lnTo>
                  <a:lnTo>
                    <a:pt x="63333" y="464672"/>
                  </a:lnTo>
                  <a:lnTo>
                    <a:pt x="34332" y="500191"/>
                  </a:lnTo>
                  <a:lnTo>
                    <a:pt x="15213" y="537479"/>
                  </a:lnTo>
                  <a:lnTo>
                    <a:pt x="4320" y="575357"/>
                  </a:lnTo>
                  <a:lnTo>
                    <a:pt x="0" y="612645"/>
                  </a:lnTo>
                  <a:lnTo>
                    <a:pt x="597" y="648164"/>
                  </a:lnTo>
                  <a:lnTo>
                    <a:pt x="9927" y="709177"/>
                  </a:lnTo>
                  <a:lnTo>
                    <a:pt x="33740" y="768330"/>
                  </a:lnTo>
                  <a:lnTo>
                    <a:pt x="66150" y="790632"/>
                  </a:lnTo>
                  <a:lnTo>
                    <a:pt x="110448" y="803179"/>
                  </a:lnTo>
                  <a:lnTo>
                    <a:pt x="164499" y="809936"/>
                  </a:lnTo>
                  <a:lnTo>
                    <a:pt x="226170" y="814863"/>
                  </a:lnTo>
                </a:path>
              </a:pathLst>
            </a:custGeom>
            <a:noFill/>
            <a:ln w="8890">
              <a:solidFill>
                <a:srgbClr val="000000"/>
              </a:solidFill>
              <a:miter lim="800000"/>
              <a:headEnd/>
              <a:tailEnd/>
            </a:ln>
          </p:spPr>
          <p:txBody>
            <a:bodyPr lIns="0" tIns="0" rIns="0" bIns="0"/>
            <a:lstStyle/>
            <a:p>
              <a:endParaRPr lang="en-IN"/>
            </a:p>
          </p:txBody>
        </p:sp>
        <p:sp>
          <p:nvSpPr>
            <p:cNvPr id="49196" name="object 48"/>
            <p:cNvSpPr>
              <a:spLocks noChangeArrowheads="1"/>
            </p:cNvSpPr>
            <p:nvPr/>
          </p:nvSpPr>
          <p:spPr bwMode="auto">
            <a:xfrm>
              <a:off x="7181946" y="3260604"/>
              <a:ext cx="118313" cy="112690"/>
            </a:xfrm>
            <a:prstGeom prst="rect">
              <a:avLst/>
            </a:prstGeom>
            <a:blipFill dpi="0" rotWithShape="1">
              <a:blip r:embed="rId6" cstate="print"/>
              <a:srcRect/>
              <a:stretch>
                <a:fillRect/>
              </a:stretch>
            </a:blipFill>
            <a:ln w="9525">
              <a:noFill/>
              <a:miter lim="800000"/>
              <a:headEnd/>
              <a:tailEnd/>
            </a:ln>
          </p:spPr>
          <p:txBody>
            <a:bodyPr lIns="0" tIns="0" rIns="0" bIns="0"/>
            <a:lstStyle/>
            <a:p>
              <a:pPr eaLnBrk="1" hangingPunct="1"/>
              <a:endParaRPr lang="en-US" altLang="en-US">
                <a:solidFill>
                  <a:srgbClr val="000000"/>
                </a:solidFill>
                <a:latin typeface="Calibri" pitchFamily="34" charset="0"/>
              </a:endParaRPr>
            </a:p>
          </p:txBody>
        </p:sp>
        <p:sp>
          <p:nvSpPr>
            <p:cNvPr id="49197" name="object 49"/>
            <p:cNvSpPr>
              <a:spLocks noChangeArrowheads="1"/>
            </p:cNvSpPr>
            <p:nvPr/>
          </p:nvSpPr>
          <p:spPr bwMode="auto">
            <a:xfrm>
              <a:off x="6224956" y="4058955"/>
              <a:ext cx="115319" cy="112689"/>
            </a:xfrm>
            <a:prstGeom prst="rect">
              <a:avLst/>
            </a:prstGeom>
            <a:blipFill dpi="0" rotWithShape="1">
              <a:blip r:embed="rId7" cstate="print"/>
              <a:srcRect/>
              <a:stretch>
                <a:fillRect/>
              </a:stretch>
            </a:blipFill>
            <a:ln w="9525">
              <a:noFill/>
              <a:miter lim="800000"/>
              <a:headEnd/>
              <a:tailEnd/>
            </a:ln>
          </p:spPr>
          <p:txBody>
            <a:bodyPr lIns="0" tIns="0" rIns="0" bIns="0"/>
            <a:lstStyle/>
            <a:p>
              <a:pPr eaLnBrk="1" hangingPunct="1"/>
              <a:endParaRPr lang="en-US" altLang="en-US">
                <a:solidFill>
                  <a:srgbClr val="000000"/>
                </a:solidFill>
                <a:latin typeface="Calibri" pitchFamily="34" charset="0"/>
              </a:endParaRPr>
            </a:p>
          </p:txBody>
        </p:sp>
        <p:sp>
          <p:nvSpPr>
            <p:cNvPr id="49198" name="object 50"/>
            <p:cNvSpPr>
              <a:spLocks noChangeArrowheads="1"/>
            </p:cNvSpPr>
            <p:nvPr/>
          </p:nvSpPr>
          <p:spPr bwMode="auto">
            <a:xfrm>
              <a:off x="2999044" y="4795406"/>
              <a:ext cx="712876" cy="849140"/>
            </a:xfrm>
            <a:custGeom>
              <a:avLst/>
              <a:gdLst>
                <a:gd name="T0" fmla="*/ 0 w 712470"/>
                <a:gd name="T1" fmla="*/ 856978 h 848360"/>
                <a:gd name="T2" fmla="*/ 15735 w 712470"/>
                <a:gd name="T3" fmla="*/ 800959 h 848360"/>
                <a:gd name="T4" fmla="*/ 31347 w 712470"/>
                <a:gd name="T5" fmla="*/ 745863 h 848360"/>
                <a:gd name="T6" fmla="*/ 46982 w 712470"/>
                <a:gd name="T7" fmla="*/ 691793 h 848360"/>
                <a:gd name="T8" fmla="*/ 62785 w 712470"/>
                <a:gd name="T9" fmla="*/ 638852 h 848360"/>
                <a:gd name="T10" fmla="*/ 78905 w 712470"/>
                <a:gd name="T11" fmla="*/ 587140 h 848360"/>
                <a:gd name="T12" fmla="*/ 95488 w 712470"/>
                <a:gd name="T13" fmla="*/ 536767 h 848360"/>
                <a:gd name="T14" fmla="*/ 112691 w 712470"/>
                <a:gd name="T15" fmla="*/ 487827 h 848360"/>
                <a:gd name="T16" fmla="*/ 130651 w 712470"/>
                <a:gd name="T17" fmla="*/ 440429 h 848360"/>
                <a:gd name="T18" fmla="*/ 149525 w 712470"/>
                <a:gd name="T19" fmla="*/ 394673 h 848360"/>
                <a:gd name="T20" fmla="*/ 169449 w 712470"/>
                <a:gd name="T21" fmla="*/ 350660 h 848360"/>
                <a:gd name="T22" fmla="*/ 190580 w 712470"/>
                <a:gd name="T23" fmla="*/ 308495 h 848360"/>
                <a:gd name="T24" fmla="*/ 213065 w 712470"/>
                <a:gd name="T25" fmla="*/ 268280 h 848360"/>
                <a:gd name="T26" fmla="*/ 237048 w 712470"/>
                <a:gd name="T27" fmla="*/ 230118 h 848360"/>
                <a:gd name="T28" fmla="*/ 262677 w 712470"/>
                <a:gd name="T29" fmla="*/ 194111 h 848360"/>
                <a:gd name="T30" fmla="*/ 290101 w 712470"/>
                <a:gd name="T31" fmla="*/ 160362 h 848360"/>
                <a:gd name="T32" fmla="*/ 333040 w 712470"/>
                <a:gd name="T33" fmla="*/ 116731 h 848360"/>
                <a:gd name="T34" fmla="*/ 376574 w 712470"/>
                <a:gd name="T35" fmla="*/ 82722 h 848360"/>
                <a:gd name="T36" fmla="*/ 420462 w 712470"/>
                <a:gd name="T37" fmla="*/ 57023 h 848360"/>
                <a:gd name="T38" fmla="*/ 464458 w 712470"/>
                <a:gd name="T39" fmla="*/ 38332 h 848360"/>
                <a:gd name="T40" fmla="*/ 508316 w 712470"/>
                <a:gd name="T41" fmla="*/ 25335 h 848360"/>
                <a:gd name="T42" fmla="*/ 551792 w 712470"/>
                <a:gd name="T43" fmla="*/ 16725 h 848360"/>
                <a:gd name="T44" fmla="*/ 594639 w 712470"/>
                <a:gd name="T45" fmla="*/ 11197 h 848360"/>
                <a:gd name="T46" fmla="*/ 636610 w 712470"/>
                <a:gd name="T47" fmla="*/ 7442 h 848360"/>
                <a:gd name="T48" fmla="*/ 677462 w 712470"/>
                <a:gd name="T49" fmla="*/ 4146 h 848360"/>
                <a:gd name="T50" fmla="*/ 716948 w 712470"/>
                <a:gd name="T51" fmla="*/ 0 h 8483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12470"/>
                <a:gd name="T79" fmla="*/ 0 h 848360"/>
                <a:gd name="T80" fmla="*/ 712470 w 712470"/>
                <a:gd name="T81" fmla="*/ 848360 h 8483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12470" h="848360">
                  <a:moveTo>
                    <a:pt x="0" y="848359"/>
                  </a:moveTo>
                  <a:lnTo>
                    <a:pt x="15636" y="792903"/>
                  </a:lnTo>
                  <a:lnTo>
                    <a:pt x="31149" y="738361"/>
                  </a:lnTo>
                  <a:lnTo>
                    <a:pt x="46685" y="684834"/>
                  </a:lnTo>
                  <a:lnTo>
                    <a:pt x="62389" y="632426"/>
                  </a:lnTo>
                  <a:lnTo>
                    <a:pt x="78410" y="581236"/>
                  </a:lnTo>
                  <a:lnTo>
                    <a:pt x="94894" y="531367"/>
                  </a:lnTo>
                  <a:lnTo>
                    <a:pt x="111987" y="482921"/>
                  </a:lnTo>
                  <a:lnTo>
                    <a:pt x="129837" y="435999"/>
                  </a:lnTo>
                  <a:lnTo>
                    <a:pt x="148590" y="390702"/>
                  </a:lnTo>
                  <a:lnTo>
                    <a:pt x="168392" y="347133"/>
                  </a:lnTo>
                  <a:lnTo>
                    <a:pt x="189391" y="305392"/>
                  </a:lnTo>
                  <a:lnTo>
                    <a:pt x="211734" y="265582"/>
                  </a:lnTo>
                  <a:lnTo>
                    <a:pt x="235567" y="227804"/>
                  </a:lnTo>
                  <a:lnTo>
                    <a:pt x="261036" y="192159"/>
                  </a:lnTo>
                  <a:lnTo>
                    <a:pt x="288289" y="158749"/>
                  </a:lnTo>
                  <a:lnTo>
                    <a:pt x="330959" y="115557"/>
                  </a:lnTo>
                  <a:lnTo>
                    <a:pt x="374223" y="81889"/>
                  </a:lnTo>
                  <a:lnTo>
                    <a:pt x="417837" y="56451"/>
                  </a:lnTo>
                  <a:lnTo>
                    <a:pt x="461558" y="37947"/>
                  </a:lnTo>
                  <a:lnTo>
                    <a:pt x="505142" y="25082"/>
                  </a:lnTo>
                  <a:lnTo>
                    <a:pt x="548345" y="16560"/>
                  </a:lnTo>
                  <a:lnTo>
                    <a:pt x="590923" y="11087"/>
                  </a:lnTo>
                  <a:lnTo>
                    <a:pt x="632632" y="7365"/>
                  </a:lnTo>
                  <a:lnTo>
                    <a:pt x="673229" y="4102"/>
                  </a:lnTo>
                  <a:lnTo>
                    <a:pt x="712470" y="0"/>
                  </a:lnTo>
                </a:path>
              </a:pathLst>
            </a:custGeom>
            <a:noFill/>
            <a:ln w="8890">
              <a:solidFill>
                <a:srgbClr val="000000"/>
              </a:solidFill>
              <a:miter lim="800000"/>
              <a:headEnd/>
              <a:tailEnd/>
            </a:ln>
          </p:spPr>
          <p:txBody>
            <a:bodyPr lIns="0" tIns="0" rIns="0" bIns="0"/>
            <a:lstStyle/>
            <a:p>
              <a:endParaRPr lang="en-IN"/>
            </a:p>
          </p:txBody>
        </p:sp>
        <p:sp>
          <p:nvSpPr>
            <p:cNvPr id="49199" name="object 51"/>
            <p:cNvSpPr>
              <a:spLocks noChangeArrowheads="1"/>
            </p:cNvSpPr>
            <p:nvPr/>
          </p:nvSpPr>
          <p:spPr bwMode="auto">
            <a:xfrm>
              <a:off x="2945129" y="5625499"/>
              <a:ext cx="109328" cy="120626"/>
            </a:xfrm>
            <a:prstGeom prst="rect">
              <a:avLst/>
            </a:prstGeom>
            <a:blipFill dpi="0" rotWithShape="1">
              <a:blip r:embed="rId8" cstate="print"/>
              <a:srcRect/>
              <a:stretch>
                <a:fillRect/>
              </a:stretch>
            </a:blipFill>
            <a:ln w="9525">
              <a:noFill/>
              <a:miter lim="800000"/>
              <a:headEnd/>
              <a:tailEnd/>
            </a:ln>
          </p:spPr>
          <p:txBody>
            <a:bodyPr lIns="0" tIns="0" rIns="0" bIns="0"/>
            <a:lstStyle/>
            <a:p>
              <a:pPr eaLnBrk="1" hangingPunct="1"/>
              <a:endParaRPr lang="en-US" altLang="en-US">
                <a:solidFill>
                  <a:srgbClr val="000000"/>
                </a:solidFill>
                <a:latin typeface="Calibri" pitchFamily="34" charset="0"/>
              </a:endParaRPr>
            </a:p>
          </p:txBody>
        </p:sp>
        <p:sp>
          <p:nvSpPr>
            <p:cNvPr id="49200" name="object 52"/>
            <p:cNvSpPr>
              <a:spLocks noChangeArrowheads="1"/>
            </p:cNvSpPr>
            <p:nvPr/>
          </p:nvSpPr>
          <p:spPr bwMode="auto">
            <a:xfrm>
              <a:off x="3696943" y="4739854"/>
              <a:ext cx="118314" cy="111102"/>
            </a:xfrm>
            <a:prstGeom prst="rect">
              <a:avLst/>
            </a:prstGeom>
            <a:blipFill dpi="0" rotWithShape="1">
              <a:blip r:embed="rId9" cstate="print"/>
              <a:srcRect/>
              <a:stretch>
                <a:fillRect/>
              </a:stretch>
            </a:blipFill>
            <a:ln w="9525">
              <a:noFill/>
              <a:miter lim="800000"/>
              <a:headEnd/>
              <a:tailEnd/>
            </a:ln>
          </p:spPr>
          <p:txBody>
            <a:bodyPr lIns="0" tIns="0" rIns="0" bIns="0"/>
            <a:lstStyle/>
            <a:p>
              <a:pPr eaLnBrk="1" hangingPunct="1"/>
              <a:endParaRPr lang="en-US" altLang="en-US">
                <a:solidFill>
                  <a:srgbClr val="000000"/>
                </a:solidFill>
                <a:latin typeface="Calibri" pitchFamily="34" charset="0"/>
              </a:endParaRPr>
            </a:p>
          </p:txBody>
        </p:sp>
        <p:sp>
          <p:nvSpPr>
            <p:cNvPr id="49201" name="object 53"/>
            <p:cNvSpPr>
              <a:spLocks noChangeArrowheads="1"/>
            </p:cNvSpPr>
            <p:nvPr/>
          </p:nvSpPr>
          <p:spPr bwMode="auto">
            <a:xfrm>
              <a:off x="3058949" y="4119268"/>
              <a:ext cx="4743019" cy="1620508"/>
            </a:xfrm>
            <a:custGeom>
              <a:avLst/>
              <a:gdLst>
                <a:gd name="T0" fmla="*/ 4278413 w 4742180"/>
                <a:gd name="T1" fmla="*/ 22322 h 1620520"/>
                <a:gd name="T2" fmla="*/ 4374030 w 4742180"/>
                <a:gd name="T3" fmla="*/ 66779 h 1620520"/>
                <a:gd name="T4" fmla="*/ 4461125 w 4742180"/>
                <a:gd name="T5" fmla="*/ 113820 h 1620520"/>
                <a:gd name="T6" fmla="*/ 4536387 w 4742180"/>
                <a:gd name="T7" fmla="*/ 166879 h 1620520"/>
                <a:gd name="T8" fmla="*/ 4596577 w 4742180"/>
                <a:gd name="T9" fmla="*/ 229347 h 1620520"/>
                <a:gd name="T10" fmla="*/ 4638377 w 4742180"/>
                <a:gd name="T11" fmla="*/ 304660 h 1620520"/>
                <a:gd name="T12" fmla="*/ 4658516 w 4742180"/>
                <a:gd name="T13" fmla="*/ 396206 h 1620520"/>
                <a:gd name="T14" fmla="*/ 4665405 w 4742180"/>
                <a:gd name="T15" fmla="*/ 440037 h 1620520"/>
                <a:gd name="T16" fmla="*/ 4693962 w 4742180"/>
                <a:gd name="T17" fmla="*/ 541364 h 1620520"/>
                <a:gd name="T18" fmla="*/ 4711325 w 4742180"/>
                <a:gd name="T19" fmla="*/ 597451 h 1620520"/>
                <a:gd name="T20" fmla="*/ 4741359 w 4742180"/>
                <a:gd name="T21" fmla="*/ 716894 h 1620520"/>
                <a:gd name="T22" fmla="*/ 4751300 w 4742180"/>
                <a:gd name="T23" fmla="*/ 810047 h 1620520"/>
                <a:gd name="T24" fmla="*/ 4742319 w 4742180"/>
                <a:gd name="T25" fmla="*/ 903598 h 1620520"/>
                <a:gd name="T26" fmla="*/ 4688345 w 4742180"/>
                <a:gd name="T27" fmla="*/ 1024808 h 1620520"/>
                <a:gd name="T28" fmla="*/ 4606867 w 4742180"/>
                <a:gd name="T29" fmla="*/ 1109970 h 1620520"/>
                <a:gd name="T30" fmla="*/ 4529005 w 4742180"/>
                <a:gd name="T31" fmla="*/ 1162670 h 1620520"/>
                <a:gd name="T32" fmla="*/ 4429732 w 4742180"/>
                <a:gd name="T33" fmla="*/ 1211276 h 1620520"/>
                <a:gd name="T34" fmla="*/ 4306954 w 4742180"/>
                <a:gd name="T35" fmla="*/ 1255093 h 1620520"/>
                <a:gd name="T36" fmla="*/ 4176566 w 4742180"/>
                <a:gd name="T37" fmla="*/ 1289377 h 1620520"/>
                <a:gd name="T38" fmla="*/ 4040198 w 4742180"/>
                <a:gd name="T39" fmla="*/ 1316954 h 1620520"/>
                <a:gd name="T40" fmla="*/ 3923849 w 4742180"/>
                <a:gd name="T41" fmla="*/ 1336614 h 1620520"/>
                <a:gd name="T42" fmla="*/ 3840133 w 4742180"/>
                <a:gd name="T43" fmla="*/ 1349244 h 1620520"/>
                <a:gd name="T44" fmla="*/ 3751823 w 4742180"/>
                <a:gd name="T45" fmla="*/ 1361504 h 1620520"/>
                <a:gd name="T46" fmla="*/ 3659223 w 4742180"/>
                <a:gd name="T47" fmla="*/ 1373401 h 1620520"/>
                <a:gd name="T48" fmla="*/ 3562610 w 4742180"/>
                <a:gd name="T49" fmla="*/ 1384942 h 1620520"/>
                <a:gd name="T50" fmla="*/ 3462290 w 4742180"/>
                <a:gd name="T51" fmla="*/ 1396136 h 1620520"/>
                <a:gd name="T52" fmla="*/ 3358544 w 4742180"/>
                <a:gd name="T53" fmla="*/ 1406990 h 1620520"/>
                <a:gd name="T54" fmla="*/ 3251671 w 4742180"/>
                <a:gd name="T55" fmla="*/ 1417513 h 1620520"/>
                <a:gd name="T56" fmla="*/ 3141947 w 4742180"/>
                <a:gd name="T57" fmla="*/ 1427701 h 1620520"/>
                <a:gd name="T58" fmla="*/ 3029678 w 4742180"/>
                <a:gd name="T59" fmla="*/ 1437585 h 1620520"/>
                <a:gd name="T60" fmla="*/ 2915147 w 4742180"/>
                <a:gd name="T61" fmla="*/ 1447160 h 1620520"/>
                <a:gd name="T62" fmla="*/ 2798651 w 4742180"/>
                <a:gd name="T63" fmla="*/ 1456436 h 1620520"/>
                <a:gd name="T64" fmla="*/ 2680474 w 4742180"/>
                <a:gd name="T65" fmla="*/ 1465420 h 1620520"/>
                <a:gd name="T66" fmla="*/ 2560903 w 4742180"/>
                <a:gd name="T67" fmla="*/ 1474120 h 1620520"/>
                <a:gd name="T68" fmla="*/ 2440236 w 4742180"/>
                <a:gd name="T69" fmla="*/ 1482544 h 1620520"/>
                <a:gd name="T70" fmla="*/ 2318774 w 4742180"/>
                <a:gd name="T71" fmla="*/ 1490699 h 1620520"/>
                <a:gd name="T72" fmla="*/ 2196783 w 4742180"/>
                <a:gd name="T73" fmla="*/ 1498595 h 1620520"/>
                <a:gd name="T74" fmla="*/ 2074566 w 4742180"/>
                <a:gd name="T75" fmla="*/ 1506238 h 1620520"/>
                <a:gd name="T76" fmla="*/ 1952422 w 4742180"/>
                <a:gd name="T77" fmla="*/ 1513636 h 1620520"/>
                <a:gd name="T78" fmla="*/ 1830626 w 4742180"/>
                <a:gd name="T79" fmla="*/ 1520798 h 1620520"/>
                <a:gd name="T80" fmla="*/ 1709483 w 4742180"/>
                <a:gd name="T81" fmla="*/ 1527732 h 1620520"/>
                <a:gd name="T82" fmla="*/ 1589278 w 4742180"/>
                <a:gd name="T83" fmla="*/ 1534445 h 1620520"/>
                <a:gd name="T84" fmla="*/ 1470298 w 4742180"/>
                <a:gd name="T85" fmla="*/ 1540945 h 1620520"/>
                <a:gd name="T86" fmla="*/ 1352834 w 4742180"/>
                <a:gd name="T87" fmla="*/ 1547240 h 1620520"/>
                <a:gd name="T88" fmla="*/ 1237185 w 4742180"/>
                <a:gd name="T89" fmla="*/ 1553336 h 1620520"/>
                <a:gd name="T90" fmla="*/ 1123635 w 4742180"/>
                <a:gd name="T91" fmla="*/ 1559237 h 1620520"/>
                <a:gd name="T92" fmla="*/ 1012472 w 4742180"/>
                <a:gd name="T93" fmla="*/ 1564965 h 1620520"/>
                <a:gd name="T94" fmla="*/ 903995 w 4742180"/>
                <a:gd name="T95" fmla="*/ 1570520 h 1620520"/>
                <a:gd name="T96" fmla="*/ 798485 w 4742180"/>
                <a:gd name="T97" fmla="*/ 1575910 h 1620520"/>
                <a:gd name="T98" fmla="*/ 696242 w 4742180"/>
                <a:gd name="T99" fmla="*/ 1581143 h 1620520"/>
                <a:gd name="T100" fmla="*/ 597557 w 4742180"/>
                <a:gd name="T101" fmla="*/ 1586226 h 1620520"/>
                <a:gd name="T102" fmla="*/ 502709 w 4742180"/>
                <a:gd name="T103" fmla="*/ 1591168 h 1620520"/>
                <a:gd name="T104" fmla="*/ 412000 w 4742180"/>
                <a:gd name="T105" fmla="*/ 1595976 h 1620520"/>
                <a:gd name="T106" fmla="*/ 325718 w 4742180"/>
                <a:gd name="T107" fmla="*/ 1600658 h 1620520"/>
                <a:gd name="T108" fmla="*/ 244144 w 4742180"/>
                <a:gd name="T109" fmla="*/ 1605223 h 1620520"/>
                <a:gd name="T110" fmla="*/ 131272 w 4742180"/>
                <a:gd name="T111" fmla="*/ 1611867 h 1620520"/>
                <a:gd name="T112" fmla="*/ 30645 w 4742180"/>
                <a:gd name="T113" fmla="*/ 1618291 h 162052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42180"/>
                <a:gd name="T172" fmla="*/ 0 h 1620520"/>
                <a:gd name="T173" fmla="*/ 4742180 w 4742180"/>
                <a:gd name="T174" fmla="*/ 1620520 h 162052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42180" h="1620520">
                  <a:moveTo>
                    <a:pt x="4220210" y="0"/>
                  </a:moveTo>
                  <a:lnTo>
                    <a:pt x="4270100" y="22322"/>
                  </a:lnTo>
                  <a:lnTo>
                    <a:pt x="4318679" y="44440"/>
                  </a:lnTo>
                  <a:lnTo>
                    <a:pt x="4365538" y="66779"/>
                  </a:lnTo>
                  <a:lnTo>
                    <a:pt x="4410267" y="89768"/>
                  </a:lnTo>
                  <a:lnTo>
                    <a:pt x="4452457" y="113831"/>
                  </a:lnTo>
                  <a:lnTo>
                    <a:pt x="4491699" y="139397"/>
                  </a:lnTo>
                  <a:lnTo>
                    <a:pt x="4527584" y="166890"/>
                  </a:lnTo>
                  <a:lnTo>
                    <a:pt x="4559702" y="196739"/>
                  </a:lnTo>
                  <a:lnTo>
                    <a:pt x="4587645" y="229369"/>
                  </a:lnTo>
                  <a:lnTo>
                    <a:pt x="4611002" y="265208"/>
                  </a:lnTo>
                  <a:lnTo>
                    <a:pt x="4629365" y="304682"/>
                  </a:lnTo>
                  <a:lnTo>
                    <a:pt x="4642324" y="348217"/>
                  </a:lnTo>
                  <a:lnTo>
                    <a:pt x="4649470" y="396239"/>
                  </a:lnTo>
                  <a:lnTo>
                    <a:pt x="4652066" y="417511"/>
                  </a:lnTo>
                  <a:lnTo>
                    <a:pt x="4656343" y="440070"/>
                  </a:lnTo>
                  <a:lnTo>
                    <a:pt x="4668857" y="488696"/>
                  </a:lnTo>
                  <a:lnTo>
                    <a:pt x="4684853" y="541408"/>
                  </a:lnTo>
                  <a:lnTo>
                    <a:pt x="4693483" y="569074"/>
                  </a:lnTo>
                  <a:lnTo>
                    <a:pt x="4702175" y="597495"/>
                  </a:lnTo>
                  <a:lnTo>
                    <a:pt x="4718662" y="656245"/>
                  </a:lnTo>
                  <a:lnTo>
                    <a:pt x="4732158" y="716949"/>
                  </a:lnTo>
                  <a:lnTo>
                    <a:pt x="4740505" y="778896"/>
                  </a:lnTo>
                  <a:lnTo>
                    <a:pt x="4742073" y="810113"/>
                  </a:lnTo>
                  <a:lnTo>
                    <a:pt x="4741545" y="841375"/>
                  </a:lnTo>
                  <a:lnTo>
                    <a:pt x="4733118" y="903675"/>
                  </a:lnTo>
                  <a:lnTo>
                    <a:pt x="4713069" y="965085"/>
                  </a:lnTo>
                  <a:lnTo>
                    <a:pt x="4679238" y="1024896"/>
                  </a:lnTo>
                  <a:lnTo>
                    <a:pt x="4629467" y="1082397"/>
                  </a:lnTo>
                  <a:lnTo>
                    <a:pt x="4597930" y="1110058"/>
                  </a:lnTo>
                  <a:lnTo>
                    <a:pt x="4561599" y="1136876"/>
                  </a:lnTo>
                  <a:lnTo>
                    <a:pt x="4520204" y="1162760"/>
                  </a:lnTo>
                  <a:lnTo>
                    <a:pt x="4473475" y="1187623"/>
                  </a:lnTo>
                  <a:lnTo>
                    <a:pt x="4421143" y="1211375"/>
                  </a:lnTo>
                  <a:lnTo>
                    <a:pt x="4362938" y="1233928"/>
                  </a:lnTo>
                  <a:lnTo>
                    <a:pt x="4298590" y="1255192"/>
                  </a:lnTo>
                  <a:lnTo>
                    <a:pt x="4227830" y="1275080"/>
                  </a:lnTo>
                  <a:lnTo>
                    <a:pt x="4168458" y="1289478"/>
                  </a:lnTo>
                  <a:lnTo>
                    <a:pt x="4103203" y="1303471"/>
                  </a:lnTo>
                  <a:lnTo>
                    <a:pt x="4032356" y="1317064"/>
                  </a:lnTo>
                  <a:lnTo>
                    <a:pt x="3956207" y="1330266"/>
                  </a:lnTo>
                  <a:lnTo>
                    <a:pt x="3916234" y="1336724"/>
                  </a:lnTo>
                  <a:lnTo>
                    <a:pt x="3875045" y="1343086"/>
                  </a:lnTo>
                  <a:lnTo>
                    <a:pt x="3832675" y="1349354"/>
                  </a:lnTo>
                  <a:lnTo>
                    <a:pt x="3789161" y="1355530"/>
                  </a:lnTo>
                  <a:lnTo>
                    <a:pt x="3744539" y="1361614"/>
                  </a:lnTo>
                  <a:lnTo>
                    <a:pt x="3698845" y="1367607"/>
                  </a:lnTo>
                  <a:lnTo>
                    <a:pt x="3652116" y="1373511"/>
                  </a:lnTo>
                  <a:lnTo>
                    <a:pt x="3604387" y="1379325"/>
                  </a:lnTo>
                  <a:lnTo>
                    <a:pt x="3555696" y="1385052"/>
                  </a:lnTo>
                  <a:lnTo>
                    <a:pt x="3506077" y="1390692"/>
                  </a:lnTo>
                  <a:lnTo>
                    <a:pt x="3455569" y="1396246"/>
                  </a:lnTo>
                  <a:lnTo>
                    <a:pt x="3404206" y="1401715"/>
                  </a:lnTo>
                  <a:lnTo>
                    <a:pt x="3352026" y="1407100"/>
                  </a:lnTo>
                  <a:lnTo>
                    <a:pt x="3299063" y="1412402"/>
                  </a:lnTo>
                  <a:lnTo>
                    <a:pt x="3245356" y="1417623"/>
                  </a:lnTo>
                  <a:lnTo>
                    <a:pt x="3190939" y="1422762"/>
                  </a:lnTo>
                  <a:lnTo>
                    <a:pt x="3135850" y="1427822"/>
                  </a:lnTo>
                  <a:lnTo>
                    <a:pt x="3080124" y="1432803"/>
                  </a:lnTo>
                  <a:lnTo>
                    <a:pt x="3023798" y="1437706"/>
                  </a:lnTo>
                  <a:lnTo>
                    <a:pt x="2966908" y="1442531"/>
                  </a:lnTo>
                  <a:lnTo>
                    <a:pt x="2909490" y="1447281"/>
                  </a:lnTo>
                  <a:lnTo>
                    <a:pt x="2851580" y="1451956"/>
                  </a:lnTo>
                  <a:lnTo>
                    <a:pt x="2793216" y="1456557"/>
                  </a:lnTo>
                  <a:lnTo>
                    <a:pt x="2734432" y="1461085"/>
                  </a:lnTo>
                  <a:lnTo>
                    <a:pt x="2675266" y="1465541"/>
                  </a:lnTo>
                  <a:lnTo>
                    <a:pt x="2615754" y="1469926"/>
                  </a:lnTo>
                  <a:lnTo>
                    <a:pt x="2555931" y="1474241"/>
                  </a:lnTo>
                  <a:lnTo>
                    <a:pt x="2495835" y="1478487"/>
                  </a:lnTo>
                  <a:lnTo>
                    <a:pt x="2435501" y="1482665"/>
                  </a:lnTo>
                  <a:lnTo>
                    <a:pt x="2374965" y="1486776"/>
                  </a:lnTo>
                  <a:lnTo>
                    <a:pt x="2314265" y="1490820"/>
                  </a:lnTo>
                  <a:lnTo>
                    <a:pt x="2253435" y="1494800"/>
                  </a:lnTo>
                  <a:lnTo>
                    <a:pt x="2192514" y="1498716"/>
                  </a:lnTo>
                  <a:lnTo>
                    <a:pt x="2131536" y="1502568"/>
                  </a:lnTo>
                  <a:lnTo>
                    <a:pt x="2070538" y="1506359"/>
                  </a:lnTo>
                  <a:lnTo>
                    <a:pt x="2009556" y="1510088"/>
                  </a:lnTo>
                  <a:lnTo>
                    <a:pt x="1948627" y="1513757"/>
                  </a:lnTo>
                  <a:lnTo>
                    <a:pt x="1887787" y="1517367"/>
                  </a:lnTo>
                  <a:lnTo>
                    <a:pt x="1827072" y="1520919"/>
                  </a:lnTo>
                  <a:lnTo>
                    <a:pt x="1766518" y="1524414"/>
                  </a:lnTo>
                  <a:lnTo>
                    <a:pt x="1706161" y="1527853"/>
                  </a:lnTo>
                  <a:lnTo>
                    <a:pt x="1646039" y="1531236"/>
                  </a:lnTo>
                  <a:lnTo>
                    <a:pt x="1586187" y="1534566"/>
                  </a:lnTo>
                  <a:lnTo>
                    <a:pt x="1526641" y="1537842"/>
                  </a:lnTo>
                  <a:lnTo>
                    <a:pt x="1467438" y="1541066"/>
                  </a:lnTo>
                  <a:lnTo>
                    <a:pt x="1408614" y="1544239"/>
                  </a:lnTo>
                  <a:lnTo>
                    <a:pt x="1350205" y="1547361"/>
                  </a:lnTo>
                  <a:lnTo>
                    <a:pt x="1292248" y="1550434"/>
                  </a:lnTo>
                  <a:lnTo>
                    <a:pt x="1234778" y="1553459"/>
                  </a:lnTo>
                  <a:lnTo>
                    <a:pt x="1177833" y="1556437"/>
                  </a:lnTo>
                  <a:lnTo>
                    <a:pt x="1121448" y="1559369"/>
                  </a:lnTo>
                  <a:lnTo>
                    <a:pt x="1065659" y="1562255"/>
                  </a:lnTo>
                  <a:lnTo>
                    <a:pt x="1010503" y="1565097"/>
                  </a:lnTo>
                  <a:lnTo>
                    <a:pt x="956017" y="1567896"/>
                  </a:lnTo>
                  <a:lnTo>
                    <a:pt x="902235" y="1570652"/>
                  </a:lnTo>
                  <a:lnTo>
                    <a:pt x="849196" y="1573367"/>
                  </a:lnTo>
                  <a:lnTo>
                    <a:pt x="796934" y="1576042"/>
                  </a:lnTo>
                  <a:lnTo>
                    <a:pt x="745486" y="1578678"/>
                  </a:lnTo>
                  <a:lnTo>
                    <a:pt x="694889" y="1581275"/>
                  </a:lnTo>
                  <a:lnTo>
                    <a:pt x="645179" y="1583834"/>
                  </a:lnTo>
                  <a:lnTo>
                    <a:pt x="596391" y="1586358"/>
                  </a:lnTo>
                  <a:lnTo>
                    <a:pt x="548563" y="1588846"/>
                  </a:lnTo>
                  <a:lnTo>
                    <a:pt x="501730" y="1591300"/>
                  </a:lnTo>
                  <a:lnTo>
                    <a:pt x="455930" y="1593720"/>
                  </a:lnTo>
                  <a:lnTo>
                    <a:pt x="411197" y="1596108"/>
                  </a:lnTo>
                  <a:lnTo>
                    <a:pt x="367568" y="1598464"/>
                  </a:lnTo>
                  <a:lnTo>
                    <a:pt x="325080" y="1600790"/>
                  </a:lnTo>
                  <a:lnTo>
                    <a:pt x="283769" y="1603087"/>
                  </a:lnTo>
                  <a:lnTo>
                    <a:pt x="243671" y="1605355"/>
                  </a:lnTo>
                  <a:lnTo>
                    <a:pt x="204823" y="1607596"/>
                  </a:lnTo>
                  <a:lnTo>
                    <a:pt x="131019" y="1611999"/>
                  </a:lnTo>
                  <a:lnTo>
                    <a:pt x="62648" y="1616304"/>
                  </a:lnTo>
                  <a:lnTo>
                    <a:pt x="30590" y="1618423"/>
                  </a:lnTo>
                  <a:lnTo>
                    <a:pt x="0" y="1620520"/>
                  </a:lnTo>
                </a:path>
              </a:pathLst>
            </a:custGeom>
            <a:noFill/>
            <a:ln w="8890">
              <a:solidFill>
                <a:srgbClr val="000000"/>
              </a:solidFill>
              <a:miter lim="800000"/>
              <a:headEnd/>
              <a:tailEnd/>
            </a:ln>
          </p:spPr>
          <p:txBody>
            <a:bodyPr lIns="0" tIns="0" rIns="0" bIns="0"/>
            <a:lstStyle/>
            <a:p>
              <a:endParaRPr lang="en-IN"/>
            </a:p>
          </p:txBody>
        </p:sp>
        <p:sp>
          <p:nvSpPr>
            <p:cNvPr id="49202" name="object 54"/>
            <p:cNvSpPr>
              <a:spLocks noChangeArrowheads="1"/>
            </p:cNvSpPr>
            <p:nvPr/>
          </p:nvSpPr>
          <p:spPr bwMode="auto">
            <a:xfrm>
              <a:off x="7181946" y="4065304"/>
              <a:ext cx="121308" cy="104754"/>
            </a:xfrm>
            <a:prstGeom prst="rect">
              <a:avLst/>
            </a:prstGeom>
            <a:blipFill dpi="0" rotWithShape="1">
              <a:blip r:embed="rId10" cstate="print"/>
              <a:srcRect/>
              <a:stretch>
                <a:fillRect/>
              </a:stretch>
            </a:blipFill>
            <a:ln w="9525">
              <a:noFill/>
              <a:miter lim="800000"/>
              <a:headEnd/>
              <a:tailEnd/>
            </a:ln>
          </p:spPr>
          <p:txBody>
            <a:bodyPr lIns="0" tIns="0" rIns="0" bIns="0"/>
            <a:lstStyle/>
            <a:p>
              <a:pPr eaLnBrk="1" hangingPunct="1"/>
              <a:endParaRPr lang="en-US" altLang="en-US">
                <a:solidFill>
                  <a:srgbClr val="000000"/>
                </a:solidFill>
                <a:latin typeface="Calibri" pitchFamily="34" charset="0"/>
              </a:endParaRPr>
            </a:p>
          </p:txBody>
        </p:sp>
        <p:sp>
          <p:nvSpPr>
            <p:cNvPr id="49203" name="object 55"/>
            <p:cNvSpPr>
              <a:spLocks noChangeArrowheads="1"/>
            </p:cNvSpPr>
            <p:nvPr/>
          </p:nvSpPr>
          <p:spPr bwMode="auto">
            <a:xfrm>
              <a:off x="2972086" y="5681051"/>
              <a:ext cx="115319" cy="112689"/>
            </a:xfrm>
            <a:prstGeom prst="rect">
              <a:avLst/>
            </a:prstGeom>
            <a:blipFill dpi="0" rotWithShape="1">
              <a:blip r:embed="rId11" cstate="print"/>
              <a:srcRect/>
              <a:stretch>
                <a:fillRect/>
              </a:stretch>
            </a:blipFill>
            <a:ln w="9525">
              <a:noFill/>
              <a:miter lim="800000"/>
              <a:headEnd/>
              <a:tailEnd/>
            </a:ln>
          </p:spPr>
          <p:txBody>
            <a:bodyPr lIns="0" tIns="0" rIns="0" bIns="0"/>
            <a:lstStyle/>
            <a:p>
              <a:pPr eaLnBrk="1" hangingPunct="1"/>
              <a:endParaRPr lang="en-US" altLang="en-US">
                <a:solidFill>
                  <a:srgbClr val="000000"/>
                </a:solidFill>
                <a:latin typeface="Calibri" pitchFamily="34" charset="0"/>
              </a:endParaRPr>
            </a:p>
          </p:txBody>
        </p:sp>
        <p:sp>
          <p:nvSpPr>
            <p:cNvPr id="49204" name="object 56"/>
            <p:cNvSpPr>
              <a:spLocks noChangeArrowheads="1"/>
            </p:cNvSpPr>
            <p:nvPr/>
          </p:nvSpPr>
          <p:spPr bwMode="auto">
            <a:xfrm>
              <a:off x="3523217" y="2724138"/>
              <a:ext cx="2686762" cy="645982"/>
            </a:xfrm>
            <a:custGeom>
              <a:avLst/>
              <a:gdLst>
                <a:gd name="T0" fmla="*/ 2509623 w 2686685"/>
                <a:gd name="T1" fmla="*/ 641529 h 646429"/>
                <a:gd name="T2" fmla="*/ 2548936 w 2686685"/>
                <a:gd name="T3" fmla="*/ 614814 h 646429"/>
                <a:gd name="T4" fmla="*/ 2586137 w 2686685"/>
                <a:gd name="T5" fmla="*/ 588976 h 646429"/>
                <a:gd name="T6" fmla="*/ 2619732 w 2686685"/>
                <a:gd name="T7" fmla="*/ 564027 h 646429"/>
                <a:gd name="T8" fmla="*/ 2669912 w 2686685"/>
                <a:gd name="T9" fmla="*/ 516808 h 646429"/>
                <a:gd name="T10" fmla="*/ 2687240 w 2686685"/>
                <a:gd name="T11" fmla="*/ 473203 h 646429"/>
                <a:gd name="T12" fmla="*/ 2679766 w 2686685"/>
                <a:gd name="T13" fmla="*/ 452771 h 646429"/>
                <a:gd name="T14" fmla="*/ 2624880 w 2686685"/>
                <a:gd name="T15" fmla="*/ 414671 h 646429"/>
                <a:gd name="T16" fmla="*/ 2574415 w 2686685"/>
                <a:gd name="T17" fmla="*/ 397017 h 646429"/>
                <a:gd name="T18" fmla="*/ 2521533 w 2686685"/>
                <a:gd name="T19" fmla="*/ 385020 h 646429"/>
                <a:gd name="T20" fmla="*/ 2453565 w 2686685"/>
                <a:gd name="T21" fmla="*/ 374959 h 646429"/>
                <a:gd name="T22" fmla="*/ 2414542 w 2686685"/>
                <a:gd name="T23" fmla="*/ 370583 h 646429"/>
                <a:gd name="T24" fmla="*/ 2372463 w 2686685"/>
                <a:gd name="T25" fmla="*/ 366609 h 646429"/>
                <a:gd name="T26" fmla="*/ 2327604 w 2686685"/>
                <a:gd name="T27" fmla="*/ 363005 h 646429"/>
                <a:gd name="T28" fmla="*/ 2280172 w 2686685"/>
                <a:gd name="T29" fmla="*/ 359748 h 646429"/>
                <a:gd name="T30" fmla="*/ 2230435 w 2686685"/>
                <a:gd name="T31" fmla="*/ 356805 h 646429"/>
                <a:gd name="T32" fmla="*/ 2178631 w 2686685"/>
                <a:gd name="T33" fmla="*/ 354150 h 646429"/>
                <a:gd name="T34" fmla="*/ 2125022 w 2686685"/>
                <a:gd name="T35" fmla="*/ 351756 h 646429"/>
                <a:gd name="T36" fmla="*/ 2069819 w 2686685"/>
                <a:gd name="T37" fmla="*/ 349596 h 646429"/>
                <a:gd name="T38" fmla="*/ 2013282 w 2686685"/>
                <a:gd name="T39" fmla="*/ 347638 h 646429"/>
                <a:gd name="T40" fmla="*/ 1955662 w 2686685"/>
                <a:gd name="T41" fmla="*/ 345860 h 646429"/>
                <a:gd name="T42" fmla="*/ 1897187 w 2686685"/>
                <a:gd name="T43" fmla="*/ 344227 h 646429"/>
                <a:gd name="T44" fmla="*/ 1838110 w 2686685"/>
                <a:gd name="T45" fmla="*/ 342719 h 646429"/>
                <a:gd name="T46" fmla="*/ 1778672 w 2686685"/>
                <a:gd name="T47" fmla="*/ 341301 h 646429"/>
                <a:gd name="T48" fmla="*/ 1719128 w 2686685"/>
                <a:gd name="T49" fmla="*/ 339949 h 646429"/>
                <a:gd name="T50" fmla="*/ 1659704 w 2686685"/>
                <a:gd name="T51" fmla="*/ 338635 h 646429"/>
                <a:gd name="T52" fmla="*/ 1600651 w 2686685"/>
                <a:gd name="T53" fmla="*/ 337329 h 646429"/>
                <a:gd name="T54" fmla="*/ 1542221 w 2686685"/>
                <a:gd name="T55" fmla="*/ 336004 h 646429"/>
                <a:gd name="T56" fmla="*/ 1484644 w 2686685"/>
                <a:gd name="T57" fmla="*/ 334634 h 646429"/>
                <a:gd name="T58" fmla="*/ 1428168 w 2686685"/>
                <a:gd name="T59" fmla="*/ 333189 h 646429"/>
                <a:gd name="T60" fmla="*/ 1373048 w 2686685"/>
                <a:gd name="T61" fmla="*/ 331643 h 646429"/>
                <a:gd name="T62" fmla="*/ 1319511 w 2686685"/>
                <a:gd name="T63" fmla="*/ 329965 h 646429"/>
                <a:gd name="T64" fmla="*/ 1267815 w 2686685"/>
                <a:gd name="T65" fmla="*/ 328130 h 646429"/>
                <a:gd name="T66" fmla="*/ 1218189 w 2686685"/>
                <a:gd name="T67" fmla="*/ 326108 h 646429"/>
                <a:gd name="T68" fmla="*/ 1170894 w 2686685"/>
                <a:gd name="T69" fmla="*/ 323872 h 646429"/>
                <a:gd name="T70" fmla="*/ 1126162 w 2686685"/>
                <a:gd name="T71" fmla="*/ 321395 h 646429"/>
                <a:gd name="T72" fmla="*/ 1065715 w 2686685"/>
                <a:gd name="T73" fmla="*/ 318039 h 646429"/>
                <a:gd name="T74" fmla="*/ 1004353 w 2686685"/>
                <a:gd name="T75" fmla="*/ 315123 h 646429"/>
                <a:gd name="T76" fmla="*/ 942374 w 2686685"/>
                <a:gd name="T77" fmla="*/ 312576 h 646429"/>
                <a:gd name="T78" fmla="*/ 880074 w 2686685"/>
                <a:gd name="T79" fmla="*/ 310322 h 646429"/>
                <a:gd name="T80" fmla="*/ 817758 w 2686685"/>
                <a:gd name="T81" fmla="*/ 308288 h 646429"/>
                <a:gd name="T82" fmla="*/ 755707 w 2686685"/>
                <a:gd name="T83" fmla="*/ 306404 h 646429"/>
                <a:gd name="T84" fmla="*/ 694221 w 2686685"/>
                <a:gd name="T85" fmla="*/ 304590 h 646429"/>
                <a:gd name="T86" fmla="*/ 633600 w 2686685"/>
                <a:gd name="T87" fmla="*/ 302776 h 646429"/>
                <a:gd name="T88" fmla="*/ 574147 w 2686685"/>
                <a:gd name="T89" fmla="*/ 300891 h 646429"/>
                <a:gd name="T90" fmla="*/ 516144 w 2686685"/>
                <a:gd name="T91" fmla="*/ 298857 h 646429"/>
                <a:gd name="T92" fmla="*/ 459891 w 2686685"/>
                <a:gd name="T93" fmla="*/ 296603 h 646429"/>
                <a:gd name="T94" fmla="*/ 405699 w 2686685"/>
                <a:gd name="T95" fmla="*/ 294056 h 646429"/>
                <a:gd name="T96" fmla="*/ 353840 w 2686685"/>
                <a:gd name="T97" fmla="*/ 291141 h 646429"/>
                <a:gd name="T98" fmla="*/ 304633 w 2686685"/>
                <a:gd name="T99" fmla="*/ 287785 h 646429"/>
                <a:gd name="T100" fmla="*/ 258353 w 2686685"/>
                <a:gd name="T101" fmla="*/ 283914 h 646429"/>
                <a:gd name="T102" fmla="*/ 215318 w 2686685"/>
                <a:gd name="T103" fmla="*/ 279456 h 646429"/>
                <a:gd name="T104" fmla="*/ 175812 w 2686685"/>
                <a:gd name="T105" fmla="*/ 274336 h 646429"/>
                <a:gd name="T106" fmla="*/ 108575 w 2686685"/>
                <a:gd name="T107" fmla="*/ 261819 h 646429"/>
                <a:gd name="T108" fmla="*/ 59023 w 2686685"/>
                <a:gd name="T109" fmla="*/ 245773 h 646429"/>
                <a:gd name="T110" fmla="*/ 25035 w 2686685"/>
                <a:gd name="T111" fmla="*/ 226265 h 646429"/>
                <a:gd name="T112" fmla="*/ 0 w 2686685"/>
                <a:gd name="T113" fmla="*/ 183713 h 646429"/>
                <a:gd name="T114" fmla="*/ 5844 w 2686685"/>
                <a:gd name="T115" fmla="*/ 160712 h 646429"/>
                <a:gd name="T116" fmla="*/ 46485 w 2686685"/>
                <a:gd name="T117" fmla="*/ 111377 h 646429"/>
                <a:gd name="T118" fmla="*/ 78172 w 2686685"/>
                <a:gd name="T119" fmla="*/ 85087 h 646429"/>
                <a:gd name="T120" fmla="*/ 115361 w 2686685"/>
                <a:gd name="T121" fmla="*/ 57746 h 646429"/>
                <a:gd name="T122" fmla="*/ 156506 w 2686685"/>
                <a:gd name="T123" fmla="*/ 29379 h 646429"/>
                <a:gd name="T124" fmla="*/ 200037 w 2686685"/>
                <a:gd name="T125" fmla="*/ 0 h 6464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86685"/>
                <a:gd name="T190" fmla="*/ 0 h 646429"/>
                <a:gd name="T191" fmla="*/ 2686685 w 2686685"/>
                <a:gd name="T192" fmla="*/ 646429 h 6464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86685" h="646429">
                  <a:moveTo>
                    <a:pt x="2508831" y="646429"/>
                  </a:moveTo>
                  <a:lnTo>
                    <a:pt x="2548125" y="619509"/>
                  </a:lnTo>
                  <a:lnTo>
                    <a:pt x="2585323" y="593475"/>
                  </a:lnTo>
                  <a:lnTo>
                    <a:pt x="2618898" y="568335"/>
                  </a:lnTo>
                  <a:lnTo>
                    <a:pt x="2669060" y="520756"/>
                  </a:lnTo>
                  <a:lnTo>
                    <a:pt x="2686384" y="476818"/>
                  </a:lnTo>
                  <a:lnTo>
                    <a:pt x="2678910" y="456229"/>
                  </a:lnTo>
                  <a:lnTo>
                    <a:pt x="2624047" y="417839"/>
                  </a:lnTo>
                  <a:lnTo>
                    <a:pt x="2573601" y="400050"/>
                  </a:lnTo>
                  <a:lnTo>
                    <a:pt x="2520740" y="387961"/>
                  </a:lnTo>
                  <a:lnTo>
                    <a:pt x="2452795" y="377823"/>
                  </a:lnTo>
                  <a:lnTo>
                    <a:pt x="2413775" y="373414"/>
                  </a:lnTo>
                  <a:lnTo>
                    <a:pt x="2371714" y="369409"/>
                  </a:lnTo>
                  <a:lnTo>
                    <a:pt x="2326858" y="365778"/>
                  </a:lnTo>
                  <a:lnTo>
                    <a:pt x="2279449" y="362495"/>
                  </a:lnTo>
                  <a:lnTo>
                    <a:pt x="2229731" y="359530"/>
                  </a:lnTo>
                  <a:lnTo>
                    <a:pt x="2177948" y="356855"/>
                  </a:lnTo>
                  <a:lnTo>
                    <a:pt x="2124343" y="354443"/>
                  </a:lnTo>
                  <a:lnTo>
                    <a:pt x="2069161" y="352266"/>
                  </a:lnTo>
                  <a:lnTo>
                    <a:pt x="2012644" y="350294"/>
                  </a:lnTo>
                  <a:lnTo>
                    <a:pt x="1955037" y="348501"/>
                  </a:lnTo>
                  <a:lnTo>
                    <a:pt x="1896584" y="346857"/>
                  </a:lnTo>
                  <a:lnTo>
                    <a:pt x="1837527" y="345336"/>
                  </a:lnTo>
                  <a:lnTo>
                    <a:pt x="1778111" y="343908"/>
                  </a:lnTo>
                  <a:lnTo>
                    <a:pt x="1718580" y="342546"/>
                  </a:lnTo>
                  <a:lnTo>
                    <a:pt x="1659176" y="341221"/>
                  </a:lnTo>
                  <a:lnTo>
                    <a:pt x="1600145" y="339906"/>
                  </a:lnTo>
                  <a:lnTo>
                    <a:pt x="1541728" y="338571"/>
                  </a:lnTo>
                  <a:lnTo>
                    <a:pt x="1484171" y="337191"/>
                  </a:lnTo>
                  <a:lnTo>
                    <a:pt x="1427717" y="335735"/>
                  </a:lnTo>
                  <a:lnTo>
                    <a:pt x="1372610" y="334176"/>
                  </a:lnTo>
                  <a:lnTo>
                    <a:pt x="1319093" y="332485"/>
                  </a:lnTo>
                  <a:lnTo>
                    <a:pt x="1267410" y="330636"/>
                  </a:lnTo>
                  <a:lnTo>
                    <a:pt x="1217804" y="328599"/>
                  </a:lnTo>
                  <a:lnTo>
                    <a:pt x="1170520" y="326346"/>
                  </a:lnTo>
                  <a:lnTo>
                    <a:pt x="1125801" y="323850"/>
                  </a:lnTo>
                  <a:lnTo>
                    <a:pt x="1065374" y="320468"/>
                  </a:lnTo>
                  <a:lnTo>
                    <a:pt x="1004034" y="317530"/>
                  </a:lnTo>
                  <a:lnTo>
                    <a:pt x="942077" y="314963"/>
                  </a:lnTo>
                  <a:lnTo>
                    <a:pt x="879799" y="312692"/>
                  </a:lnTo>
                  <a:lnTo>
                    <a:pt x="817496" y="310643"/>
                  </a:lnTo>
                  <a:lnTo>
                    <a:pt x="755465" y="308743"/>
                  </a:lnTo>
                  <a:lnTo>
                    <a:pt x="694001" y="306916"/>
                  </a:lnTo>
                  <a:lnTo>
                    <a:pt x="633402" y="305090"/>
                  </a:lnTo>
                  <a:lnTo>
                    <a:pt x="573962" y="303189"/>
                  </a:lnTo>
                  <a:lnTo>
                    <a:pt x="515979" y="301140"/>
                  </a:lnTo>
                  <a:lnTo>
                    <a:pt x="459748" y="298869"/>
                  </a:lnTo>
                  <a:lnTo>
                    <a:pt x="405567" y="296302"/>
                  </a:lnTo>
                  <a:lnTo>
                    <a:pt x="353730" y="293365"/>
                  </a:lnTo>
                  <a:lnTo>
                    <a:pt x="304534" y="289983"/>
                  </a:lnTo>
                  <a:lnTo>
                    <a:pt x="258276" y="286083"/>
                  </a:lnTo>
                  <a:lnTo>
                    <a:pt x="215252" y="281590"/>
                  </a:lnTo>
                  <a:lnTo>
                    <a:pt x="175757" y="276431"/>
                  </a:lnTo>
                  <a:lnTo>
                    <a:pt x="108542" y="263818"/>
                  </a:lnTo>
                  <a:lnTo>
                    <a:pt x="59001" y="247650"/>
                  </a:lnTo>
                  <a:lnTo>
                    <a:pt x="25024" y="227994"/>
                  </a:lnTo>
                  <a:lnTo>
                    <a:pt x="0" y="185116"/>
                  </a:lnTo>
                  <a:lnTo>
                    <a:pt x="5844" y="161940"/>
                  </a:lnTo>
                  <a:lnTo>
                    <a:pt x="46474" y="112227"/>
                  </a:lnTo>
                  <a:lnTo>
                    <a:pt x="78150" y="85736"/>
                  </a:lnTo>
                  <a:lnTo>
                    <a:pt x="115328" y="58186"/>
                  </a:lnTo>
                  <a:lnTo>
                    <a:pt x="156453" y="29599"/>
                  </a:lnTo>
                  <a:lnTo>
                    <a:pt x="199971" y="0"/>
                  </a:lnTo>
                </a:path>
              </a:pathLst>
            </a:custGeom>
            <a:noFill/>
            <a:ln w="8890">
              <a:solidFill>
                <a:srgbClr val="000000"/>
              </a:solidFill>
              <a:miter lim="800000"/>
              <a:headEnd/>
              <a:tailEnd/>
            </a:ln>
          </p:spPr>
          <p:txBody>
            <a:bodyPr lIns="0" tIns="0" rIns="0" bIns="0"/>
            <a:lstStyle/>
            <a:p>
              <a:endParaRPr lang="en-IN"/>
            </a:p>
          </p:txBody>
        </p:sp>
        <p:sp>
          <p:nvSpPr>
            <p:cNvPr id="49205" name="object 57"/>
            <p:cNvSpPr>
              <a:spLocks noChangeArrowheads="1"/>
            </p:cNvSpPr>
            <p:nvPr/>
          </p:nvSpPr>
          <p:spPr bwMode="auto">
            <a:xfrm>
              <a:off x="5943400" y="3324092"/>
              <a:ext cx="116816" cy="104754"/>
            </a:xfrm>
            <a:prstGeom prst="rect">
              <a:avLst/>
            </a:prstGeom>
            <a:blipFill dpi="0" rotWithShape="1">
              <a:blip r:embed="rId12" cstate="print"/>
              <a:srcRect/>
              <a:stretch>
                <a:fillRect/>
              </a:stretch>
            </a:blipFill>
            <a:ln w="9525">
              <a:noFill/>
              <a:miter lim="800000"/>
              <a:headEnd/>
              <a:tailEnd/>
            </a:ln>
          </p:spPr>
          <p:txBody>
            <a:bodyPr lIns="0" tIns="0" rIns="0" bIns="0"/>
            <a:lstStyle/>
            <a:p>
              <a:pPr eaLnBrk="1" hangingPunct="1"/>
              <a:endParaRPr lang="en-US" altLang="en-US">
                <a:solidFill>
                  <a:srgbClr val="000000"/>
                </a:solidFill>
                <a:latin typeface="Calibri" pitchFamily="34" charset="0"/>
              </a:endParaRPr>
            </a:p>
          </p:txBody>
        </p:sp>
        <p:sp>
          <p:nvSpPr>
            <p:cNvPr id="49206" name="object 58"/>
            <p:cNvSpPr>
              <a:spLocks noChangeArrowheads="1"/>
            </p:cNvSpPr>
            <p:nvPr/>
          </p:nvSpPr>
          <p:spPr bwMode="auto">
            <a:xfrm>
              <a:off x="3690953" y="2667000"/>
              <a:ext cx="119811" cy="104754"/>
            </a:xfrm>
            <a:prstGeom prst="rect">
              <a:avLst/>
            </a:prstGeom>
            <a:blipFill dpi="0" rotWithShape="1">
              <a:blip r:embed="rId13" cstate="print"/>
              <a:srcRect/>
              <a:stretch>
                <a:fillRect/>
              </a:stretch>
            </a:blipFill>
            <a:ln w="9525">
              <a:noFill/>
              <a:miter lim="800000"/>
              <a:headEnd/>
              <a:tailEnd/>
            </a:ln>
          </p:spPr>
          <p:txBody>
            <a:bodyPr lIns="0" tIns="0" rIns="0" bIns="0"/>
            <a:lstStyle/>
            <a:p>
              <a:pPr eaLnBrk="1" hangingPunct="1"/>
              <a:endParaRPr lang="en-US" altLang="en-US">
                <a:solidFill>
                  <a:srgbClr val="000000"/>
                </a:solidFill>
                <a:latin typeface="Calibri" pitchFamily="34" charset="0"/>
              </a:endParaRPr>
            </a:p>
          </p:txBody>
        </p:sp>
      </p:grpSp>
      <p:sp>
        <p:nvSpPr>
          <p:cNvPr id="68" name="object 59"/>
          <p:cNvSpPr txBox="1"/>
          <p:nvPr/>
        </p:nvSpPr>
        <p:spPr>
          <a:xfrm>
            <a:off x="2371725" y="6205539"/>
            <a:ext cx="3637360" cy="320675"/>
          </a:xfrm>
          <a:prstGeom prst="rect">
            <a:avLst/>
          </a:prstGeom>
        </p:spPr>
        <p:txBody>
          <a:bodyPr lIns="0" tIns="12700" rIns="0" bIns="0">
            <a:spAutoFit/>
          </a:bodyPr>
          <a:lstStyle/>
          <a:p>
            <a:pPr marL="12700" eaLnBrk="1" fontAlgn="auto" hangingPunct="1">
              <a:spcBef>
                <a:spcPts val="100"/>
              </a:spcBef>
              <a:spcAft>
                <a:spcPts val="0"/>
              </a:spcAft>
              <a:defRPr/>
            </a:pPr>
            <a:r>
              <a:rPr sz="2000" spc="-5">
                <a:solidFill>
                  <a:prstClr val="black"/>
                </a:solidFill>
                <a:latin typeface="Cambria" pitchFamily="18" charset="0"/>
                <a:cs typeface="Comic Sans MS"/>
              </a:rPr>
              <a:t>(b) Remove block </a:t>
            </a:r>
            <a:r>
              <a:rPr sz="2000">
                <a:solidFill>
                  <a:prstClr val="black"/>
                </a:solidFill>
                <a:latin typeface="Cambria" pitchFamily="18" charset="0"/>
                <a:cs typeface="Comic Sans MS"/>
              </a:rPr>
              <a:t>4 </a:t>
            </a:r>
            <a:r>
              <a:rPr sz="2000" spc="-5">
                <a:solidFill>
                  <a:prstClr val="black"/>
                </a:solidFill>
                <a:latin typeface="Cambria" pitchFamily="18" charset="0"/>
                <a:cs typeface="Comic Sans MS"/>
              </a:rPr>
              <a:t>from free</a:t>
            </a:r>
            <a:r>
              <a:rPr sz="2000" spc="-70">
                <a:solidFill>
                  <a:prstClr val="black"/>
                </a:solidFill>
                <a:latin typeface="Cambria" pitchFamily="18" charset="0"/>
                <a:cs typeface="Comic Sans MS"/>
              </a:rPr>
              <a:t> </a:t>
            </a:r>
            <a:r>
              <a:rPr sz="2000" spc="-5">
                <a:solidFill>
                  <a:prstClr val="black"/>
                </a:solidFill>
                <a:latin typeface="Cambria" pitchFamily="18" charset="0"/>
                <a:cs typeface="Comic Sans MS"/>
              </a:rPr>
              <a:t>list</a:t>
            </a:r>
            <a:endParaRPr sz="2000">
              <a:solidFill>
                <a:prstClr val="black"/>
              </a:solidFill>
              <a:latin typeface="Cambria" pitchFamily="18" charset="0"/>
              <a:cs typeface="Comic Sans MS"/>
            </a:endParaRPr>
          </a:p>
        </p:txBody>
      </p:sp>
      <p:sp>
        <p:nvSpPr>
          <p:cNvPr id="69" name="Footer Placeholder 68"/>
          <p:cNvSpPr>
            <a:spLocks noGrp="1"/>
          </p:cNvSpPr>
          <p:nvPr>
            <p:ph type="ftr" sz="quarter" idx="11"/>
          </p:nvPr>
        </p:nvSpPr>
        <p:spPr/>
        <p:txBody>
          <a:bodyPr/>
          <a:lstStyle/>
          <a:p>
            <a:pPr>
              <a:defRPr/>
            </a:pPr>
            <a:r>
              <a:rPr lang="en-US"/>
              <a:t>@KL University , 2020</a:t>
            </a:r>
          </a:p>
        </p:txBody>
      </p:sp>
      <p:sp>
        <p:nvSpPr>
          <p:cNvPr id="70" name="Date Placeholder 69"/>
          <p:cNvSpPr>
            <a:spLocks noGrp="1"/>
          </p:cNvSpPr>
          <p:nvPr>
            <p:ph type="dt" sz="quarter" idx="10"/>
          </p:nvPr>
        </p:nvSpPr>
        <p:spPr/>
        <p:txBody>
          <a:bodyPr/>
          <a:lstStyle/>
          <a:p>
            <a:pPr>
              <a:defRPr/>
            </a:pPr>
            <a:fld id="{C2642AAD-14A8-4CF5-B2D8-D90DB7EF8B95}" type="datetime1">
              <a:rPr lang="en-US"/>
              <a:pPr>
                <a:defRPr/>
              </a:pPr>
              <a:t>8/21/2020</a:t>
            </a:fld>
            <a:endParaRPr lang="en-US"/>
          </a:p>
        </p:txBody>
      </p:sp>
      <p:pic>
        <p:nvPicPr>
          <p:cNvPr id="65" name="Picture 64" descr="KL Deemed to be University Logo"/>
          <p:cNvPicPr/>
          <p:nvPr/>
        </p:nvPicPr>
        <p:blipFill>
          <a:blip r:embed="rId14"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a:t>Scenario-2</a:t>
            </a:r>
            <a:endParaRPr lang="en-IN" b="1"/>
          </a:p>
        </p:txBody>
      </p:sp>
      <p:pic>
        <p:nvPicPr>
          <p:cNvPr id="4" name="Picture 2" descr="C:\Users\admin\Desktop\unix3_clip_image016.jpg"/>
          <p:cNvPicPr>
            <a:picLocks noGrp="1" noChangeAspect="1" noChangeArrowheads="1"/>
          </p:cNvPicPr>
          <p:nvPr>
            <p:ph idx="1"/>
          </p:nvPr>
        </p:nvPicPr>
        <p:blipFill>
          <a:blip r:embed="rId2" cstate="print"/>
          <a:srcRect/>
          <a:stretch>
            <a:fillRect/>
          </a:stretch>
        </p:blipFill>
        <p:spPr bwMode="auto">
          <a:xfrm>
            <a:off x="250646" y="1066800"/>
            <a:ext cx="8703095" cy="5181600"/>
          </a:xfrm>
          <a:noFill/>
        </p:spPr>
      </p:pic>
      <p:pic>
        <p:nvPicPr>
          <p:cNvPr id="5" name="Picture 4"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43</Slides>
  <Notes>1</Notes>
  <HiddenSlides>0</HiddenSlide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Operating Systems Design( 19CS2106S)  Session-6 Low-Level File System Algorithms (Internal Representation of Files)</vt:lpstr>
      <vt:lpstr>Review of Session-4</vt:lpstr>
      <vt:lpstr>Review of Session-4</vt:lpstr>
      <vt:lpstr>Review of Session-4</vt:lpstr>
      <vt:lpstr>  Buffer Cache-Micro View</vt:lpstr>
      <vt:lpstr>Review of Session-4-FIVE SCENARIOS</vt:lpstr>
      <vt:lpstr>Scenario-1</vt:lpstr>
      <vt:lpstr>PowerPoint Presentation</vt:lpstr>
      <vt:lpstr>Scenario-2</vt:lpstr>
      <vt:lpstr>Scenario-2-After Allocation</vt:lpstr>
      <vt:lpstr>Scenario-3-with Delayed Write Buffers</vt:lpstr>
      <vt:lpstr>Scenario-3-After the  Allocation</vt:lpstr>
      <vt:lpstr>What is Delayed-Write ?</vt:lpstr>
      <vt:lpstr>PowerPoint Presentation</vt:lpstr>
      <vt:lpstr>PowerPoint Presentation</vt:lpstr>
      <vt:lpstr>Scenario-5</vt:lpstr>
      <vt:lpstr>Text Book</vt:lpstr>
      <vt:lpstr> Review of Session-5-Buffer Cache Algorithms  </vt:lpstr>
      <vt:lpstr>Review of Session 5:brelse</vt:lpstr>
      <vt:lpstr>Review of Session 5: getblk</vt:lpstr>
      <vt:lpstr>Review of Session 5-bread &amp; breada</vt:lpstr>
      <vt:lpstr>Session-6</vt:lpstr>
      <vt:lpstr>PowerPoint Presentation</vt:lpstr>
      <vt:lpstr>Review of inode</vt:lpstr>
      <vt:lpstr>inode number can be viewed using the ls -il command</vt:lpstr>
      <vt:lpstr>Disk inode of a Sample File</vt:lpstr>
      <vt:lpstr>Concept of in-core inode</vt:lpstr>
      <vt:lpstr>Accessing of inode</vt:lpstr>
      <vt:lpstr>Allocation of an in-core copy of actual disk inode iget Algorithm</vt:lpstr>
      <vt:lpstr>Allocation of an in-core copy of actual disk inode iget Algorithm</vt:lpstr>
      <vt:lpstr>PowerPoint Presentation</vt:lpstr>
      <vt:lpstr>Releasing the inodes</vt:lpstr>
      <vt:lpstr>Releasing the inodes using iput algorithm</vt:lpstr>
      <vt:lpstr>Directories</vt:lpstr>
      <vt:lpstr>Directory layout for  /etc</vt:lpstr>
      <vt:lpstr>PowerPoint Presentation</vt:lpstr>
      <vt:lpstr>PowerPoint Presentation</vt:lpstr>
      <vt:lpstr>Accessing a file in directory  using path name</vt:lpstr>
      <vt:lpstr>namei  Algorithm</vt:lpstr>
      <vt:lpstr>namei  Algorithm</vt:lpstr>
      <vt:lpstr>namei  Algorithm</vt:lpstr>
      <vt:lpstr>namei Algorithm</vt:lpstr>
      <vt:lpstr> Text Book to be followed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Session-8 Low-Level File System Algorithms</dc:title>
  <dc:creator>Nithish Nani</dc:creator>
  <cp:revision>5</cp:revision>
  <dcterms:created xsi:type="dcterms:W3CDTF">2006-08-16T00:00:00Z</dcterms:created>
  <dcterms:modified xsi:type="dcterms:W3CDTF">2020-08-21T11:33:43Z</dcterms:modified>
</cp:coreProperties>
</file>