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380" r:id="rId2"/>
    <p:sldId id="368" r:id="rId3"/>
    <p:sldId id="413" r:id="rId4"/>
    <p:sldId id="416" r:id="rId5"/>
    <p:sldId id="417" r:id="rId6"/>
    <p:sldId id="414" r:id="rId7"/>
    <p:sldId id="422" r:id="rId8"/>
    <p:sldId id="423" r:id="rId9"/>
    <p:sldId id="415" r:id="rId10"/>
    <p:sldId id="418" r:id="rId11"/>
    <p:sldId id="369" r:id="rId12"/>
    <p:sldId id="420" r:id="rId13"/>
    <p:sldId id="425" r:id="rId14"/>
    <p:sldId id="421" r:id="rId15"/>
    <p:sldId id="426" r:id="rId16"/>
    <p:sldId id="427" r:id="rId17"/>
    <p:sldId id="429" r:id="rId18"/>
    <p:sldId id="428" r:id="rId19"/>
    <p:sldId id="385" r:id="rId20"/>
    <p:sldId id="433" r:id="rId21"/>
    <p:sldId id="435" r:id="rId22"/>
    <p:sldId id="436" r:id="rId23"/>
    <p:sldId id="441" r:id="rId24"/>
    <p:sldId id="438" r:id="rId25"/>
    <p:sldId id="439" r:id="rId26"/>
    <p:sldId id="445" r:id="rId27"/>
    <p:sldId id="437" r:id="rId28"/>
    <p:sldId id="430" r:id="rId29"/>
    <p:sldId id="431" r:id="rId30"/>
    <p:sldId id="442" r:id="rId31"/>
    <p:sldId id="443" r:id="rId32"/>
    <p:sldId id="444" r:id="rId33"/>
    <p:sldId id="446" r:id="rId34"/>
    <p:sldId id="447" r:id="rId35"/>
    <p:sldId id="272"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80" d="100"/>
          <a:sy n="80" d="100"/>
        </p:scale>
        <p:origin x="710" y="134"/>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74673D-08A9-485D-B334-FBE364CD0FA3}" type="datetimeFigureOut">
              <a:rPr lang="en-IN" smtClean="0"/>
              <a:t>06-09-2020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5C6472-3D53-488C-AD4B-9CC4541E470A}" type="slidenum">
              <a:rPr lang="en-IN" smtClean="0"/>
              <a:t>‹#›</a:t>
            </a:fld>
            <a:endParaRPr lang="en-IN"/>
          </a:p>
        </p:txBody>
      </p:sp>
    </p:spTree>
    <p:extLst>
      <p:ext uri="{BB962C8B-B14F-4D97-AF65-F5344CB8AC3E}">
        <p14:creationId xmlns:p14="http://schemas.microsoft.com/office/powerpoint/2010/main" val="29215120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7BAA1-764E-494F-ACC0-2F99EC082AF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386BD02-63D9-40BE-B999-1B8CDD207D4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5927D5B-0D66-4202-8B73-6A7F4FBE5CAE}"/>
              </a:ext>
            </a:extLst>
          </p:cNvPr>
          <p:cNvSpPr>
            <a:spLocks noGrp="1"/>
          </p:cNvSpPr>
          <p:nvPr>
            <p:ph type="dt" sz="half" idx="10"/>
          </p:nvPr>
        </p:nvSpPr>
        <p:spPr/>
        <p:txBody>
          <a:bodyPr/>
          <a:lstStyle/>
          <a:p>
            <a:fld id="{AC7AD84D-2E55-4090-8ED3-FF3362D8EB0A}" type="datetimeFigureOut">
              <a:rPr lang="en-US" smtClean="0"/>
              <a:t>09/06/2020</a:t>
            </a:fld>
            <a:endParaRPr lang="en-US"/>
          </a:p>
        </p:txBody>
      </p:sp>
      <p:sp>
        <p:nvSpPr>
          <p:cNvPr id="5" name="Footer Placeholder 4">
            <a:extLst>
              <a:ext uri="{FF2B5EF4-FFF2-40B4-BE49-F238E27FC236}">
                <a16:creationId xmlns:a16="http://schemas.microsoft.com/office/drawing/2014/main" id="{8C2783BA-7863-4556-B49F-2F120E3C2D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9B843B-D2E8-4A15-BB9F-485E72BDBA27}"/>
              </a:ext>
            </a:extLst>
          </p:cNvPr>
          <p:cNvSpPr>
            <a:spLocks noGrp="1"/>
          </p:cNvSpPr>
          <p:nvPr>
            <p:ph type="sldNum" sz="quarter" idx="12"/>
          </p:nvPr>
        </p:nvSpPr>
        <p:spPr/>
        <p:txBody>
          <a:bodyPr/>
          <a:lstStyle/>
          <a:p>
            <a:fld id="{A3632F56-3308-4FA1-8E32-5018D79001BB}" type="slidenum">
              <a:rPr lang="en-US" smtClean="0"/>
              <a:t>‹#›</a:t>
            </a:fld>
            <a:endParaRPr lang="en-US"/>
          </a:p>
        </p:txBody>
      </p:sp>
    </p:spTree>
    <p:extLst>
      <p:ext uri="{BB962C8B-B14F-4D97-AF65-F5344CB8AC3E}">
        <p14:creationId xmlns:p14="http://schemas.microsoft.com/office/powerpoint/2010/main" val="6843685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81CED-53E0-4C81-8545-DAADC6A68BB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ECF36BE-1116-4915-9A57-B2C7133A631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43A298-FFA9-4671-B995-EA8BAADDDEEC}"/>
              </a:ext>
            </a:extLst>
          </p:cNvPr>
          <p:cNvSpPr>
            <a:spLocks noGrp="1"/>
          </p:cNvSpPr>
          <p:nvPr>
            <p:ph type="dt" sz="half" idx="10"/>
          </p:nvPr>
        </p:nvSpPr>
        <p:spPr/>
        <p:txBody>
          <a:bodyPr/>
          <a:lstStyle/>
          <a:p>
            <a:fld id="{AC7AD84D-2E55-4090-8ED3-FF3362D8EB0A}" type="datetimeFigureOut">
              <a:rPr lang="en-US" smtClean="0"/>
              <a:t>09/06/2020</a:t>
            </a:fld>
            <a:endParaRPr lang="en-US"/>
          </a:p>
        </p:txBody>
      </p:sp>
      <p:sp>
        <p:nvSpPr>
          <p:cNvPr id="5" name="Footer Placeholder 4">
            <a:extLst>
              <a:ext uri="{FF2B5EF4-FFF2-40B4-BE49-F238E27FC236}">
                <a16:creationId xmlns:a16="http://schemas.microsoft.com/office/drawing/2014/main" id="{96D33558-041C-45B3-BD2D-4ECBFAC4D3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40E182-233C-468F-A452-E27577638388}"/>
              </a:ext>
            </a:extLst>
          </p:cNvPr>
          <p:cNvSpPr>
            <a:spLocks noGrp="1"/>
          </p:cNvSpPr>
          <p:nvPr>
            <p:ph type="sldNum" sz="quarter" idx="12"/>
          </p:nvPr>
        </p:nvSpPr>
        <p:spPr/>
        <p:txBody>
          <a:bodyPr/>
          <a:lstStyle/>
          <a:p>
            <a:fld id="{A3632F56-3308-4FA1-8E32-5018D79001BB}" type="slidenum">
              <a:rPr lang="en-US" smtClean="0"/>
              <a:t>‹#›</a:t>
            </a:fld>
            <a:endParaRPr lang="en-US"/>
          </a:p>
        </p:txBody>
      </p:sp>
    </p:spTree>
    <p:extLst>
      <p:ext uri="{BB962C8B-B14F-4D97-AF65-F5344CB8AC3E}">
        <p14:creationId xmlns:p14="http://schemas.microsoft.com/office/powerpoint/2010/main" val="12214874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6A1086B-FC5D-48C1-9F24-A57BC855251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458CE97-B556-4DB4-A7C9-B755215B1C7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172BA5-3591-45BE-AE30-AA03B7CF7AB9}"/>
              </a:ext>
            </a:extLst>
          </p:cNvPr>
          <p:cNvSpPr>
            <a:spLocks noGrp="1"/>
          </p:cNvSpPr>
          <p:nvPr>
            <p:ph type="dt" sz="half" idx="10"/>
          </p:nvPr>
        </p:nvSpPr>
        <p:spPr/>
        <p:txBody>
          <a:bodyPr/>
          <a:lstStyle/>
          <a:p>
            <a:fld id="{AC7AD84D-2E55-4090-8ED3-FF3362D8EB0A}" type="datetimeFigureOut">
              <a:rPr lang="en-US" smtClean="0"/>
              <a:t>09/06/2020</a:t>
            </a:fld>
            <a:endParaRPr lang="en-US"/>
          </a:p>
        </p:txBody>
      </p:sp>
      <p:sp>
        <p:nvSpPr>
          <p:cNvPr id="5" name="Footer Placeholder 4">
            <a:extLst>
              <a:ext uri="{FF2B5EF4-FFF2-40B4-BE49-F238E27FC236}">
                <a16:creationId xmlns:a16="http://schemas.microsoft.com/office/drawing/2014/main" id="{60D13A68-A9FB-415A-982A-EF23197166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B2985A-9D07-47AE-8705-4D090DB5C0D0}"/>
              </a:ext>
            </a:extLst>
          </p:cNvPr>
          <p:cNvSpPr>
            <a:spLocks noGrp="1"/>
          </p:cNvSpPr>
          <p:nvPr>
            <p:ph type="sldNum" sz="quarter" idx="12"/>
          </p:nvPr>
        </p:nvSpPr>
        <p:spPr/>
        <p:txBody>
          <a:bodyPr/>
          <a:lstStyle/>
          <a:p>
            <a:fld id="{A3632F56-3308-4FA1-8E32-5018D79001BB}" type="slidenum">
              <a:rPr lang="en-US" smtClean="0"/>
              <a:t>‹#›</a:t>
            </a:fld>
            <a:endParaRPr lang="en-US"/>
          </a:p>
        </p:txBody>
      </p:sp>
    </p:spTree>
    <p:extLst>
      <p:ext uri="{BB962C8B-B14F-4D97-AF65-F5344CB8AC3E}">
        <p14:creationId xmlns:p14="http://schemas.microsoft.com/office/powerpoint/2010/main" val="4781314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F6991-A24D-4DDF-8451-4EA6D9B0D7E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7A5DD3-C439-450E-A222-E2CC4D0749E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A8B1BD-F678-473F-970C-1B2E78746A47}"/>
              </a:ext>
            </a:extLst>
          </p:cNvPr>
          <p:cNvSpPr>
            <a:spLocks noGrp="1"/>
          </p:cNvSpPr>
          <p:nvPr>
            <p:ph type="dt" sz="half" idx="10"/>
          </p:nvPr>
        </p:nvSpPr>
        <p:spPr/>
        <p:txBody>
          <a:bodyPr/>
          <a:lstStyle/>
          <a:p>
            <a:fld id="{AC7AD84D-2E55-4090-8ED3-FF3362D8EB0A}" type="datetimeFigureOut">
              <a:rPr lang="en-US" smtClean="0"/>
              <a:t>09/06/2020</a:t>
            </a:fld>
            <a:endParaRPr lang="en-US"/>
          </a:p>
        </p:txBody>
      </p:sp>
      <p:sp>
        <p:nvSpPr>
          <p:cNvPr id="5" name="Footer Placeholder 4">
            <a:extLst>
              <a:ext uri="{FF2B5EF4-FFF2-40B4-BE49-F238E27FC236}">
                <a16:creationId xmlns:a16="http://schemas.microsoft.com/office/drawing/2014/main" id="{8DE997A1-C023-4698-A53F-3162F78348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3F043E-6401-43B9-A1CA-91C44ED2636A}"/>
              </a:ext>
            </a:extLst>
          </p:cNvPr>
          <p:cNvSpPr>
            <a:spLocks noGrp="1"/>
          </p:cNvSpPr>
          <p:nvPr>
            <p:ph type="sldNum" sz="quarter" idx="12"/>
          </p:nvPr>
        </p:nvSpPr>
        <p:spPr/>
        <p:txBody>
          <a:bodyPr/>
          <a:lstStyle/>
          <a:p>
            <a:fld id="{A3632F56-3308-4FA1-8E32-5018D79001BB}" type="slidenum">
              <a:rPr lang="en-US" smtClean="0"/>
              <a:t>‹#›</a:t>
            </a:fld>
            <a:endParaRPr lang="en-US"/>
          </a:p>
        </p:txBody>
      </p:sp>
    </p:spTree>
    <p:extLst>
      <p:ext uri="{BB962C8B-B14F-4D97-AF65-F5344CB8AC3E}">
        <p14:creationId xmlns:p14="http://schemas.microsoft.com/office/powerpoint/2010/main" val="37358244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4BE62-6D93-469D-872D-F57FD12F4E1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04308EF-0039-43B5-BDFA-79C9D5E409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0FA6C41-326D-4BAA-9AEA-21414BCE0E58}"/>
              </a:ext>
            </a:extLst>
          </p:cNvPr>
          <p:cNvSpPr>
            <a:spLocks noGrp="1"/>
          </p:cNvSpPr>
          <p:nvPr>
            <p:ph type="dt" sz="half" idx="10"/>
          </p:nvPr>
        </p:nvSpPr>
        <p:spPr/>
        <p:txBody>
          <a:bodyPr/>
          <a:lstStyle/>
          <a:p>
            <a:fld id="{AC7AD84D-2E55-4090-8ED3-FF3362D8EB0A}" type="datetimeFigureOut">
              <a:rPr lang="en-US" smtClean="0"/>
              <a:t>09/06/2020</a:t>
            </a:fld>
            <a:endParaRPr lang="en-US"/>
          </a:p>
        </p:txBody>
      </p:sp>
      <p:sp>
        <p:nvSpPr>
          <p:cNvPr id="5" name="Footer Placeholder 4">
            <a:extLst>
              <a:ext uri="{FF2B5EF4-FFF2-40B4-BE49-F238E27FC236}">
                <a16:creationId xmlns:a16="http://schemas.microsoft.com/office/drawing/2014/main" id="{6BA5461E-9311-4131-9C94-32D0029FAE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91970A-1D42-4054-8D5F-36D840CD2147}"/>
              </a:ext>
            </a:extLst>
          </p:cNvPr>
          <p:cNvSpPr>
            <a:spLocks noGrp="1"/>
          </p:cNvSpPr>
          <p:nvPr>
            <p:ph type="sldNum" sz="quarter" idx="12"/>
          </p:nvPr>
        </p:nvSpPr>
        <p:spPr/>
        <p:txBody>
          <a:bodyPr/>
          <a:lstStyle/>
          <a:p>
            <a:fld id="{A3632F56-3308-4FA1-8E32-5018D79001BB}" type="slidenum">
              <a:rPr lang="en-US" smtClean="0"/>
              <a:t>‹#›</a:t>
            </a:fld>
            <a:endParaRPr lang="en-US"/>
          </a:p>
        </p:txBody>
      </p:sp>
    </p:spTree>
    <p:extLst>
      <p:ext uri="{BB962C8B-B14F-4D97-AF65-F5344CB8AC3E}">
        <p14:creationId xmlns:p14="http://schemas.microsoft.com/office/powerpoint/2010/main" val="4033913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B70BF-2658-4E9D-B53C-9BDFD5D0183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3CB8927-3A7E-4B76-B704-11DAEAF418A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9D53FB6-4218-4545-A221-AF8E8416DF8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F8FC0E7-3A14-475C-8067-8963EDC31395}"/>
              </a:ext>
            </a:extLst>
          </p:cNvPr>
          <p:cNvSpPr>
            <a:spLocks noGrp="1"/>
          </p:cNvSpPr>
          <p:nvPr>
            <p:ph type="dt" sz="half" idx="10"/>
          </p:nvPr>
        </p:nvSpPr>
        <p:spPr/>
        <p:txBody>
          <a:bodyPr/>
          <a:lstStyle/>
          <a:p>
            <a:fld id="{AC7AD84D-2E55-4090-8ED3-FF3362D8EB0A}" type="datetimeFigureOut">
              <a:rPr lang="en-US" smtClean="0"/>
              <a:t>09/06/2020</a:t>
            </a:fld>
            <a:endParaRPr lang="en-US"/>
          </a:p>
        </p:txBody>
      </p:sp>
      <p:sp>
        <p:nvSpPr>
          <p:cNvPr id="6" name="Footer Placeholder 5">
            <a:extLst>
              <a:ext uri="{FF2B5EF4-FFF2-40B4-BE49-F238E27FC236}">
                <a16:creationId xmlns:a16="http://schemas.microsoft.com/office/drawing/2014/main" id="{B0D613EC-61C2-4353-8CD4-D55BB88AAB0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1380E40-69E5-4481-9411-4E34E3E78251}"/>
              </a:ext>
            </a:extLst>
          </p:cNvPr>
          <p:cNvSpPr>
            <a:spLocks noGrp="1"/>
          </p:cNvSpPr>
          <p:nvPr>
            <p:ph type="sldNum" sz="quarter" idx="12"/>
          </p:nvPr>
        </p:nvSpPr>
        <p:spPr/>
        <p:txBody>
          <a:bodyPr/>
          <a:lstStyle/>
          <a:p>
            <a:fld id="{A3632F56-3308-4FA1-8E32-5018D79001BB}" type="slidenum">
              <a:rPr lang="en-US" smtClean="0"/>
              <a:t>‹#›</a:t>
            </a:fld>
            <a:endParaRPr lang="en-US"/>
          </a:p>
        </p:txBody>
      </p:sp>
    </p:spTree>
    <p:extLst>
      <p:ext uri="{BB962C8B-B14F-4D97-AF65-F5344CB8AC3E}">
        <p14:creationId xmlns:p14="http://schemas.microsoft.com/office/powerpoint/2010/main" val="32273816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206DA-2D1B-47F9-B82F-45213DCA656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68C93D9-ACFE-41B2-BB22-7EFE8654EE2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B6889C3-7052-4414-8919-5DA01CB104C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5A68771-5C28-4270-A7C4-878CDEE704C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B2D8702-13D4-422C-B71F-2E3017FAF71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D26B91A-CD8F-41DA-8D53-11E43554AC56}"/>
              </a:ext>
            </a:extLst>
          </p:cNvPr>
          <p:cNvSpPr>
            <a:spLocks noGrp="1"/>
          </p:cNvSpPr>
          <p:nvPr>
            <p:ph type="dt" sz="half" idx="10"/>
          </p:nvPr>
        </p:nvSpPr>
        <p:spPr/>
        <p:txBody>
          <a:bodyPr/>
          <a:lstStyle/>
          <a:p>
            <a:fld id="{AC7AD84D-2E55-4090-8ED3-FF3362D8EB0A}" type="datetimeFigureOut">
              <a:rPr lang="en-US" smtClean="0"/>
              <a:t>09/06/2020</a:t>
            </a:fld>
            <a:endParaRPr lang="en-US"/>
          </a:p>
        </p:txBody>
      </p:sp>
      <p:sp>
        <p:nvSpPr>
          <p:cNvPr id="8" name="Footer Placeholder 7">
            <a:extLst>
              <a:ext uri="{FF2B5EF4-FFF2-40B4-BE49-F238E27FC236}">
                <a16:creationId xmlns:a16="http://schemas.microsoft.com/office/drawing/2014/main" id="{FBC18969-2F0B-4761-8668-CE59EDD203F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8EC431E-6A0B-4FDC-A788-9785D5D6ED23}"/>
              </a:ext>
            </a:extLst>
          </p:cNvPr>
          <p:cNvSpPr>
            <a:spLocks noGrp="1"/>
          </p:cNvSpPr>
          <p:nvPr>
            <p:ph type="sldNum" sz="quarter" idx="12"/>
          </p:nvPr>
        </p:nvSpPr>
        <p:spPr/>
        <p:txBody>
          <a:bodyPr/>
          <a:lstStyle/>
          <a:p>
            <a:fld id="{A3632F56-3308-4FA1-8E32-5018D79001BB}" type="slidenum">
              <a:rPr lang="en-US" smtClean="0"/>
              <a:t>‹#›</a:t>
            </a:fld>
            <a:endParaRPr lang="en-US"/>
          </a:p>
        </p:txBody>
      </p:sp>
    </p:spTree>
    <p:extLst>
      <p:ext uri="{BB962C8B-B14F-4D97-AF65-F5344CB8AC3E}">
        <p14:creationId xmlns:p14="http://schemas.microsoft.com/office/powerpoint/2010/main" val="3223753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81919-DE5A-4373-82DC-23F5A8E0411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610C199-819B-46E6-BBBE-8B16E57FB3A3}"/>
              </a:ext>
            </a:extLst>
          </p:cNvPr>
          <p:cNvSpPr>
            <a:spLocks noGrp="1"/>
          </p:cNvSpPr>
          <p:nvPr>
            <p:ph type="dt" sz="half" idx="10"/>
          </p:nvPr>
        </p:nvSpPr>
        <p:spPr/>
        <p:txBody>
          <a:bodyPr/>
          <a:lstStyle/>
          <a:p>
            <a:fld id="{AC7AD84D-2E55-4090-8ED3-FF3362D8EB0A}" type="datetimeFigureOut">
              <a:rPr lang="en-US" smtClean="0"/>
              <a:t>09/06/2020</a:t>
            </a:fld>
            <a:endParaRPr lang="en-US"/>
          </a:p>
        </p:txBody>
      </p:sp>
      <p:sp>
        <p:nvSpPr>
          <p:cNvPr id="4" name="Footer Placeholder 3">
            <a:extLst>
              <a:ext uri="{FF2B5EF4-FFF2-40B4-BE49-F238E27FC236}">
                <a16:creationId xmlns:a16="http://schemas.microsoft.com/office/drawing/2014/main" id="{9662AF19-5F33-4E60-9DE9-D1071A8BE85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893DD7B-96C1-4B70-BB70-D45DC4A3F2BB}"/>
              </a:ext>
            </a:extLst>
          </p:cNvPr>
          <p:cNvSpPr>
            <a:spLocks noGrp="1"/>
          </p:cNvSpPr>
          <p:nvPr>
            <p:ph type="sldNum" sz="quarter" idx="12"/>
          </p:nvPr>
        </p:nvSpPr>
        <p:spPr/>
        <p:txBody>
          <a:bodyPr/>
          <a:lstStyle/>
          <a:p>
            <a:fld id="{A3632F56-3308-4FA1-8E32-5018D79001BB}" type="slidenum">
              <a:rPr lang="en-US" smtClean="0"/>
              <a:t>‹#›</a:t>
            </a:fld>
            <a:endParaRPr lang="en-US"/>
          </a:p>
        </p:txBody>
      </p:sp>
    </p:spTree>
    <p:extLst>
      <p:ext uri="{BB962C8B-B14F-4D97-AF65-F5344CB8AC3E}">
        <p14:creationId xmlns:p14="http://schemas.microsoft.com/office/powerpoint/2010/main" val="18387823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F168AF-2498-478D-8EFA-FF6BFBAAC21A}"/>
              </a:ext>
            </a:extLst>
          </p:cNvPr>
          <p:cNvSpPr>
            <a:spLocks noGrp="1"/>
          </p:cNvSpPr>
          <p:nvPr>
            <p:ph type="dt" sz="half" idx="10"/>
          </p:nvPr>
        </p:nvSpPr>
        <p:spPr/>
        <p:txBody>
          <a:bodyPr/>
          <a:lstStyle/>
          <a:p>
            <a:fld id="{AC7AD84D-2E55-4090-8ED3-FF3362D8EB0A}" type="datetimeFigureOut">
              <a:rPr lang="en-US" smtClean="0"/>
              <a:t>09/06/2020</a:t>
            </a:fld>
            <a:endParaRPr lang="en-US"/>
          </a:p>
        </p:txBody>
      </p:sp>
      <p:sp>
        <p:nvSpPr>
          <p:cNvPr id="3" name="Footer Placeholder 2">
            <a:extLst>
              <a:ext uri="{FF2B5EF4-FFF2-40B4-BE49-F238E27FC236}">
                <a16:creationId xmlns:a16="http://schemas.microsoft.com/office/drawing/2014/main" id="{BBC72B70-3DF6-4629-8C97-589D0564CCE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692F3AD-E1BA-4081-85B1-4B5D20BDEC54}"/>
              </a:ext>
            </a:extLst>
          </p:cNvPr>
          <p:cNvSpPr>
            <a:spLocks noGrp="1"/>
          </p:cNvSpPr>
          <p:nvPr>
            <p:ph type="sldNum" sz="quarter" idx="12"/>
          </p:nvPr>
        </p:nvSpPr>
        <p:spPr/>
        <p:txBody>
          <a:bodyPr/>
          <a:lstStyle/>
          <a:p>
            <a:fld id="{A3632F56-3308-4FA1-8E32-5018D79001BB}" type="slidenum">
              <a:rPr lang="en-US" smtClean="0"/>
              <a:t>‹#›</a:t>
            </a:fld>
            <a:endParaRPr lang="en-US"/>
          </a:p>
        </p:txBody>
      </p:sp>
    </p:spTree>
    <p:extLst>
      <p:ext uri="{BB962C8B-B14F-4D97-AF65-F5344CB8AC3E}">
        <p14:creationId xmlns:p14="http://schemas.microsoft.com/office/powerpoint/2010/main" val="934136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DA7EE-CB9B-413B-8B6A-E4E534984D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1E7B70D-B2AF-462E-B15B-D947397546F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47E88FE-595E-4424-B3D8-A291552401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71904E3-3C77-4C57-A404-12FBE6E9E27B}"/>
              </a:ext>
            </a:extLst>
          </p:cNvPr>
          <p:cNvSpPr>
            <a:spLocks noGrp="1"/>
          </p:cNvSpPr>
          <p:nvPr>
            <p:ph type="dt" sz="half" idx="10"/>
          </p:nvPr>
        </p:nvSpPr>
        <p:spPr/>
        <p:txBody>
          <a:bodyPr/>
          <a:lstStyle/>
          <a:p>
            <a:fld id="{AC7AD84D-2E55-4090-8ED3-FF3362D8EB0A}" type="datetimeFigureOut">
              <a:rPr lang="en-US" smtClean="0"/>
              <a:t>09/06/2020</a:t>
            </a:fld>
            <a:endParaRPr lang="en-US"/>
          </a:p>
        </p:txBody>
      </p:sp>
      <p:sp>
        <p:nvSpPr>
          <p:cNvPr id="6" name="Footer Placeholder 5">
            <a:extLst>
              <a:ext uri="{FF2B5EF4-FFF2-40B4-BE49-F238E27FC236}">
                <a16:creationId xmlns:a16="http://schemas.microsoft.com/office/drawing/2014/main" id="{2668CC37-EEA9-43E2-8A57-202B866C8E5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D49487-E7B1-4D6A-B644-162F6DE90213}"/>
              </a:ext>
            </a:extLst>
          </p:cNvPr>
          <p:cNvSpPr>
            <a:spLocks noGrp="1"/>
          </p:cNvSpPr>
          <p:nvPr>
            <p:ph type="sldNum" sz="quarter" idx="12"/>
          </p:nvPr>
        </p:nvSpPr>
        <p:spPr/>
        <p:txBody>
          <a:bodyPr/>
          <a:lstStyle/>
          <a:p>
            <a:fld id="{A3632F56-3308-4FA1-8E32-5018D79001BB}" type="slidenum">
              <a:rPr lang="en-US" smtClean="0"/>
              <a:t>‹#›</a:t>
            </a:fld>
            <a:endParaRPr lang="en-US"/>
          </a:p>
        </p:txBody>
      </p:sp>
    </p:spTree>
    <p:extLst>
      <p:ext uri="{BB962C8B-B14F-4D97-AF65-F5344CB8AC3E}">
        <p14:creationId xmlns:p14="http://schemas.microsoft.com/office/powerpoint/2010/main" val="3843094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771AE-49F2-44EE-8741-C98D6C7EA3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960DC75-344D-4A8A-A6BF-E5CFD8DB60C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E0D4060-7F87-41EC-AE6F-67D8EBE626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46286A-310F-4225-86F2-9D8D19D83DA4}"/>
              </a:ext>
            </a:extLst>
          </p:cNvPr>
          <p:cNvSpPr>
            <a:spLocks noGrp="1"/>
          </p:cNvSpPr>
          <p:nvPr>
            <p:ph type="dt" sz="half" idx="10"/>
          </p:nvPr>
        </p:nvSpPr>
        <p:spPr/>
        <p:txBody>
          <a:bodyPr/>
          <a:lstStyle/>
          <a:p>
            <a:fld id="{AC7AD84D-2E55-4090-8ED3-FF3362D8EB0A}" type="datetimeFigureOut">
              <a:rPr lang="en-US" smtClean="0"/>
              <a:t>09/06/2020</a:t>
            </a:fld>
            <a:endParaRPr lang="en-US"/>
          </a:p>
        </p:txBody>
      </p:sp>
      <p:sp>
        <p:nvSpPr>
          <p:cNvPr id="6" name="Footer Placeholder 5">
            <a:extLst>
              <a:ext uri="{FF2B5EF4-FFF2-40B4-BE49-F238E27FC236}">
                <a16:creationId xmlns:a16="http://schemas.microsoft.com/office/drawing/2014/main" id="{E35C2F42-4013-4A5F-9C52-1911E7B0C09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4779416-A28F-4A37-884C-480EB4BBBE2F}"/>
              </a:ext>
            </a:extLst>
          </p:cNvPr>
          <p:cNvSpPr>
            <a:spLocks noGrp="1"/>
          </p:cNvSpPr>
          <p:nvPr>
            <p:ph type="sldNum" sz="quarter" idx="12"/>
          </p:nvPr>
        </p:nvSpPr>
        <p:spPr/>
        <p:txBody>
          <a:bodyPr/>
          <a:lstStyle/>
          <a:p>
            <a:fld id="{A3632F56-3308-4FA1-8E32-5018D79001BB}" type="slidenum">
              <a:rPr lang="en-US" smtClean="0"/>
              <a:t>‹#›</a:t>
            </a:fld>
            <a:endParaRPr lang="en-US"/>
          </a:p>
        </p:txBody>
      </p:sp>
    </p:spTree>
    <p:extLst>
      <p:ext uri="{BB962C8B-B14F-4D97-AF65-F5344CB8AC3E}">
        <p14:creationId xmlns:p14="http://schemas.microsoft.com/office/powerpoint/2010/main" val="39917498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7D6A84-5CAA-46EC-8B73-3BA70688F3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22C4ABA-AB51-4F9C-9B17-6848D33EAE1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77DAD6-CACA-4FAF-B721-58597B5B122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7AD84D-2E55-4090-8ED3-FF3362D8EB0A}" type="datetimeFigureOut">
              <a:rPr lang="en-US" smtClean="0"/>
              <a:t>09/06/2020</a:t>
            </a:fld>
            <a:endParaRPr lang="en-US"/>
          </a:p>
        </p:txBody>
      </p:sp>
      <p:sp>
        <p:nvSpPr>
          <p:cNvPr id="5" name="Footer Placeholder 4">
            <a:extLst>
              <a:ext uri="{FF2B5EF4-FFF2-40B4-BE49-F238E27FC236}">
                <a16:creationId xmlns:a16="http://schemas.microsoft.com/office/drawing/2014/main" id="{84190BD8-B16B-4819-BA83-C1A3BD44288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DD5C834-C71E-4E10-8451-C04B15C7832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632F56-3308-4FA1-8E32-5018D79001BB}" type="slidenum">
              <a:rPr lang="en-US" smtClean="0"/>
              <a:t>‹#›</a:t>
            </a:fld>
            <a:endParaRPr lang="en-US"/>
          </a:p>
        </p:txBody>
      </p:sp>
    </p:spTree>
    <p:extLst>
      <p:ext uri="{BB962C8B-B14F-4D97-AF65-F5344CB8AC3E}">
        <p14:creationId xmlns:p14="http://schemas.microsoft.com/office/powerpoint/2010/main" val="40093064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795E5C7-7E62-4BA5-8695-A19746209846}"/>
              </a:ext>
            </a:extLst>
          </p:cNvPr>
          <p:cNvGrpSpPr/>
          <p:nvPr/>
        </p:nvGrpSpPr>
        <p:grpSpPr>
          <a:xfrm>
            <a:off x="0" y="0"/>
            <a:ext cx="12192001" cy="6860735"/>
            <a:chOff x="0" y="0"/>
            <a:chExt cx="12192001" cy="6860735"/>
          </a:xfrm>
        </p:grpSpPr>
        <p:pic>
          <p:nvPicPr>
            <p:cNvPr id="8" name="Picture 2" descr="KL Deemed to be University Logo">
              <a:extLst>
                <a:ext uri="{FF2B5EF4-FFF2-40B4-BE49-F238E27FC236}">
                  <a16:creationId xmlns:a16="http://schemas.microsoft.com/office/drawing/2014/main" id="{9150CB72-475A-4012-AA1F-6E8FA44F85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A682F2BC-42C8-429C-A1B5-37D47EFACC12}"/>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4644F1C0-F409-46E9-AC60-F0BFBBA2A864}"/>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85D23B24-EA96-4F21-AB88-790AEC097913}"/>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D5254000-E62C-4760-AC3E-4B337CAB3449}"/>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8BFC6B0F-BD64-4064-93D0-26838C42D57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Rectangle 13">
              <a:extLst>
                <a:ext uri="{FF2B5EF4-FFF2-40B4-BE49-F238E27FC236}">
                  <a16:creationId xmlns:a16="http://schemas.microsoft.com/office/drawing/2014/main" id="{E189DDEA-D85D-4CBB-A66F-E5CFF80921AD}"/>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Rectangle 14">
              <a:extLst>
                <a:ext uri="{FF2B5EF4-FFF2-40B4-BE49-F238E27FC236}">
                  <a16:creationId xmlns:a16="http://schemas.microsoft.com/office/drawing/2014/main" id="{B4540EA6-736E-4B21-9DFC-166AA019AF9A}"/>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16" name="TextBox 15">
            <a:extLst>
              <a:ext uri="{FF2B5EF4-FFF2-40B4-BE49-F238E27FC236}">
                <a16:creationId xmlns:a16="http://schemas.microsoft.com/office/drawing/2014/main" id="{7ED51001-3D07-43DC-B984-7906C542EC3F}"/>
              </a:ext>
            </a:extLst>
          </p:cNvPr>
          <p:cNvSpPr txBox="1"/>
          <p:nvPr/>
        </p:nvSpPr>
        <p:spPr>
          <a:xfrm>
            <a:off x="284321" y="1210843"/>
            <a:ext cx="6576291" cy="2954655"/>
          </a:xfrm>
          <a:prstGeom prst="rect">
            <a:avLst/>
          </a:prstGeom>
          <a:noFill/>
        </p:spPr>
        <p:txBody>
          <a:bodyPr wrap="square" rtlCol="0">
            <a:spAutoFit/>
          </a:bodyPr>
          <a:lstStyle/>
          <a:p>
            <a:pPr marL="285750" indent="-285750">
              <a:buFont typeface="Arial" panose="020B0604020202020204" pitchFamily="34" charset="0"/>
              <a:buChar char="•"/>
            </a:pPr>
            <a:r>
              <a:rPr lang="en-US" sz="2800" b="1" dirty="0">
                <a:solidFill>
                  <a:schemeClr val="accent5">
                    <a:lumMod val="75000"/>
                  </a:schemeClr>
                </a:solidFill>
                <a:effectLst>
                  <a:outerShdw blurRad="38100" dist="38100" dir="2700000" algn="tl">
                    <a:srgbClr val="000000">
                      <a:alpha val="43137"/>
                    </a:srgbClr>
                  </a:outerShdw>
                </a:effectLst>
              </a:rPr>
              <a:t>RECAP –  Session14</a:t>
            </a:r>
          </a:p>
          <a:p>
            <a:pPr marL="285750" indent="-285750">
              <a:buFont typeface="Arial" panose="020B0604020202020204" pitchFamily="34" charset="0"/>
              <a:buChar char="•"/>
            </a:pPr>
            <a:r>
              <a:rPr lang="en-US" sz="2800" b="1" dirty="0">
                <a:solidFill>
                  <a:schemeClr val="accent5">
                    <a:lumMod val="75000"/>
                  </a:schemeClr>
                </a:solidFill>
                <a:effectLst>
                  <a:outerShdw blurRad="38100" dist="38100" dir="2700000" algn="tl">
                    <a:srgbClr val="000000">
                      <a:alpha val="43137"/>
                    </a:srgbClr>
                  </a:outerShdw>
                </a:effectLst>
              </a:rPr>
              <a:t>System Calls Related to the Process</a:t>
            </a:r>
          </a:p>
          <a:p>
            <a:pPr marL="285750" indent="-285750">
              <a:buFont typeface="Arial" panose="020B0604020202020204" pitchFamily="34" charset="0"/>
              <a:buChar char="•"/>
            </a:pPr>
            <a:r>
              <a:rPr lang="en-US" sz="2800" b="1" dirty="0">
                <a:solidFill>
                  <a:schemeClr val="accent5">
                    <a:lumMod val="75000"/>
                  </a:schemeClr>
                </a:solidFill>
                <a:effectLst>
                  <a:outerShdw blurRad="38100" dist="38100" dir="2700000" algn="tl">
                    <a:srgbClr val="000000">
                      <a:alpha val="43137"/>
                    </a:srgbClr>
                  </a:outerShdw>
                </a:effectLst>
              </a:rPr>
              <a:t>Understanding the fork() System Call</a:t>
            </a:r>
          </a:p>
          <a:p>
            <a:pPr marL="285750" indent="-285750">
              <a:buFont typeface="Arial" panose="020B0604020202020204" pitchFamily="34" charset="0"/>
              <a:buChar char="•"/>
            </a:pPr>
            <a:r>
              <a:rPr lang="en-US" sz="2800" b="1" dirty="0">
                <a:solidFill>
                  <a:schemeClr val="accent5">
                    <a:lumMod val="75000"/>
                  </a:schemeClr>
                </a:solidFill>
                <a:effectLst>
                  <a:outerShdw blurRad="38100" dist="38100" dir="2700000" algn="tl">
                    <a:srgbClr val="000000">
                      <a:alpha val="43137"/>
                    </a:srgbClr>
                  </a:outerShdw>
                </a:effectLst>
              </a:rPr>
              <a:t>Understanding the kill() System Call</a:t>
            </a:r>
          </a:p>
          <a:p>
            <a:pPr marL="285750" indent="-285750">
              <a:buFont typeface="Arial" panose="020B0604020202020204" pitchFamily="34" charset="0"/>
              <a:buChar char="•"/>
            </a:pPr>
            <a:r>
              <a:rPr lang="en-US" sz="2800" b="1" dirty="0">
                <a:solidFill>
                  <a:schemeClr val="accent5">
                    <a:lumMod val="75000"/>
                  </a:schemeClr>
                </a:solidFill>
                <a:effectLst>
                  <a:outerShdw blurRad="38100" dist="38100" dir="2700000" algn="tl">
                    <a:srgbClr val="000000">
                      <a:alpha val="43137"/>
                    </a:srgbClr>
                  </a:outerShdw>
                </a:effectLst>
              </a:rPr>
              <a:t>Understanding the exit() System Call</a:t>
            </a:r>
          </a:p>
          <a:p>
            <a:pPr marL="285750" indent="-285750">
              <a:buFont typeface="Arial" panose="020B0604020202020204" pitchFamily="34" charset="0"/>
              <a:buChar char="•"/>
            </a:pPr>
            <a:r>
              <a:rPr lang="en-US" sz="2800" b="1" dirty="0">
                <a:solidFill>
                  <a:schemeClr val="accent5">
                    <a:lumMod val="75000"/>
                  </a:schemeClr>
                </a:solidFill>
                <a:effectLst>
                  <a:outerShdw blurRad="38100" dist="38100" dir="2700000" algn="tl">
                    <a:srgbClr val="000000">
                      <a:alpha val="43137"/>
                    </a:srgbClr>
                  </a:outerShdw>
                </a:effectLst>
              </a:rPr>
              <a:t>Understanding the wait() System Call</a:t>
            </a:r>
          </a:p>
          <a:p>
            <a:pPr marL="285750" indent="-285750">
              <a:buFont typeface="Arial" panose="020B0604020202020204" pitchFamily="34" charset="0"/>
              <a:buChar char="•"/>
            </a:pPr>
            <a:endParaRPr lang="en-US" dirty="0">
              <a:solidFill>
                <a:srgbClr val="00B0F0"/>
              </a:solidFill>
            </a:endParaRPr>
          </a:p>
        </p:txBody>
      </p:sp>
      <p:sp>
        <p:nvSpPr>
          <p:cNvPr id="20" name="Rectangle 2">
            <a:extLst>
              <a:ext uri="{FF2B5EF4-FFF2-40B4-BE49-F238E27FC236}">
                <a16:creationId xmlns:a16="http://schemas.microsoft.com/office/drawing/2014/main" id="{22C71532-1FF2-47E5-88FF-16F18D99D3B5}"/>
              </a:ext>
            </a:extLst>
          </p:cNvPr>
          <p:cNvSpPr txBox="1">
            <a:spLocks noChangeArrowheads="1"/>
          </p:cNvSpPr>
          <p:nvPr/>
        </p:nvSpPr>
        <p:spPr>
          <a:xfrm>
            <a:off x="284321" y="228561"/>
            <a:ext cx="7656443" cy="69530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4800" b="1" dirty="0">
                <a:solidFill>
                  <a:srgbClr val="C00000"/>
                </a:solidFill>
                <a:latin typeface="+mn-lt"/>
              </a:rPr>
              <a:t>Session -15 Process Control </a:t>
            </a:r>
          </a:p>
        </p:txBody>
      </p:sp>
    </p:spTree>
    <p:extLst>
      <p:ext uri="{BB962C8B-B14F-4D97-AF65-F5344CB8AC3E}">
        <p14:creationId xmlns:p14="http://schemas.microsoft.com/office/powerpoint/2010/main" val="4858018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795E5C7-7E62-4BA5-8695-A19746209846}"/>
              </a:ext>
            </a:extLst>
          </p:cNvPr>
          <p:cNvGrpSpPr/>
          <p:nvPr/>
        </p:nvGrpSpPr>
        <p:grpSpPr>
          <a:xfrm>
            <a:off x="0" y="-134152"/>
            <a:ext cx="12192001" cy="6860735"/>
            <a:chOff x="0" y="0"/>
            <a:chExt cx="12192001" cy="6860735"/>
          </a:xfrm>
        </p:grpSpPr>
        <p:pic>
          <p:nvPicPr>
            <p:cNvPr id="8" name="Picture 2" descr="KL Deemed to be University Logo">
              <a:extLst>
                <a:ext uri="{FF2B5EF4-FFF2-40B4-BE49-F238E27FC236}">
                  <a16:creationId xmlns:a16="http://schemas.microsoft.com/office/drawing/2014/main" id="{9150CB72-475A-4012-AA1F-6E8FA44F85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A682F2BC-42C8-429C-A1B5-37D47EFACC12}"/>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4644F1C0-F409-46E9-AC60-F0BFBBA2A864}"/>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85D23B24-EA96-4F21-AB88-790AEC097913}"/>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D5254000-E62C-4760-AC3E-4B337CAB3449}"/>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8BFC6B0F-BD64-4064-93D0-26838C42D57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Rectangle 13">
              <a:extLst>
                <a:ext uri="{FF2B5EF4-FFF2-40B4-BE49-F238E27FC236}">
                  <a16:creationId xmlns:a16="http://schemas.microsoft.com/office/drawing/2014/main" id="{E189DDEA-D85D-4CBB-A66F-E5CFF80921AD}"/>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Rectangle 14">
              <a:extLst>
                <a:ext uri="{FF2B5EF4-FFF2-40B4-BE49-F238E27FC236}">
                  <a16:creationId xmlns:a16="http://schemas.microsoft.com/office/drawing/2014/main" id="{B4540EA6-736E-4B21-9DFC-166AA019AF9A}"/>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16" name="TextBox 15">
            <a:extLst>
              <a:ext uri="{FF2B5EF4-FFF2-40B4-BE49-F238E27FC236}">
                <a16:creationId xmlns:a16="http://schemas.microsoft.com/office/drawing/2014/main" id="{F706AF77-3DCE-4D6F-9B48-686354AC370F}"/>
              </a:ext>
            </a:extLst>
          </p:cNvPr>
          <p:cNvSpPr txBox="1"/>
          <p:nvPr/>
        </p:nvSpPr>
        <p:spPr>
          <a:xfrm>
            <a:off x="358464" y="944940"/>
            <a:ext cx="11143146" cy="4893647"/>
          </a:xfrm>
          <a:prstGeom prst="rect">
            <a:avLst/>
          </a:prstGeom>
          <a:noFill/>
        </p:spPr>
        <p:txBody>
          <a:bodyPr wrap="square">
            <a:spAutoFit/>
          </a:bodyPr>
          <a:lstStyle/>
          <a:p>
            <a:pPr marL="342900" indent="-342900" algn="just">
              <a:buFont typeface="Arial" panose="020B0604020202020204" pitchFamily="34" charset="0"/>
              <a:buChar char="•"/>
            </a:pPr>
            <a:r>
              <a:rPr lang="en-IN" sz="2400" dirty="0"/>
              <a:t>The system imposes a (configurable) limit on the number of processes a user can simultaneously execute so that no user can steal many process table slots. Similarly, ordinary users cannot create a process that would occupy the last remaining slot in the process table. On the other hand, a super user can create as many processes as it wants (limited by the size of the process table.)</a:t>
            </a:r>
          </a:p>
          <a:p>
            <a:pPr marL="342900" indent="-342900" algn="just">
              <a:buFont typeface="Arial" panose="020B0604020202020204" pitchFamily="34" charset="0"/>
              <a:buChar char="•"/>
            </a:pPr>
            <a:r>
              <a:rPr lang="en-IN" sz="2400" dirty="0"/>
              <a:t>The kernel assigns parent process ID in the child slot, putting the child in process tree structure, and initialize various scheduling parameters, such as the initial priority value, initial CPU usage, and other timing fields. The initial state of the process is "being created".</a:t>
            </a:r>
          </a:p>
          <a:p>
            <a:pPr marL="342900" indent="-342900" algn="just">
              <a:buFont typeface="Arial" panose="020B0604020202020204" pitchFamily="34" charset="0"/>
              <a:buChar char="•"/>
            </a:pPr>
            <a:r>
              <a:rPr lang="en-IN" sz="2400" dirty="0"/>
              <a:t>The kernel duplicates every region in the parent process using algorithm </a:t>
            </a:r>
            <a:r>
              <a:rPr lang="en-IN" sz="2400" i="1" dirty="0" err="1"/>
              <a:t>dupreg</a:t>
            </a:r>
            <a:r>
              <a:rPr lang="en-IN" sz="2400" dirty="0"/>
              <a:t>, and attaches every region to the child process using algorithm </a:t>
            </a:r>
            <a:r>
              <a:rPr lang="en-IN" sz="2400" i="1" dirty="0" err="1"/>
              <a:t>attachreg</a:t>
            </a:r>
            <a:r>
              <a:rPr lang="en-IN" sz="2400" dirty="0"/>
              <a:t>. In a swapping system, it copies the contents of regions that are not shared into a new area of main memory.</a:t>
            </a:r>
          </a:p>
        </p:txBody>
      </p:sp>
      <p:sp>
        <p:nvSpPr>
          <p:cNvPr id="4" name="Rectangle 2">
            <a:extLst>
              <a:ext uri="{FF2B5EF4-FFF2-40B4-BE49-F238E27FC236}">
                <a16:creationId xmlns:a16="http://schemas.microsoft.com/office/drawing/2014/main" id="{4E282ACF-B55B-4BAA-8A8C-486DC0BE64F0}"/>
              </a:ext>
            </a:extLst>
          </p:cNvPr>
          <p:cNvSpPr txBox="1">
            <a:spLocks noChangeArrowheads="1"/>
          </p:cNvSpPr>
          <p:nvPr/>
        </p:nvSpPr>
        <p:spPr>
          <a:xfrm>
            <a:off x="145481" y="-51463"/>
            <a:ext cx="8267628" cy="69530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4800" b="1" dirty="0">
                <a:solidFill>
                  <a:srgbClr val="C00000"/>
                </a:solidFill>
                <a:latin typeface="+mn-lt"/>
              </a:rPr>
              <a:t>Fork Algorithm </a:t>
            </a:r>
            <a:r>
              <a:rPr lang="en-US" altLang="en-US" sz="4800" b="1" dirty="0" err="1">
                <a:solidFill>
                  <a:srgbClr val="C00000"/>
                </a:solidFill>
                <a:latin typeface="+mn-lt"/>
              </a:rPr>
              <a:t>Contd</a:t>
            </a:r>
            <a:r>
              <a:rPr lang="en-US" altLang="en-US" sz="4800" b="1" dirty="0">
                <a:solidFill>
                  <a:srgbClr val="C00000"/>
                </a:solidFill>
                <a:latin typeface="+mn-lt"/>
              </a:rPr>
              <a:t>…</a:t>
            </a:r>
          </a:p>
        </p:txBody>
      </p:sp>
    </p:spTree>
    <p:extLst>
      <p:ext uri="{BB962C8B-B14F-4D97-AF65-F5344CB8AC3E}">
        <p14:creationId xmlns:p14="http://schemas.microsoft.com/office/powerpoint/2010/main" val="15198433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795E5C7-7E62-4BA5-8695-A19746209846}"/>
              </a:ext>
            </a:extLst>
          </p:cNvPr>
          <p:cNvGrpSpPr/>
          <p:nvPr/>
        </p:nvGrpSpPr>
        <p:grpSpPr>
          <a:xfrm>
            <a:off x="0" y="0"/>
            <a:ext cx="12192001" cy="6860735"/>
            <a:chOff x="0" y="0"/>
            <a:chExt cx="12192001" cy="6860735"/>
          </a:xfrm>
        </p:grpSpPr>
        <p:pic>
          <p:nvPicPr>
            <p:cNvPr id="8" name="Picture 2" descr="KL Deemed to be University Logo">
              <a:extLst>
                <a:ext uri="{FF2B5EF4-FFF2-40B4-BE49-F238E27FC236}">
                  <a16:creationId xmlns:a16="http://schemas.microsoft.com/office/drawing/2014/main" id="{9150CB72-475A-4012-AA1F-6E8FA44F85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A682F2BC-42C8-429C-A1B5-37D47EFACC12}"/>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4644F1C0-F409-46E9-AC60-F0BFBBA2A864}"/>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85D23B24-EA96-4F21-AB88-790AEC097913}"/>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D5254000-E62C-4760-AC3E-4B337CAB3449}"/>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8BFC6B0F-BD64-4064-93D0-26838C42D57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Rectangle 13">
              <a:extLst>
                <a:ext uri="{FF2B5EF4-FFF2-40B4-BE49-F238E27FC236}">
                  <a16:creationId xmlns:a16="http://schemas.microsoft.com/office/drawing/2014/main" id="{E189DDEA-D85D-4CBB-A66F-E5CFF80921AD}"/>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Rectangle 14">
              <a:extLst>
                <a:ext uri="{FF2B5EF4-FFF2-40B4-BE49-F238E27FC236}">
                  <a16:creationId xmlns:a16="http://schemas.microsoft.com/office/drawing/2014/main" id="{B4540EA6-736E-4B21-9DFC-166AA019AF9A}"/>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23" name="TextBox 22">
            <a:extLst>
              <a:ext uri="{FF2B5EF4-FFF2-40B4-BE49-F238E27FC236}">
                <a16:creationId xmlns:a16="http://schemas.microsoft.com/office/drawing/2014/main" id="{B1065F5C-7F64-4FF2-A159-B7C406004DE8}"/>
              </a:ext>
            </a:extLst>
          </p:cNvPr>
          <p:cNvSpPr txBox="1"/>
          <p:nvPr/>
        </p:nvSpPr>
        <p:spPr>
          <a:xfrm>
            <a:off x="230980" y="1294618"/>
            <a:ext cx="11799095" cy="4893647"/>
          </a:xfrm>
          <a:prstGeom prst="rect">
            <a:avLst/>
          </a:prstGeom>
          <a:noFill/>
        </p:spPr>
        <p:txBody>
          <a:bodyPr wrap="square">
            <a:spAutoFit/>
          </a:bodyPr>
          <a:lstStyle/>
          <a:p>
            <a:r>
              <a:rPr lang="en-IN" sz="2400" dirty="0"/>
              <a:t>The kernel copies the parent context layer 1, containing user saved register context and the kernel stack frame of the </a:t>
            </a:r>
            <a:r>
              <a:rPr lang="en-IN" sz="2400" i="1" dirty="0"/>
              <a:t>fork</a:t>
            </a:r>
            <a:r>
              <a:rPr lang="en-IN" sz="2400" dirty="0"/>
              <a:t> system call. </a:t>
            </a:r>
          </a:p>
          <a:p>
            <a:r>
              <a:rPr lang="en-IN" sz="2400" dirty="0"/>
              <a:t>If the implementation is one where the kernel stack is part of the u-area, the kernel automatically creates the child kernel stack when it creates the child u-area. Otherwise, the parent process must copy its kernel stack to a private area of memory associated with the child process. </a:t>
            </a:r>
          </a:p>
          <a:p>
            <a:r>
              <a:rPr lang="en-IN" sz="2400" dirty="0"/>
              <a:t>The kernel then creates a dummy context layer 2 for the child process, containing the saved register context for context layer 1. </a:t>
            </a:r>
          </a:p>
          <a:p>
            <a:r>
              <a:rPr lang="en-IN" sz="2400" dirty="0"/>
              <a:t>It sets the program counter and other registers in the saved register context so that it can "restore" the child context, even though it had never executed before, and so that the child process can recognize itself as the child when it runs. For instance, if the kernel code tests the value of register 0 to decide if the process is the parent or the child, it writes the appropriate value in the child saved register context in layer 1.</a:t>
            </a:r>
            <a:endParaRPr lang="en-US" sz="2400" dirty="0"/>
          </a:p>
        </p:txBody>
      </p:sp>
      <p:sp>
        <p:nvSpPr>
          <p:cNvPr id="7" name="Rectangle 2">
            <a:extLst>
              <a:ext uri="{FF2B5EF4-FFF2-40B4-BE49-F238E27FC236}">
                <a16:creationId xmlns:a16="http://schemas.microsoft.com/office/drawing/2014/main" id="{AB62A807-C568-411E-AF29-73D8FAC44A85}"/>
              </a:ext>
            </a:extLst>
          </p:cNvPr>
          <p:cNvSpPr txBox="1">
            <a:spLocks noChangeArrowheads="1"/>
          </p:cNvSpPr>
          <p:nvPr/>
        </p:nvSpPr>
        <p:spPr>
          <a:xfrm>
            <a:off x="138841" y="219325"/>
            <a:ext cx="8267628" cy="69530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4800" b="1" dirty="0">
                <a:solidFill>
                  <a:srgbClr val="C00000"/>
                </a:solidFill>
                <a:latin typeface="+mn-lt"/>
              </a:rPr>
              <a:t>Fork Algorithm </a:t>
            </a:r>
            <a:r>
              <a:rPr lang="en-US" altLang="en-US" sz="4800" b="1" dirty="0" err="1">
                <a:solidFill>
                  <a:srgbClr val="C00000"/>
                </a:solidFill>
                <a:latin typeface="+mn-lt"/>
              </a:rPr>
              <a:t>Contd</a:t>
            </a:r>
            <a:r>
              <a:rPr lang="en-US" altLang="en-US" sz="4800" b="1" dirty="0">
                <a:solidFill>
                  <a:srgbClr val="C00000"/>
                </a:solidFill>
                <a:latin typeface="+mn-lt"/>
              </a:rPr>
              <a:t>…</a:t>
            </a:r>
          </a:p>
        </p:txBody>
      </p:sp>
    </p:spTree>
    <p:extLst>
      <p:ext uri="{BB962C8B-B14F-4D97-AF65-F5344CB8AC3E}">
        <p14:creationId xmlns:p14="http://schemas.microsoft.com/office/powerpoint/2010/main" val="40364927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795E5C7-7E62-4BA5-8695-A19746209846}"/>
              </a:ext>
            </a:extLst>
          </p:cNvPr>
          <p:cNvGrpSpPr/>
          <p:nvPr/>
        </p:nvGrpSpPr>
        <p:grpSpPr>
          <a:xfrm>
            <a:off x="0" y="0"/>
            <a:ext cx="12192001" cy="6860735"/>
            <a:chOff x="0" y="0"/>
            <a:chExt cx="12192001" cy="6860735"/>
          </a:xfrm>
        </p:grpSpPr>
        <p:pic>
          <p:nvPicPr>
            <p:cNvPr id="8" name="Picture 2" descr="KL Deemed to be University Logo">
              <a:extLst>
                <a:ext uri="{FF2B5EF4-FFF2-40B4-BE49-F238E27FC236}">
                  <a16:creationId xmlns:a16="http://schemas.microsoft.com/office/drawing/2014/main" id="{9150CB72-475A-4012-AA1F-6E8FA44F85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A682F2BC-42C8-429C-A1B5-37D47EFACC12}"/>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4644F1C0-F409-46E9-AC60-F0BFBBA2A864}"/>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85D23B24-EA96-4F21-AB88-790AEC097913}"/>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D5254000-E62C-4760-AC3E-4B337CAB3449}"/>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8BFC6B0F-BD64-4064-93D0-26838C42D57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Rectangle 13">
              <a:extLst>
                <a:ext uri="{FF2B5EF4-FFF2-40B4-BE49-F238E27FC236}">
                  <a16:creationId xmlns:a16="http://schemas.microsoft.com/office/drawing/2014/main" id="{E189DDEA-D85D-4CBB-A66F-E5CFF80921AD}"/>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Rectangle 14">
              <a:extLst>
                <a:ext uri="{FF2B5EF4-FFF2-40B4-BE49-F238E27FC236}">
                  <a16:creationId xmlns:a16="http://schemas.microsoft.com/office/drawing/2014/main" id="{B4540EA6-736E-4B21-9DFC-166AA019AF9A}"/>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23" name="TextBox 22">
            <a:extLst>
              <a:ext uri="{FF2B5EF4-FFF2-40B4-BE49-F238E27FC236}">
                <a16:creationId xmlns:a16="http://schemas.microsoft.com/office/drawing/2014/main" id="{B1065F5C-7F64-4FF2-A159-B7C406004DE8}"/>
              </a:ext>
            </a:extLst>
          </p:cNvPr>
          <p:cNvSpPr txBox="1"/>
          <p:nvPr/>
        </p:nvSpPr>
        <p:spPr>
          <a:xfrm>
            <a:off x="230980" y="1294618"/>
            <a:ext cx="11799095" cy="3785652"/>
          </a:xfrm>
          <a:prstGeom prst="rect">
            <a:avLst/>
          </a:prstGeom>
          <a:noFill/>
        </p:spPr>
        <p:txBody>
          <a:bodyPr wrap="square">
            <a:spAutoFit/>
          </a:bodyPr>
          <a:lstStyle/>
          <a:p>
            <a:r>
              <a:rPr lang="en-IN" sz="2400" dirty="0"/>
              <a:t>When the child context is ready, the parent completes its part of </a:t>
            </a:r>
            <a:r>
              <a:rPr lang="en-IN" sz="2400" i="1" dirty="0"/>
              <a:t>fork</a:t>
            </a:r>
            <a:r>
              <a:rPr lang="en-IN" sz="2400" dirty="0"/>
              <a:t> by changing the child state to "ready to run (in memory)" and by returning the child process ID to the user. The kernel later schedules the child process for execution via the normal scheduling algorithm, and the child process "completes" its part of the </a:t>
            </a:r>
            <a:r>
              <a:rPr lang="en-IN" sz="2400" i="1" dirty="0"/>
              <a:t>fork</a:t>
            </a:r>
            <a:r>
              <a:rPr lang="en-IN" sz="2400" dirty="0"/>
              <a:t>. The context of the child process was set up by the parent process; to the kernel, the child process appears to have awakened after awaiting a resource. The child process executes part of the code for the </a:t>
            </a:r>
            <a:r>
              <a:rPr lang="en-IN" sz="2400" i="1" dirty="0"/>
              <a:t>fork</a:t>
            </a:r>
            <a:r>
              <a:rPr lang="en-IN" sz="2400" dirty="0"/>
              <a:t> system call, according to the program counter that the kernel restored from the saved register context in context layer 2, and returns a 0 from the system call.</a:t>
            </a:r>
          </a:p>
          <a:p>
            <a:r>
              <a:rPr lang="en-IN" sz="2400" dirty="0"/>
              <a:t>The figure give a logical view of the parent and child processes and their relationship with the kernel data structures immediately after completion of the </a:t>
            </a:r>
            <a:r>
              <a:rPr lang="en-IN" sz="2400" i="1" dirty="0"/>
              <a:t>fork</a:t>
            </a:r>
            <a:r>
              <a:rPr lang="en-IN" sz="2400" dirty="0"/>
              <a:t> system call:</a:t>
            </a:r>
          </a:p>
        </p:txBody>
      </p:sp>
      <p:sp>
        <p:nvSpPr>
          <p:cNvPr id="6" name="Rectangle 2">
            <a:extLst>
              <a:ext uri="{FF2B5EF4-FFF2-40B4-BE49-F238E27FC236}">
                <a16:creationId xmlns:a16="http://schemas.microsoft.com/office/drawing/2014/main" id="{0E678671-91E8-49D7-9473-692DC4712EEA}"/>
              </a:ext>
            </a:extLst>
          </p:cNvPr>
          <p:cNvSpPr txBox="1">
            <a:spLocks noChangeArrowheads="1"/>
          </p:cNvSpPr>
          <p:nvPr/>
        </p:nvSpPr>
        <p:spPr>
          <a:xfrm>
            <a:off x="88135" y="254152"/>
            <a:ext cx="8267628" cy="69530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4800" b="1" dirty="0">
                <a:solidFill>
                  <a:srgbClr val="C00000"/>
                </a:solidFill>
                <a:latin typeface="+mn-lt"/>
              </a:rPr>
              <a:t>Fork Algorithm </a:t>
            </a:r>
            <a:r>
              <a:rPr lang="en-US" altLang="en-US" sz="4800" b="1" dirty="0" err="1">
                <a:solidFill>
                  <a:srgbClr val="C00000"/>
                </a:solidFill>
                <a:latin typeface="+mn-lt"/>
              </a:rPr>
              <a:t>Contd</a:t>
            </a:r>
            <a:r>
              <a:rPr lang="en-US" altLang="en-US" sz="4800" b="1" dirty="0">
                <a:solidFill>
                  <a:srgbClr val="C00000"/>
                </a:solidFill>
                <a:latin typeface="+mn-lt"/>
              </a:rPr>
              <a:t>…</a:t>
            </a:r>
          </a:p>
        </p:txBody>
      </p:sp>
    </p:spTree>
    <p:extLst>
      <p:ext uri="{BB962C8B-B14F-4D97-AF65-F5344CB8AC3E}">
        <p14:creationId xmlns:p14="http://schemas.microsoft.com/office/powerpoint/2010/main" val="8814332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795E5C7-7E62-4BA5-8695-A19746209846}"/>
              </a:ext>
            </a:extLst>
          </p:cNvPr>
          <p:cNvGrpSpPr/>
          <p:nvPr/>
        </p:nvGrpSpPr>
        <p:grpSpPr>
          <a:xfrm>
            <a:off x="0" y="0"/>
            <a:ext cx="12192001" cy="6860735"/>
            <a:chOff x="0" y="0"/>
            <a:chExt cx="12192001" cy="6860735"/>
          </a:xfrm>
        </p:grpSpPr>
        <p:pic>
          <p:nvPicPr>
            <p:cNvPr id="8" name="Picture 2" descr="KL Deemed to be University Logo">
              <a:extLst>
                <a:ext uri="{FF2B5EF4-FFF2-40B4-BE49-F238E27FC236}">
                  <a16:creationId xmlns:a16="http://schemas.microsoft.com/office/drawing/2014/main" id="{9150CB72-475A-4012-AA1F-6E8FA44F85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A682F2BC-42C8-429C-A1B5-37D47EFACC12}"/>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4644F1C0-F409-46E9-AC60-F0BFBBA2A864}"/>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85D23B24-EA96-4F21-AB88-790AEC097913}"/>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D5254000-E62C-4760-AC3E-4B337CAB3449}"/>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8BFC6B0F-BD64-4064-93D0-26838C42D57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Rectangle 13">
              <a:extLst>
                <a:ext uri="{FF2B5EF4-FFF2-40B4-BE49-F238E27FC236}">
                  <a16:creationId xmlns:a16="http://schemas.microsoft.com/office/drawing/2014/main" id="{E189DDEA-D85D-4CBB-A66F-E5CFF80921AD}"/>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Rectangle 14">
              <a:extLst>
                <a:ext uri="{FF2B5EF4-FFF2-40B4-BE49-F238E27FC236}">
                  <a16:creationId xmlns:a16="http://schemas.microsoft.com/office/drawing/2014/main" id="{B4540EA6-736E-4B21-9DFC-166AA019AF9A}"/>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6" name="Rectangle 2">
            <a:extLst>
              <a:ext uri="{FF2B5EF4-FFF2-40B4-BE49-F238E27FC236}">
                <a16:creationId xmlns:a16="http://schemas.microsoft.com/office/drawing/2014/main" id="{0E678671-91E8-49D7-9473-692DC4712EEA}"/>
              </a:ext>
            </a:extLst>
          </p:cNvPr>
          <p:cNvSpPr txBox="1">
            <a:spLocks noChangeArrowheads="1"/>
          </p:cNvSpPr>
          <p:nvPr/>
        </p:nvSpPr>
        <p:spPr>
          <a:xfrm>
            <a:off x="217438" y="0"/>
            <a:ext cx="8267628" cy="69530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4800" b="1" dirty="0">
                <a:solidFill>
                  <a:srgbClr val="C00000"/>
                </a:solidFill>
                <a:latin typeface="+mn-lt"/>
              </a:rPr>
              <a:t>Fork Algorithm </a:t>
            </a:r>
            <a:r>
              <a:rPr lang="en-US" altLang="en-US" sz="4800" b="1" dirty="0" err="1">
                <a:solidFill>
                  <a:srgbClr val="C00000"/>
                </a:solidFill>
                <a:latin typeface="+mn-lt"/>
              </a:rPr>
              <a:t>Contd</a:t>
            </a:r>
            <a:r>
              <a:rPr lang="en-US" altLang="en-US" sz="4800" b="1" dirty="0">
                <a:solidFill>
                  <a:srgbClr val="C00000"/>
                </a:solidFill>
                <a:latin typeface="+mn-lt"/>
              </a:rPr>
              <a:t>…</a:t>
            </a:r>
          </a:p>
        </p:txBody>
      </p:sp>
      <p:sp>
        <p:nvSpPr>
          <p:cNvPr id="16" name="object 2">
            <a:extLst>
              <a:ext uri="{FF2B5EF4-FFF2-40B4-BE49-F238E27FC236}">
                <a16:creationId xmlns:a16="http://schemas.microsoft.com/office/drawing/2014/main" id="{8FCCA2F4-E859-4CB9-B42D-25FF9E24F485}"/>
              </a:ext>
            </a:extLst>
          </p:cNvPr>
          <p:cNvSpPr txBox="1">
            <a:spLocks noGrp="1"/>
          </p:cNvSpPr>
          <p:nvPr>
            <p:ph type="title"/>
          </p:nvPr>
        </p:nvSpPr>
        <p:spPr>
          <a:xfrm>
            <a:off x="426517" y="933452"/>
            <a:ext cx="3639045" cy="443711"/>
          </a:xfrm>
          <a:prstGeom prst="rect">
            <a:avLst/>
          </a:prstGeom>
        </p:spPr>
        <p:txBody>
          <a:bodyPr vert="horz" wrap="square" lIns="0" tIns="12700" rIns="0" bIns="0" rtlCol="0" anchor="ctr">
            <a:spAutoFit/>
          </a:bodyPr>
          <a:lstStyle/>
          <a:p>
            <a:pPr marL="826135" marR="5080" indent="-814069">
              <a:lnSpc>
                <a:spcPct val="100000"/>
              </a:lnSpc>
              <a:spcBef>
                <a:spcPts val="100"/>
              </a:spcBef>
              <a:tabLst>
                <a:tab pos="2043430" algn="l"/>
              </a:tabLst>
            </a:pPr>
            <a:r>
              <a:rPr sz="2800" b="1" spc="-10" dirty="0">
                <a:solidFill>
                  <a:srgbClr val="C00000"/>
                </a:solidFill>
                <a:latin typeface="+mn-lt"/>
              </a:rPr>
              <a:t>C</a:t>
            </a:r>
            <a:r>
              <a:rPr sz="2800" b="1" spc="-5" dirty="0">
                <a:solidFill>
                  <a:srgbClr val="C00000"/>
                </a:solidFill>
                <a:latin typeface="+mn-lt"/>
              </a:rPr>
              <a:t>op</a:t>
            </a:r>
            <a:r>
              <a:rPr sz="2800" b="1" dirty="0">
                <a:solidFill>
                  <a:srgbClr val="C00000"/>
                </a:solidFill>
                <a:latin typeface="+mn-lt"/>
              </a:rPr>
              <a:t>y </a:t>
            </a:r>
            <a:r>
              <a:rPr sz="2800" b="1" spc="-5" dirty="0">
                <a:solidFill>
                  <a:srgbClr val="C00000"/>
                </a:solidFill>
                <a:latin typeface="+mn-lt"/>
              </a:rPr>
              <a:t>o</a:t>
            </a:r>
            <a:r>
              <a:rPr sz="2800" b="1" dirty="0">
                <a:solidFill>
                  <a:srgbClr val="C00000"/>
                </a:solidFill>
                <a:latin typeface="+mn-lt"/>
              </a:rPr>
              <a:t>n</a:t>
            </a:r>
            <a:r>
              <a:rPr lang="en-IN" sz="2800" b="1" dirty="0">
                <a:solidFill>
                  <a:srgbClr val="C00000"/>
                </a:solidFill>
                <a:latin typeface="+mn-lt"/>
              </a:rPr>
              <a:t> </a:t>
            </a:r>
            <a:r>
              <a:rPr sz="2800" b="1" spc="-100" dirty="0">
                <a:solidFill>
                  <a:srgbClr val="C00000"/>
                </a:solidFill>
                <a:latin typeface="+mn-lt"/>
              </a:rPr>
              <a:t>W</a:t>
            </a:r>
            <a:r>
              <a:rPr sz="2800" b="1" dirty="0">
                <a:solidFill>
                  <a:srgbClr val="C00000"/>
                </a:solidFill>
                <a:latin typeface="+mn-lt"/>
              </a:rPr>
              <a:t>r</a:t>
            </a:r>
            <a:r>
              <a:rPr sz="2800" b="1" spc="-10" dirty="0">
                <a:solidFill>
                  <a:srgbClr val="C00000"/>
                </a:solidFill>
                <a:latin typeface="+mn-lt"/>
              </a:rPr>
              <a:t>i</a:t>
            </a:r>
            <a:r>
              <a:rPr sz="2800" b="1" dirty="0">
                <a:solidFill>
                  <a:srgbClr val="C00000"/>
                </a:solidFill>
                <a:latin typeface="+mn-lt"/>
              </a:rPr>
              <a:t>te  </a:t>
            </a:r>
            <a:r>
              <a:rPr sz="2800" b="1" spc="-10" dirty="0">
                <a:solidFill>
                  <a:srgbClr val="C00000"/>
                </a:solidFill>
                <a:latin typeface="+mn-lt"/>
              </a:rPr>
              <a:t>(COW)</a:t>
            </a:r>
            <a:endParaRPr sz="2800" b="1" dirty="0">
              <a:solidFill>
                <a:srgbClr val="C00000"/>
              </a:solidFill>
              <a:latin typeface="+mn-lt"/>
            </a:endParaRPr>
          </a:p>
        </p:txBody>
      </p:sp>
      <p:sp>
        <p:nvSpPr>
          <p:cNvPr id="18" name="object 4">
            <a:extLst>
              <a:ext uri="{FF2B5EF4-FFF2-40B4-BE49-F238E27FC236}">
                <a16:creationId xmlns:a16="http://schemas.microsoft.com/office/drawing/2014/main" id="{DD1C0305-239C-4C38-A854-6EC2410E058B}"/>
              </a:ext>
            </a:extLst>
          </p:cNvPr>
          <p:cNvSpPr txBox="1"/>
          <p:nvPr/>
        </p:nvSpPr>
        <p:spPr>
          <a:xfrm>
            <a:off x="658445" y="1633732"/>
            <a:ext cx="6546539" cy="1502976"/>
          </a:xfrm>
          <a:prstGeom prst="rect">
            <a:avLst/>
          </a:prstGeom>
        </p:spPr>
        <p:txBody>
          <a:bodyPr vert="horz" wrap="square" lIns="0" tIns="12700" rIns="0" bIns="0" rtlCol="0">
            <a:spAutoFit/>
          </a:bodyPr>
          <a:lstStyle/>
          <a:p>
            <a:pPr marL="355600" indent="-342900" algn="just">
              <a:spcBef>
                <a:spcPts val="100"/>
              </a:spcBef>
              <a:buFont typeface="Arial" panose="020B0604020202020204" pitchFamily="34" charset="0"/>
              <a:buChar char="•"/>
            </a:pPr>
            <a:r>
              <a:rPr sz="2400" spc="-5" dirty="0">
                <a:cs typeface="Arial"/>
              </a:rPr>
              <a:t>When data </a:t>
            </a:r>
            <a:r>
              <a:rPr sz="2400" dirty="0">
                <a:cs typeface="Arial"/>
              </a:rPr>
              <a:t>in any of </a:t>
            </a:r>
            <a:r>
              <a:rPr sz="2400" spc="-5" dirty="0">
                <a:cs typeface="Arial"/>
              </a:rPr>
              <a:t>the </a:t>
            </a:r>
            <a:r>
              <a:rPr sz="2400" dirty="0">
                <a:cs typeface="Arial"/>
              </a:rPr>
              <a:t>shared</a:t>
            </a:r>
            <a:r>
              <a:rPr sz="2400" spc="-75" dirty="0">
                <a:cs typeface="Arial"/>
              </a:rPr>
              <a:t> </a:t>
            </a:r>
            <a:r>
              <a:rPr sz="2400" dirty="0">
                <a:cs typeface="Arial"/>
              </a:rPr>
              <a:t>pages</a:t>
            </a:r>
            <a:r>
              <a:rPr lang="en-IN" sz="2400" dirty="0">
                <a:cs typeface="Arial"/>
              </a:rPr>
              <a:t> change, OS </a:t>
            </a:r>
            <a:r>
              <a:rPr lang="en-IN" sz="2400" spc="-5" dirty="0">
                <a:cs typeface="Arial"/>
              </a:rPr>
              <a:t>intercepts </a:t>
            </a:r>
            <a:r>
              <a:rPr lang="en-IN" sz="2400" dirty="0">
                <a:cs typeface="Arial"/>
              </a:rPr>
              <a:t>and makes a</a:t>
            </a:r>
            <a:r>
              <a:rPr lang="en-IN" sz="2400" spc="-60" dirty="0">
                <a:cs typeface="Arial"/>
              </a:rPr>
              <a:t> </a:t>
            </a:r>
            <a:r>
              <a:rPr lang="en-IN" sz="2400" dirty="0">
                <a:cs typeface="Arial"/>
              </a:rPr>
              <a:t>copy </a:t>
            </a:r>
            <a:r>
              <a:rPr lang="en-US" sz="2400" spc="-5" dirty="0">
                <a:cs typeface="Arial"/>
              </a:rPr>
              <a:t>of the</a:t>
            </a:r>
            <a:r>
              <a:rPr lang="en-US" sz="2400" spc="-80" dirty="0">
                <a:cs typeface="Arial"/>
              </a:rPr>
              <a:t> </a:t>
            </a:r>
            <a:r>
              <a:rPr lang="en-US" sz="2400" dirty="0">
                <a:cs typeface="Arial"/>
              </a:rPr>
              <a:t>page. </a:t>
            </a:r>
            <a:r>
              <a:rPr lang="en-IN" sz="2400" spc="-5" dirty="0">
                <a:cs typeface="Arial"/>
              </a:rPr>
              <a:t>Thus, </a:t>
            </a:r>
            <a:r>
              <a:rPr lang="en-IN" sz="2400" dirty="0">
                <a:cs typeface="Arial"/>
              </a:rPr>
              <a:t>parent and child </a:t>
            </a:r>
            <a:r>
              <a:rPr lang="en-IN" sz="2400" spc="-5" dirty="0">
                <a:cs typeface="Arial"/>
              </a:rPr>
              <a:t>will have</a:t>
            </a:r>
            <a:r>
              <a:rPr lang="en-IN" sz="2400" spc="-55" dirty="0">
                <a:cs typeface="Arial"/>
              </a:rPr>
              <a:t> </a:t>
            </a:r>
            <a:r>
              <a:rPr lang="en-IN" sz="2400" spc="-10" dirty="0">
                <a:cs typeface="Arial"/>
              </a:rPr>
              <a:t>different </a:t>
            </a:r>
            <a:r>
              <a:rPr lang="en-US" sz="2400" dirty="0">
                <a:cs typeface="Arial"/>
              </a:rPr>
              <a:t>copies </a:t>
            </a:r>
            <a:r>
              <a:rPr lang="en-US" sz="2400" spc="-5" dirty="0">
                <a:cs typeface="Arial"/>
              </a:rPr>
              <a:t>of this</a:t>
            </a:r>
            <a:r>
              <a:rPr lang="en-US" sz="2400" spc="-60" dirty="0">
                <a:solidFill>
                  <a:srgbClr val="0000CC"/>
                </a:solidFill>
                <a:cs typeface="Arial"/>
              </a:rPr>
              <a:t> </a:t>
            </a:r>
            <a:r>
              <a:rPr lang="en-US" sz="2400" dirty="0">
                <a:cs typeface="Arial"/>
              </a:rPr>
              <a:t>page</a:t>
            </a:r>
            <a:endParaRPr sz="2400" dirty="0">
              <a:cs typeface="Arial"/>
            </a:endParaRPr>
          </a:p>
        </p:txBody>
      </p:sp>
      <p:sp>
        <p:nvSpPr>
          <p:cNvPr id="25" name="object 10">
            <a:extLst>
              <a:ext uri="{FF2B5EF4-FFF2-40B4-BE49-F238E27FC236}">
                <a16:creationId xmlns:a16="http://schemas.microsoft.com/office/drawing/2014/main" id="{ABC77F08-E893-4175-9329-9106EFCF048B}"/>
              </a:ext>
            </a:extLst>
          </p:cNvPr>
          <p:cNvSpPr txBox="1"/>
          <p:nvPr/>
        </p:nvSpPr>
        <p:spPr>
          <a:xfrm>
            <a:off x="432364" y="3274773"/>
            <a:ext cx="923980" cy="498021"/>
          </a:xfrm>
          <a:prstGeom prst="rect">
            <a:avLst/>
          </a:prstGeom>
        </p:spPr>
        <p:txBody>
          <a:bodyPr vert="horz" wrap="square" lIns="0" tIns="12065" rIns="0" bIns="0" rtlCol="0">
            <a:spAutoFit/>
          </a:bodyPr>
          <a:lstStyle/>
          <a:p>
            <a:pPr marL="12700" marR="5080">
              <a:lnSpc>
                <a:spcPct val="121300"/>
              </a:lnSpc>
              <a:spcBef>
                <a:spcPts val="95"/>
              </a:spcBef>
            </a:pPr>
            <a:r>
              <a:rPr sz="2800" spc="-5" dirty="0">
                <a:solidFill>
                  <a:srgbClr val="0000CC"/>
                </a:solidFill>
                <a:cs typeface="Arial"/>
              </a:rPr>
              <a:t>Why?</a:t>
            </a:r>
            <a:endParaRPr sz="2800" dirty="0">
              <a:cs typeface="Arial"/>
            </a:endParaRPr>
          </a:p>
        </p:txBody>
      </p:sp>
      <p:sp>
        <p:nvSpPr>
          <p:cNvPr id="27" name="object 12">
            <a:extLst>
              <a:ext uri="{FF2B5EF4-FFF2-40B4-BE49-F238E27FC236}">
                <a16:creationId xmlns:a16="http://schemas.microsoft.com/office/drawing/2014/main" id="{4B3BB9E3-9484-49CA-84DD-0F26097C631B}"/>
              </a:ext>
            </a:extLst>
          </p:cNvPr>
          <p:cNvSpPr txBox="1"/>
          <p:nvPr/>
        </p:nvSpPr>
        <p:spPr>
          <a:xfrm>
            <a:off x="752961" y="3735149"/>
            <a:ext cx="6452023" cy="2216954"/>
          </a:xfrm>
          <a:prstGeom prst="rect">
            <a:avLst/>
          </a:prstGeom>
        </p:spPr>
        <p:txBody>
          <a:bodyPr vert="horz" wrap="square" lIns="0" tIns="12700" rIns="0" bIns="0" rtlCol="0">
            <a:spAutoFit/>
          </a:bodyPr>
          <a:lstStyle/>
          <a:p>
            <a:pPr marL="298450" marR="5080" indent="-285750" algn="just">
              <a:lnSpc>
                <a:spcPct val="121300"/>
              </a:lnSpc>
              <a:spcBef>
                <a:spcPts val="100"/>
              </a:spcBef>
              <a:buFont typeface="Arial" panose="020B0604020202020204" pitchFamily="34" charset="0"/>
              <a:buChar char="•"/>
            </a:pPr>
            <a:r>
              <a:rPr sz="2400" dirty="0">
                <a:cs typeface="Arial"/>
              </a:rPr>
              <a:t>A </a:t>
            </a:r>
            <a:r>
              <a:rPr sz="2400" spc="-5" dirty="0">
                <a:cs typeface="Arial"/>
              </a:rPr>
              <a:t>large portion </a:t>
            </a:r>
            <a:r>
              <a:rPr sz="2400" spc="-10" dirty="0">
                <a:cs typeface="Arial"/>
              </a:rPr>
              <a:t>of executables </a:t>
            </a:r>
            <a:r>
              <a:rPr sz="2400" spc="-5" dirty="0">
                <a:cs typeface="Arial"/>
              </a:rPr>
              <a:t>are </a:t>
            </a:r>
            <a:r>
              <a:rPr sz="2400" spc="-10" dirty="0">
                <a:cs typeface="Arial"/>
              </a:rPr>
              <a:t>not used.  Copying </a:t>
            </a:r>
            <a:r>
              <a:rPr sz="2400" spc="-5" dirty="0">
                <a:cs typeface="Arial"/>
              </a:rPr>
              <a:t>each </a:t>
            </a:r>
            <a:r>
              <a:rPr sz="2400" spc="-10" dirty="0">
                <a:cs typeface="Arial"/>
              </a:rPr>
              <a:t>page </a:t>
            </a:r>
            <a:r>
              <a:rPr sz="2400" spc="-5" dirty="0">
                <a:cs typeface="Arial"/>
              </a:rPr>
              <a:t>from </a:t>
            </a:r>
            <a:r>
              <a:rPr sz="2400" spc="-10" dirty="0">
                <a:cs typeface="Arial"/>
              </a:rPr>
              <a:t>parent and</a:t>
            </a:r>
            <a:r>
              <a:rPr sz="2400" spc="10" dirty="0">
                <a:cs typeface="Arial"/>
              </a:rPr>
              <a:t> </a:t>
            </a:r>
            <a:r>
              <a:rPr sz="2400" spc="-10" dirty="0">
                <a:cs typeface="Arial"/>
              </a:rPr>
              <a:t>child</a:t>
            </a:r>
            <a:r>
              <a:rPr lang="en-IN" sz="2400" spc="-10" dirty="0">
                <a:cs typeface="Arial"/>
              </a:rPr>
              <a:t> </a:t>
            </a:r>
            <a:r>
              <a:rPr lang="en-IN" sz="2400" spc="-15" dirty="0">
                <a:cs typeface="Arial"/>
              </a:rPr>
              <a:t>would </a:t>
            </a:r>
            <a:r>
              <a:rPr lang="en-IN" sz="2400" spc="-10" dirty="0">
                <a:cs typeface="Arial"/>
              </a:rPr>
              <a:t>incur significant </a:t>
            </a:r>
            <a:r>
              <a:rPr lang="en-IN" sz="2400" spc="-5" dirty="0">
                <a:cs typeface="Arial"/>
              </a:rPr>
              <a:t>disk </a:t>
            </a:r>
            <a:r>
              <a:rPr lang="en-IN" sz="2400" spc="-10" dirty="0">
                <a:cs typeface="Arial"/>
              </a:rPr>
              <a:t>swapping and huge performance</a:t>
            </a:r>
            <a:r>
              <a:rPr lang="en-IN" sz="2400" spc="-5" dirty="0">
                <a:cs typeface="Arial"/>
              </a:rPr>
              <a:t> </a:t>
            </a:r>
            <a:r>
              <a:rPr lang="en-IN" sz="2400" spc="-10" dirty="0">
                <a:cs typeface="Arial"/>
              </a:rPr>
              <a:t>penalties. </a:t>
            </a:r>
            <a:r>
              <a:rPr lang="en-IN" sz="2400" spc="-10" dirty="0">
                <a:cs typeface="Arial" panose="020B0604020202020204" pitchFamily="34" charset="0"/>
              </a:rPr>
              <a:t>Postpone </a:t>
            </a:r>
            <a:r>
              <a:rPr lang="en-IN" sz="2400" spc="-5" dirty="0">
                <a:cs typeface="Arial" panose="020B0604020202020204" pitchFamily="34" charset="0"/>
              </a:rPr>
              <a:t>coping </a:t>
            </a:r>
            <a:r>
              <a:rPr lang="en-IN" sz="2400" spc="-10" dirty="0">
                <a:cs typeface="Arial" panose="020B0604020202020204" pitchFamily="34" charset="0"/>
              </a:rPr>
              <a:t>of pages </a:t>
            </a:r>
            <a:r>
              <a:rPr lang="en-IN" sz="2400" spc="-5" dirty="0">
                <a:cs typeface="Arial" panose="020B0604020202020204" pitchFamily="34" charset="0"/>
              </a:rPr>
              <a:t>as much as  </a:t>
            </a:r>
            <a:r>
              <a:rPr lang="en-IN" sz="2400" spc="-10" dirty="0">
                <a:cs typeface="Arial" panose="020B0604020202020204" pitchFamily="34" charset="0"/>
              </a:rPr>
              <a:t>possible thus optimizing</a:t>
            </a:r>
            <a:r>
              <a:rPr lang="en-IN" sz="2400" spc="30" dirty="0">
                <a:cs typeface="Arial" panose="020B0604020202020204" pitchFamily="34" charset="0"/>
              </a:rPr>
              <a:t> </a:t>
            </a:r>
            <a:r>
              <a:rPr lang="en-IN" sz="2400" spc="-10" dirty="0">
                <a:cs typeface="Arial" panose="020B0604020202020204" pitchFamily="34" charset="0"/>
              </a:rPr>
              <a:t>performance</a:t>
            </a:r>
            <a:endParaRPr lang="en-IN" sz="2400" dirty="0">
              <a:cs typeface="Arial" panose="020B0604020202020204" pitchFamily="34" charset="0"/>
            </a:endParaRPr>
          </a:p>
        </p:txBody>
      </p:sp>
      <p:graphicFrame>
        <p:nvGraphicFramePr>
          <p:cNvPr id="30" name="object 15">
            <a:extLst>
              <a:ext uri="{FF2B5EF4-FFF2-40B4-BE49-F238E27FC236}">
                <a16:creationId xmlns:a16="http://schemas.microsoft.com/office/drawing/2014/main" id="{2A78CF72-258C-4E72-B450-F71F3319FC28}"/>
              </a:ext>
            </a:extLst>
          </p:cNvPr>
          <p:cNvGraphicFramePr>
            <a:graphicFrameLocks noGrp="1"/>
          </p:cNvGraphicFramePr>
          <p:nvPr>
            <p:extLst>
              <p:ext uri="{D42A27DB-BD31-4B8C-83A1-F6EECF244321}">
                <p14:modId xmlns:p14="http://schemas.microsoft.com/office/powerpoint/2010/main" val="2813817702"/>
              </p:ext>
            </p:extLst>
          </p:nvPr>
        </p:nvGraphicFramePr>
        <p:xfrm>
          <a:off x="9387856" y="1257805"/>
          <a:ext cx="1447800" cy="3733799"/>
        </p:xfrm>
        <a:graphic>
          <a:graphicData uri="http://schemas.openxmlformats.org/drawingml/2006/table">
            <a:tbl>
              <a:tblPr firstRow="1" bandRow="1">
                <a:tableStyleId>{2D5ABB26-0587-4C30-8999-92F81FD0307C}</a:tableStyleId>
              </a:tblPr>
              <a:tblGrid>
                <a:gridCol w="1447800">
                  <a:extLst>
                    <a:ext uri="{9D8B030D-6E8A-4147-A177-3AD203B41FA5}">
                      <a16:colId xmlns:a16="http://schemas.microsoft.com/office/drawing/2014/main" val="20000"/>
                    </a:ext>
                  </a:extLst>
                </a:gridCol>
              </a:tblGrid>
              <a:tr h="533400">
                <a:tc>
                  <a:txBody>
                    <a:bodyPr/>
                    <a:lstStyle/>
                    <a:p>
                      <a:pPr>
                        <a:lnSpc>
                          <a:spcPct val="100000"/>
                        </a:lnSpc>
                      </a:pPr>
                      <a:endParaRPr sz="1900" dirty="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BADFE2"/>
                    </a:solidFill>
                  </a:tcPr>
                </a:tc>
                <a:extLst>
                  <a:ext uri="{0D108BD9-81ED-4DB2-BD59-A6C34878D82A}">
                    <a16:rowId xmlns:a16="http://schemas.microsoft.com/office/drawing/2014/main" val="10000"/>
                  </a:ext>
                </a:extLst>
              </a:tr>
              <a:tr h="533400">
                <a:tc>
                  <a:txBody>
                    <a:bodyPr/>
                    <a:lstStyle/>
                    <a:p>
                      <a:pPr>
                        <a:lnSpc>
                          <a:spcPct val="100000"/>
                        </a:lnSpc>
                      </a:pPr>
                      <a:endParaRPr sz="19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BADFE2"/>
                    </a:solidFill>
                  </a:tcPr>
                </a:tc>
                <a:extLst>
                  <a:ext uri="{0D108BD9-81ED-4DB2-BD59-A6C34878D82A}">
                    <a16:rowId xmlns:a16="http://schemas.microsoft.com/office/drawing/2014/main" val="10001"/>
                  </a:ext>
                </a:extLst>
              </a:tr>
              <a:tr h="533400">
                <a:tc>
                  <a:txBody>
                    <a:bodyPr/>
                    <a:lstStyle/>
                    <a:p>
                      <a:pPr>
                        <a:lnSpc>
                          <a:spcPct val="100000"/>
                        </a:lnSpc>
                      </a:pPr>
                      <a:endParaRPr sz="19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2"/>
                  </a:ext>
                </a:extLst>
              </a:tr>
              <a:tr h="533399">
                <a:tc>
                  <a:txBody>
                    <a:bodyPr/>
                    <a:lstStyle/>
                    <a:p>
                      <a:pPr>
                        <a:lnSpc>
                          <a:spcPct val="100000"/>
                        </a:lnSpc>
                      </a:pPr>
                      <a:endParaRPr sz="1900" dirty="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3"/>
                  </a:ext>
                </a:extLst>
              </a:tr>
              <a:tr h="533400">
                <a:tc>
                  <a:txBody>
                    <a:bodyPr/>
                    <a:lstStyle/>
                    <a:p>
                      <a:pPr>
                        <a:lnSpc>
                          <a:spcPct val="100000"/>
                        </a:lnSpc>
                      </a:pPr>
                      <a:endParaRPr sz="19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BADFE2"/>
                    </a:solidFill>
                  </a:tcPr>
                </a:tc>
                <a:extLst>
                  <a:ext uri="{0D108BD9-81ED-4DB2-BD59-A6C34878D82A}">
                    <a16:rowId xmlns:a16="http://schemas.microsoft.com/office/drawing/2014/main" val="10004"/>
                  </a:ext>
                </a:extLst>
              </a:tr>
              <a:tr h="533400">
                <a:tc>
                  <a:txBody>
                    <a:bodyPr/>
                    <a:lstStyle/>
                    <a:p>
                      <a:pPr>
                        <a:lnSpc>
                          <a:spcPct val="100000"/>
                        </a:lnSpc>
                      </a:pPr>
                      <a:endParaRPr sz="1200">
                        <a:latin typeface="Times New Roman"/>
                        <a:cs typeface="Times New Roman"/>
                      </a:endParaRPr>
                    </a:p>
                    <a:p>
                      <a:pPr algn="ctr">
                        <a:lnSpc>
                          <a:spcPct val="100000"/>
                        </a:lnSpc>
                      </a:pPr>
                      <a:r>
                        <a:rPr sz="1200" b="1" dirty="0">
                          <a:latin typeface="Arial"/>
                          <a:cs typeface="Arial"/>
                        </a:rPr>
                        <a:t>i </a:t>
                      </a:r>
                      <a:r>
                        <a:rPr sz="1200" b="1" spc="-5" dirty="0">
                          <a:latin typeface="Arial"/>
                          <a:cs typeface="Arial"/>
                        </a:rPr>
                        <a:t>of child</a:t>
                      </a:r>
                      <a:r>
                        <a:rPr sz="1200" b="1" spc="-15" dirty="0">
                          <a:latin typeface="Arial"/>
                          <a:cs typeface="Arial"/>
                        </a:rPr>
                        <a:t> </a:t>
                      </a:r>
                      <a:r>
                        <a:rPr sz="1200" b="1" spc="-5" dirty="0">
                          <a:latin typeface="Arial"/>
                          <a:cs typeface="Arial"/>
                        </a:rPr>
                        <a:t>here</a:t>
                      </a:r>
                      <a:endParaRPr sz="1200">
                        <a:latin typeface="Arial"/>
                        <a:cs typeface="Arial"/>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C6C5D7"/>
                    </a:solidFill>
                  </a:tcPr>
                </a:tc>
                <a:extLst>
                  <a:ext uri="{0D108BD9-81ED-4DB2-BD59-A6C34878D82A}">
                    <a16:rowId xmlns:a16="http://schemas.microsoft.com/office/drawing/2014/main" val="10005"/>
                  </a:ext>
                </a:extLst>
              </a:tr>
              <a:tr h="533400">
                <a:tc>
                  <a:txBody>
                    <a:bodyPr/>
                    <a:lstStyle/>
                    <a:p>
                      <a:pPr algn="ctr">
                        <a:lnSpc>
                          <a:spcPct val="100000"/>
                        </a:lnSpc>
                        <a:spcBef>
                          <a:spcPts val="1260"/>
                        </a:spcBef>
                      </a:pPr>
                      <a:r>
                        <a:rPr sz="1400" b="1" dirty="0">
                          <a:latin typeface="Arial"/>
                          <a:cs typeface="Arial"/>
                        </a:rPr>
                        <a:t>i of </a:t>
                      </a:r>
                      <a:r>
                        <a:rPr sz="1400" b="1" spc="-5" dirty="0">
                          <a:latin typeface="Arial"/>
                          <a:cs typeface="Arial"/>
                        </a:rPr>
                        <a:t>parent</a:t>
                      </a:r>
                      <a:r>
                        <a:rPr sz="1400" b="1" spc="-45" dirty="0">
                          <a:latin typeface="Arial"/>
                          <a:cs typeface="Arial"/>
                        </a:rPr>
                        <a:t> </a:t>
                      </a:r>
                      <a:r>
                        <a:rPr sz="1400" b="1" spc="-5" dirty="0">
                          <a:latin typeface="Arial"/>
                          <a:cs typeface="Arial"/>
                        </a:rPr>
                        <a:t>here</a:t>
                      </a:r>
                      <a:endParaRPr sz="1400" dirty="0">
                        <a:latin typeface="Arial"/>
                        <a:cs typeface="Arial"/>
                      </a:endParaRPr>
                    </a:p>
                  </a:txBody>
                  <a:tcPr marL="0" marR="0" marT="16002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99FF99"/>
                    </a:solidFill>
                  </a:tcPr>
                </a:tc>
                <a:extLst>
                  <a:ext uri="{0D108BD9-81ED-4DB2-BD59-A6C34878D82A}">
                    <a16:rowId xmlns:a16="http://schemas.microsoft.com/office/drawing/2014/main" val="10006"/>
                  </a:ext>
                </a:extLst>
              </a:tr>
            </a:tbl>
          </a:graphicData>
        </a:graphic>
      </p:graphicFrame>
      <p:sp>
        <p:nvSpPr>
          <p:cNvPr id="31" name="object 16">
            <a:extLst>
              <a:ext uri="{FF2B5EF4-FFF2-40B4-BE49-F238E27FC236}">
                <a16:creationId xmlns:a16="http://schemas.microsoft.com/office/drawing/2014/main" id="{F2590C96-2EAE-4C54-A18A-1D47FBFB9A31}"/>
              </a:ext>
            </a:extLst>
          </p:cNvPr>
          <p:cNvSpPr txBox="1"/>
          <p:nvPr/>
        </p:nvSpPr>
        <p:spPr>
          <a:xfrm>
            <a:off x="7826620" y="2159896"/>
            <a:ext cx="990600" cy="741229"/>
          </a:xfrm>
          <a:prstGeom prst="rect">
            <a:avLst/>
          </a:prstGeom>
          <a:solidFill>
            <a:srgbClr val="99FF99"/>
          </a:solidFill>
          <a:ln w="9344">
            <a:solidFill>
              <a:srgbClr val="000000"/>
            </a:solidFill>
          </a:ln>
        </p:spPr>
        <p:txBody>
          <a:bodyPr vert="horz" wrap="square" lIns="0" tIns="2540" rIns="0" bIns="0" rtlCol="0">
            <a:spAutoFit/>
          </a:bodyPr>
          <a:lstStyle/>
          <a:p>
            <a:pPr marL="252095" marR="188595" indent="-55880"/>
            <a:r>
              <a:rPr sz="1600" dirty="0">
                <a:solidFill>
                  <a:srgbClr val="0000CC"/>
                </a:solidFill>
                <a:latin typeface="Arial"/>
                <a:cs typeface="Arial"/>
              </a:rPr>
              <a:t>P</a:t>
            </a:r>
            <a:r>
              <a:rPr sz="1600" spc="-5" dirty="0">
                <a:solidFill>
                  <a:srgbClr val="0000CC"/>
                </a:solidFill>
                <a:latin typeface="Arial"/>
                <a:cs typeface="Arial"/>
              </a:rPr>
              <a:t>a</a:t>
            </a:r>
            <a:r>
              <a:rPr sz="1600" spc="-15" dirty="0">
                <a:solidFill>
                  <a:srgbClr val="0000CC"/>
                </a:solidFill>
                <a:latin typeface="Arial"/>
                <a:cs typeface="Arial"/>
              </a:rPr>
              <a:t>r</a:t>
            </a:r>
            <a:r>
              <a:rPr sz="1600" spc="-5" dirty="0">
                <a:solidFill>
                  <a:srgbClr val="0000CC"/>
                </a:solidFill>
                <a:latin typeface="Arial"/>
                <a:cs typeface="Arial"/>
              </a:rPr>
              <a:t>ent  </a:t>
            </a:r>
            <a:r>
              <a:rPr sz="1600" spc="-10" dirty="0">
                <a:solidFill>
                  <a:srgbClr val="0000CC"/>
                </a:solidFill>
                <a:latin typeface="Arial"/>
                <a:cs typeface="Arial"/>
              </a:rPr>
              <a:t>Page  </a:t>
            </a:r>
            <a:r>
              <a:rPr sz="1600" spc="-40" dirty="0">
                <a:solidFill>
                  <a:srgbClr val="0000CC"/>
                </a:solidFill>
                <a:latin typeface="Arial"/>
                <a:cs typeface="Arial"/>
              </a:rPr>
              <a:t>Table</a:t>
            </a:r>
            <a:endParaRPr sz="1600" dirty="0">
              <a:latin typeface="Arial"/>
              <a:cs typeface="Arial"/>
            </a:endParaRPr>
          </a:p>
        </p:txBody>
      </p:sp>
      <p:sp>
        <p:nvSpPr>
          <p:cNvPr id="32" name="object 17">
            <a:extLst>
              <a:ext uri="{FF2B5EF4-FFF2-40B4-BE49-F238E27FC236}">
                <a16:creationId xmlns:a16="http://schemas.microsoft.com/office/drawing/2014/main" id="{0777188D-8880-4DD0-947D-F1B58BBB72AA}"/>
              </a:ext>
            </a:extLst>
          </p:cNvPr>
          <p:cNvSpPr/>
          <p:nvPr/>
        </p:nvSpPr>
        <p:spPr>
          <a:xfrm>
            <a:off x="8859129" y="2062577"/>
            <a:ext cx="426720" cy="457200"/>
          </a:xfrm>
          <a:custGeom>
            <a:avLst/>
            <a:gdLst/>
            <a:ahLst/>
            <a:cxnLst/>
            <a:rect l="l" t="t" r="r" b="b"/>
            <a:pathLst>
              <a:path w="426720" h="457200">
                <a:moveTo>
                  <a:pt x="0" y="457200"/>
                </a:moveTo>
                <a:lnTo>
                  <a:pt x="266700" y="457200"/>
                </a:lnTo>
                <a:lnTo>
                  <a:pt x="266700" y="0"/>
                </a:lnTo>
                <a:lnTo>
                  <a:pt x="426720" y="0"/>
                </a:lnTo>
              </a:path>
            </a:pathLst>
          </a:custGeom>
          <a:ln w="38097">
            <a:solidFill>
              <a:srgbClr val="99CC00"/>
            </a:solidFill>
          </a:ln>
        </p:spPr>
        <p:txBody>
          <a:bodyPr wrap="square" lIns="0" tIns="0" rIns="0" bIns="0" rtlCol="0"/>
          <a:lstStyle/>
          <a:p>
            <a:endParaRPr/>
          </a:p>
        </p:txBody>
      </p:sp>
      <p:sp>
        <p:nvSpPr>
          <p:cNvPr id="33" name="object 18">
            <a:extLst>
              <a:ext uri="{FF2B5EF4-FFF2-40B4-BE49-F238E27FC236}">
                <a16:creationId xmlns:a16="http://schemas.microsoft.com/office/drawing/2014/main" id="{75883AF9-4A1D-4116-81A9-C72031C11FE0}"/>
              </a:ext>
            </a:extLst>
          </p:cNvPr>
          <p:cNvSpPr/>
          <p:nvPr/>
        </p:nvSpPr>
        <p:spPr>
          <a:xfrm>
            <a:off x="9278229" y="2005427"/>
            <a:ext cx="114300" cy="114300"/>
          </a:xfrm>
          <a:custGeom>
            <a:avLst/>
            <a:gdLst/>
            <a:ahLst/>
            <a:cxnLst/>
            <a:rect l="l" t="t" r="r" b="b"/>
            <a:pathLst>
              <a:path w="114300" h="114300">
                <a:moveTo>
                  <a:pt x="0" y="0"/>
                </a:moveTo>
                <a:lnTo>
                  <a:pt x="0" y="114300"/>
                </a:lnTo>
                <a:lnTo>
                  <a:pt x="114300" y="57150"/>
                </a:lnTo>
                <a:lnTo>
                  <a:pt x="0" y="0"/>
                </a:lnTo>
                <a:close/>
              </a:path>
            </a:pathLst>
          </a:custGeom>
          <a:solidFill>
            <a:srgbClr val="99CC00"/>
          </a:solidFill>
        </p:spPr>
        <p:txBody>
          <a:bodyPr wrap="square" lIns="0" tIns="0" rIns="0" bIns="0" rtlCol="0"/>
          <a:lstStyle/>
          <a:p>
            <a:endParaRPr/>
          </a:p>
        </p:txBody>
      </p:sp>
      <p:sp>
        <p:nvSpPr>
          <p:cNvPr id="34" name="object 19">
            <a:extLst>
              <a:ext uri="{FF2B5EF4-FFF2-40B4-BE49-F238E27FC236}">
                <a16:creationId xmlns:a16="http://schemas.microsoft.com/office/drawing/2014/main" id="{E3E9A254-98C5-4F03-A87E-53E83B6A2C3F}"/>
              </a:ext>
            </a:extLst>
          </p:cNvPr>
          <p:cNvSpPr/>
          <p:nvPr/>
        </p:nvSpPr>
        <p:spPr>
          <a:xfrm>
            <a:off x="8859129" y="2519777"/>
            <a:ext cx="426720" cy="2209800"/>
          </a:xfrm>
          <a:custGeom>
            <a:avLst/>
            <a:gdLst/>
            <a:ahLst/>
            <a:cxnLst/>
            <a:rect l="l" t="t" r="r" b="b"/>
            <a:pathLst>
              <a:path w="426720" h="2209800">
                <a:moveTo>
                  <a:pt x="0" y="0"/>
                </a:moveTo>
                <a:lnTo>
                  <a:pt x="266700" y="0"/>
                </a:lnTo>
                <a:lnTo>
                  <a:pt x="266700" y="2209799"/>
                </a:lnTo>
                <a:lnTo>
                  <a:pt x="426720" y="2209799"/>
                </a:lnTo>
              </a:path>
            </a:pathLst>
          </a:custGeom>
          <a:ln w="38097">
            <a:solidFill>
              <a:srgbClr val="99CC00"/>
            </a:solidFill>
          </a:ln>
        </p:spPr>
        <p:txBody>
          <a:bodyPr wrap="square" lIns="0" tIns="0" rIns="0" bIns="0" rtlCol="0"/>
          <a:lstStyle/>
          <a:p>
            <a:endParaRPr/>
          </a:p>
        </p:txBody>
      </p:sp>
      <p:sp>
        <p:nvSpPr>
          <p:cNvPr id="35" name="object 20">
            <a:extLst>
              <a:ext uri="{FF2B5EF4-FFF2-40B4-BE49-F238E27FC236}">
                <a16:creationId xmlns:a16="http://schemas.microsoft.com/office/drawing/2014/main" id="{71450D97-EA52-4C7B-BBE2-9CD3C221DBF9}"/>
              </a:ext>
            </a:extLst>
          </p:cNvPr>
          <p:cNvSpPr/>
          <p:nvPr/>
        </p:nvSpPr>
        <p:spPr>
          <a:xfrm>
            <a:off x="9278229" y="4672427"/>
            <a:ext cx="114300" cy="114300"/>
          </a:xfrm>
          <a:custGeom>
            <a:avLst/>
            <a:gdLst/>
            <a:ahLst/>
            <a:cxnLst/>
            <a:rect l="l" t="t" r="r" b="b"/>
            <a:pathLst>
              <a:path w="114300" h="114300">
                <a:moveTo>
                  <a:pt x="0" y="0"/>
                </a:moveTo>
                <a:lnTo>
                  <a:pt x="0" y="114299"/>
                </a:lnTo>
                <a:lnTo>
                  <a:pt x="114300" y="57149"/>
                </a:lnTo>
                <a:lnTo>
                  <a:pt x="0" y="0"/>
                </a:lnTo>
                <a:close/>
              </a:path>
            </a:pathLst>
          </a:custGeom>
          <a:solidFill>
            <a:srgbClr val="99CC00"/>
          </a:solidFill>
        </p:spPr>
        <p:txBody>
          <a:bodyPr wrap="square" lIns="0" tIns="0" rIns="0" bIns="0" rtlCol="0"/>
          <a:lstStyle/>
          <a:p>
            <a:endParaRPr/>
          </a:p>
        </p:txBody>
      </p:sp>
      <p:sp>
        <p:nvSpPr>
          <p:cNvPr id="36" name="object 21">
            <a:extLst>
              <a:ext uri="{FF2B5EF4-FFF2-40B4-BE49-F238E27FC236}">
                <a16:creationId xmlns:a16="http://schemas.microsoft.com/office/drawing/2014/main" id="{DA97C991-10C0-4F2A-BD59-4F66C2D8E87E}"/>
              </a:ext>
            </a:extLst>
          </p:cNvPr>
          <p:cNvSpPr/>
          <p:nvPr/>
        </p:nvSpPr>
        <p:spPr>
          <a:xfrm>
            <a:off x="8859129" y="1529177"/>
            <a:ext cx="426720" cy="990600"/>
          </a:xfrm>
          <a:custGeom>
            <a:avLst/>
            <a:gdLst/>
            <a:ahLst/>
            <a:cxnLst/>
            <a:rect l="l" t="t" r="r" b="b"/>
            <a:pathLst>
              <a:path w="426720" h="990600">
                <a:moveTo>
                  <a:pt x="0" y="990600"/>
                </a:moveTo>
                <a:lnTo>
                  <a:pt x="266700" y="990600"/>
                </a:lnTo>
                <a:lnTo>
                  <a:pt x="266700" y="0"/>
                </a:lnTo>
                <a:lnTo>
                  <a:pt x="426720" y="0"/>
                </a:lnTo>
              </a:path>
            </a:pathLst>
          </a:custGeom>
          <a:ln w="38097">
            <a:solidFill>
              <a:srgbClr val="99CC00"/>
            </a:solidFill>
          </a:ln>
        </p:spPr>
        <p:txBody>
          <a:bodyPr wrap="square" lIns="0" tIns="0" rIns="0" bIns="0" rtlCol="0"/>
          <a:lstStyle/>
          <a:p>
            <a:endParaRPr/>
          </a:p>
        </p:txBody>
      </p:sp>
      <p:sp>
        <p:nvSpPr>
          <p:cNvPr id="37" name="object 22">
            <a:extLst>
              <a:ext uri="{FF2B5EF4-FFF2-40B4-BE49-F238E27FC236}">
                <a16:creationId xmlns:a16="http://schemas.microsoft.com/office/drawing/2014/main" id="{D01C764F-E831-4043-AEA2-06C764CB401C}"/>
              </a:ext>
            </a:extLst>
          </p:cNvPr>
          <p:cNvSpPr/>
          <p:nvPr/>
        </p:nvSpPr>
        <p:spPr>
          <a:xfrm>
            <a:off x="9278229" y="1472027"/>
            <a:ext cx="114300" cy="114300"/>
          </a:xfrm>
          <a:custGeom>
            <a:avLst/>
            <a:gdLst/>
            <a:ahLst/>
            <a:cxnLst/>
            <a:rect l="l" t="t" r="r" b="b"/>
            <a:pathLst>
              <a:path w="114300" h="114300">
                <a:moveTo>
                  <a:pt x="0" y="0"/>
                </a:moveTo>
                <a:lnTo>
                  <a:pt x="0" y="114300"/>
                </a:lnTo>
                <a:lnTo>
                  <a:pt x="114300" y="57150"/>
                </a:lnTo>
                <a:lnTo>
                  <a:pt x="0" y="0"/>
                </a:lnTo>
                <a:close/>
              </a:path>
            </a:pathLst>
          </a:custGeom>
          <a:solidFill>
            <a:srgbClr val="99CC00"/>
          </a:solidFill>
        </p:spPr>
        <p:txBody>
          <a:bodyPr wrap="square" lIns="0" tIns="0" rIns="0" bIns="0" rtlCol="0"/>
          <a:lstStyle/>
          <a:p>
            <a:endParaRPr/>
          </a:p>
        </p:txBody>
      </p:sp>
      <p:sp>
        <p:nvSpPr>
          <p:cNvPr id="38" name="object 23">
            <a:extLst>
              <a:ext uri="{FF2B5EF4-FFF2-40B4-BE49-F238E27FC236}">
                <a16:creationId xmlns:a16="http://schemas.microsoft.com/office/drawing/2014/main" id="{F682E663-1409-41F5-AE1A-8A2D7B567C07}"/>
              </a:ext>
            </a:extLst>
          </p:cNvPr>
          <p:cNvSpPr/>
          <p:nvPr/>
        </p:nvSpPr>
        <p:spPr>
          <a:xfrm>
            <a:off x="8859129" y="2519777"/>
            <a:ext cx="426720" cy="1143000"/>
          </a:xfrm>
          <a:custGeom>
            <a:avLst/>
            <a:gdLst/>
            <a:ahLst/>
            <a:cxnLst/>
            <a:rect l="l" t="t" r="r" b="b"/>
            <a:pathLst>
              <a:path w="426720" h="1143000">
                <a:moveTo>
                  <a:pt x="0" y="0"/>
                </a:moveTo>
                <a:lnTo>
                  <a:pt x="266700" y="0"/>
                </a:lnTo>
                <a:lnTo>
                  <a:pt x="266700" y="1142999"/>
                </a:lnTo>
                <a:lnTo>
                  <a:pt x="426720" y="1142999"/>
                </a:lnTo>
              </a:path>
            </a:pathLst>
          </a:custGeom>
          <a:ln w="38097">
            <a:solidFill>
              <a:srgbClr val="99CC00"/>
            </a:solidFill>
          </a:ln>
        </p:spPr>
        <p:txBody>
          <a:bodyPr wrap="square" lIns="0" tIns="0" rIns="0" bIns="0" rtlCol="0"/>
          <a:lstStyle/>
          <a:p>
            <a:endParaRPr/>
          </a:p>
        </p:txBody>
      </p:sp>
      <p:sp>
        <p:nvSpPr>
          <p:cNvPr id="39" name="object 24">
            <a:extLst>
              <a:ext uri="{FF2B5EF4-FFF2-40B4-BE49-F238E27FC236}">
                <a16:creationId xmlns:a16="http://schemas.microsoft.com/office/drawing/2014/main" id="{6105408D-A177-409D-AFA9-DB68AA04A03C}"/>
              </a:ext>
            </a:extLst>
          </p:cNvPr>
          <p:cNvSpPr/>
          <p:nvPr/>
        </p:nvSpPr>
        <p:spPr>
          <a:xfrm>
            <a:off x="9278229" y="3605627"/>
            <a:ext cx="114300" cy="114300"/>
          </a:xfrm>
          <a:custGeom>
            <a:avLst/>
            <a:gdLst/>
            <a:ahLst/>
            <a:cxnLst/>
            <a:rect l="l" t="t" r="r" b="b"/>
            <a:pathLst>
              <a:path w="114300" h="114300">
                <a:moveTo>
                  <a:pt x="0" y="0"/>
                </a:moveTo>
                <a:lnTo>
                  <a:pt x="0" y="114299"/>
                </a:lnTo>
                <a:lnTo>
                  <a:pt x="114300" y="57149"/>
                </a:lnTo>
                <a:lnTo>
                  <a:pt x="0" y="0"/>
                </a:lnTo>
                <a:close/>
              </a:path>
            </a:pathLst>
          </a:custGeom>
          <a:solidFill>
            <a:srgbClr val="99CC00"/>
          </a:solidFill>
        </p:spPr>
        <p:txBody>
          <a:bodyPr wrap="square" lIns="0" tIns="0" rIns="0" bIns="0" rtlCol="0"/>
          <a:lstStyle/>
          <a:p>
            <a:endParaRPr/>
          </a:p>
        </p:txBody>
      </p:sp>
      <p:sp>
        <p:nvSpPr>
          <p:cNvPr id="40" name="object 25">
            <a:extLst>
              <a:ext uri="{FF2B5EF4-FFF2-40B4-BE49-F238E27FC236}">
                <a16:creationId xmlns:a16="http://schemas.microsoft.com/office/drawing/2014/main" id="{ED09AC4B-F5E2-4840-987E-F7CCA3D71E5B}"/>
              </a:ext>
            </a:extLst>
          </p:cNvPr>
          <p:cNvSpPr txBox="1"/>
          <p:nvPr/>
        </p:nvSpPr>
        <p:spPr>
          <a:xfrm>
            <a:off x="7611989" y="4278924"/>
            <a:ext cx="990600" cy="739946"/>
          </a:xfrm>
          <a:prstGeom prst="rect">
            <a:avLst/>
          </a:prstGeom>
          <a:solidFill>
            <a:srgbClr val="C6C5D7"/>
          </a:solidFill>
          <a:ln w="9344">
            <a:solidFill>
              <a:srgbClr val="000000"/>
            </a:solidFill>
          </a:ln>
        </p:spPr>
        <p:txBody>
          <a:bodyPr vert="horz" wrap="square" lIns="0" tIns="1270" rIns="0" bIns="0" rtlCol="0">
            <a:spAutoFit/>
          </a:bodyPr>
          <a:lstStyle/>
          <a:p>
            <a:pPr marL="252095" marR="245110" indent="11430" algn="just"/>
            <a:r>
              <a:rPr sz="1600" spc="-10" dirty="0">
                <a:solidFill>
                  <a:srgbClr val="0000CC"/>
                </a:solidFill>
                <a:latin typeface="Arial"/>
                <a:cs typeface="Arial"/>
              </a:rPr>
              <a:t>C</a:t>
            </a:r>
            <a:r>
              <a:rPr sz="1600" spc="-5" dirty="0">
                <a:solidFill>
                  <a:srgbClr val="0000CC"/>
                </a:solidFill>
                <a:latin typeface="Arial"/>
                <a:cs typeface="Arial"/>
              </a:rPr>
              <a:t>h</a:t>
            </a:r>
            <a:r>
              <a:rPr sz="1600" dirty="0">
                <a:solidFill>
                  <a:srgbClr val="0000CC"/>
                </a:solidFill>
                <a:latin typeface="Arial"/>
                <a:cs typeface="Arial"/>
              </a:rPr>
              <a:t>ild  </a:t>
            </a:r>
            <a:r>
              <a:rPr sz="1600" spc="-10" dirty="0">
                <a:solidFill>
                  <a:srgbClr val="0000CC"/>
                </a:solidFill>
                <a:latin typeface="Arial"/>
                <a:cs typeface="Arial"/>
              </a:rPr>
              <a:t>P</a:t>
            </a:r>
            <a:r>
              <a:rPr sz="1600" spc="-5" dirty="0">
                <a:solidFill>
                  <a:srgbClr val="0000CC"/>
                </a:solidFill>
                <a:latin typeface="Arial"/>
                <a:cs typeface="Arial"/>
              </a:rPr>
              <a:t>age  </a:t>
            </a:r>
            <a:r>
              <a:rPr sz="1600" spc="-190" dirty="0">
                <a:solidFill>
                  <a:srgbClr val="0000CC"/>
                </a:solidFill>
                <a:latin typeface="Arial"/>
                <a:cs typeface="Arial"/>
              </a:rPr>
              <a:t>T</a:t>
            </a:r>
            <a:r>
              <a:rPr sz="1600" spc="-5" dirty="0">
                <a:solidFill>
                  <a:srgbClr val="0000CC"/>
                </a:solidFill>
                <a:latin typeface="Arial"/>
                <a:cs typeface="Arial"/>
              </a:rPr>
              <a:t>ab</a:t>
            </a:r>
            <a:r>
              <a:rPr sz="1600" dirty="0">
                <a:solidFill>
                  <a:srgbClr val="0000CC"/>
                </a:solidFill>
                <a:latin typeface="Arial"/>
                <a:cs typeface="Arial"/>
              </a:rPr>
              <a:t>le</a:t>
            </a:r>
            <a:endParaRPr sz="1600" dirty="0">
              <a:latin typeface="Arial"/>
              <a:cs typeface="Arial"/>
            </a:endParaRPr>
          </a:p>
        </p:txBody>
      </p:sp>
      <p:sp>
        <p:nvSpPr>
          <p:cNvPr id="41" name="object 26">
            <a:extLst>
              <a:ext uri="{FF2B5EF4-FFF2-40B4-BE49-F238E27FC236}">
                <a16:creationId xmlns:a16="http://schemas.microsoft.com/office/drawing/2014/main" id="{F14B2ADA-C1FC-4B8F-9E8B-2B97E14697D3}"/>
              </a:ext>
            </a:extLst>
          </p:cNvPr>
          <p:cNvSpPr/>
          <p:nvPr/>
        </p:nvSpPr>
        <p:spPr>
          <a:xfrm>
            <a:off x="9011529" y="1719677"/>
            <a:ext cx="300990" cy="0"/>
          </a:xfrm>
          <a:custGeom>
            <a:avLst/>
            <a:gdLst/>
            <a:ahLst/>
            <a:cxnLst/>
            <a:rect l="l" t="t" r="r" b="b"/>
            <a:pathLst>
              <a:path w="300990">
                <a:moveTo>
                  <a:pt x="0" y="0"/>
                </a:moveTo>
                <a:lnTo>
                  <a:pt x="300990" y="0"/>
                </a:lnTo>
              </a:path>
            </a:pathLst>
          </a:custGeom>
          <a:ln w="28393">
            <a:solidFill>
              <a:srgbClr val="0000CC"/>
            </a:solidFill>
          </a:ln>
        </p:spPr>
        <p:txBody>
          <a:bodyPr wrap="square" lIns="0" tIns="0" rIns="0" bIns="0" rtlCol="0"/>
          <a:lstStyle/>
          <a:p>
            <a:endParaRPr/>
          </a:p>
        </p:txBody>
      </p:sp>
      <p:sp>
        <p:nvSpPr>
          <p:cNvPr id="42" name="object 27">
            <a:extLst>
              <a:ext uri="{FF2B5EF4-FFF2-40B4-BE49-F238E27FC236}">
                <a16:creationId xmlns:a16="http://schemas.microsoft.com/office/drawing/2014/main" id="{FDA3DB7D-40A2-4A8B-AC2F-2AE2DD4F44CA}"/>
              </a:ext>
            </a:extLst>
          </p:cNvPr>
          <p:cNvSpPr/>
          <p:nvPr/>
        </p:nvSpPr>
        <p:spPr>
          <a:xfrm>
            <a:off x="9307438" y="1677767"/>
            <a:ext cx="85090" cy="85090"/>
          </a:xfrm>
          <a:custGeom>
            <a:avLst/>
            <a:gdLst/>
            <a:ahLst/>
            <a:cxnLst/>
            <a:rect l="l" t="t" r="r" b="b"/>
            <a:pathLst>
              <a:path w="85090" h="85089">
                <a:moveTo>
                  <a:pt x="0" y="0"/>
                </a:moveTo>
                <a:lnTo>
                  <a:pt x="0" y="85089"/>
                </a:lnTo>
                <a:lnTo>
                  <a:pt x="85090" y="41910"/>
                </a:lnTo>
                <a:lnTo>
                  <a:pt x="0" y="0"/>
                </a:lnTo>
                <a:close/>
              </a:path>
            </a:pathLst>
          </a:custGeom>
          <a:solidFill>
            <a:srgbClr val="0000CC"/>
          </a:solidFill>
        </p:spPr>
        <p:txBody>
          <a:bodyPr wrap="square" lIns="0" tIns="0" rIns="0" bIns="0" rtlCol="0"/>
          <a:lstStyle/>
          <a:p>
            <a:endParaRPr/>
          </a:p>
        </p:txBody>
      </p:sp>
      <p:sp>
        <p:nvSpPr>
          <p:cNvPr id="43" name="object 28">
            <a:extLst>
              <a:ext uri="{FF2B5EF4-FFF2-40B4-BE49-F238E27FC236}">
                <a16:creationId xmlns:a16="http://schemas.microsoft.com/office/drawing/2014/main" id="{688EE037-FAD3-4622-8732-2DB016476BEC}"/>
              </a:ext>
            </a:extLst>
          </p:cNvPr>
          <p:cNvSpPr/>
          <p:nvPr/>
        </p:nvSpPr>
        <p:spPr>
          <a:xfrm>
            <a:off x="9011529" y="2253077"/>
            <a:ext cx="300990" cy="0"/>
          </a:xfrm>
          <a:custGeom>
            <a:avLst/>
            <a:gdLst/>
            <a:ahLst/>
            <a:cxnLst/>
            <a:rect l="l" t="t" r="r" b="b"/>
            <a:pathLst>
              <a:path w="300990">
                <a:moveTo>
                  <a:pt x="0" y="0"/>
                </a:moveTo>
                <a:lnTo>
                  <a:pt x="300990" y="0"/>
                </a:lnTo>
              </a:path>
            </a:pathLst>
          </a:custGeom>
          <a:ln w="28393">
            <a:solidFill>
              <a:srgbClr val="0000CC"/>
            </a:solidFill>
          </a:ln>
        </p:spPr>
        <p:txBody>
          <a:bodyPr wrap="square" lIns="0" tIns="0" rIns="0" bIns="0" rtlCol="0"/>
          <a:lstStyle/>
          <a:p>
            <a:endParaRPr/>
          </a:p>
        </p:txBody>
      </p:sp>
      <p:sp>
        <p:nvSpPr>
          <p:cNvPr id="44" name="object 29">
            <a:extLst>
              <a:ext uri="{FF2B5EF4-FFF2-40B4-BE49-F238E27FC236}">
                <a16:creationId xmlns:a16="http://schemas.microsoft.com/office/drawing/2014/main" id="{6B6B30C3-192C-4DB0-8E19-66921F12E92A}"/>
              </a:ext>
            </a:extLst>
          </p:cNvPr>
          <p:cNvSpPr/>
          <p:nvPr/>
        </p:nvSpPr>
        <p:spPr>
          <a:xfrm>
            <a:off x="9307438" y="2211167"/>
            <a:ext cx="85090" cy="85090"/>
          </a:xfrm>
          <a:custGeom>
            <a:avLst/>
            <a:gdLst/>
            <a:ahLst/>
            <a:cxnLst/>
            <a:rect l="l" t="t" r="r" b="b"/>
            <a:pathLst>
              <a:path w="85090" h="85089">
                <a:moveTo>
                  <a:pt x="0" y="0"/>
                </a:moveTo>
                <a:lnTo>
                  <a:pt x="0" y="85089"/>
                </a:lnTo>
                <a:lnTo>
                  <a:pt x="85090" y="41910"/>
                </a:lnTo>
                <a:lnTo>
                  <a:pt x="0" y="0"/>
                </a:lnTo>
                <a:close/>
              </a:path>
            </a:pathLst>
          </a:custGeom>
          <a:solidFill>
            <a:srgbClr val="0000CC"/>
          </a:solidFill>
        </p:spPr>
        <p:txBody>
          <a:bodyPr wrap="square" lIns="0" tIns="0" rIns="0" bIns="0" rtlCol="0"/>
          <a:lstStyle/>
          <a:p>
            <a:endParaRPr/>
          </a:p>
        </p:txBody>
      </p:sp>
      <p:sp>
        <p:nvSpPr>
          <p:cNvPr id="45" name="object 30">
            <a:extLst>
              <a:ext uri="{FF2B5EF4-FFF2-40B4-BE49-F238E27FC236}">
                <a16:creationId xmlns:a16="http://schemas.microsoft.com/office/drawing/2014/main" id="{2EC99EF0-E41A-45C8-95E5-DC4822AD3021}"/>
              </a:ext>
            </a:extLst>
          </p:cNvPr>
          <p:cNvSpPr/>
          <p:nvPr/>
        </p:nvSpPr>
        <p:spPr>
          <a:xfrm>
            <a:off x="9011529" y="3853277"/>
            <a:ext cx="300990" cy="0"/>
          </a:xfrm>
          <a:custGeom>
            <a:avLst/>
            <a:gdLst/>
            <a:ahLst/>
            <a:cxnLst/>
            <a:rect l="l" t="t" r="r" b="b"/>
            <a:pathLst>
              <a:path w="300990">
                <a:moveTo>
                  <a:pt x="0" y="0"/>
                </a:moveTo>
                <a:lnTo>
                  <a:pt x="300990" y="0"/>
                </a:lnTo>
              </a:path>
            </a:pathLst>
          </a:custGeom>
          <a:ln w="28393">
            <a:solidFill>
              <a:srgbClr val="0000CC"/>
            </a:solidFill>
          </a:ln>
        </p:spPr>
        <p:txBody>
          <a:bodyPr wrap="square" lIns="0" tIns="0" rIns="0" bIns="0" rtlCol="0"/>
          <a:lstStyle/>
          <a:p>
            <a:endParaRPr/>
          </a:p>
        </p:txBody>
      </p:sp>
      <p:sp>
        <p:nvSpPr>
          <p:cNvPr id="46" name="object 31">
            <a:extLst>
              <a:ext uri="{FF2B5EF4-FFF2-40B4-BE49-F238E27FC236}">
                <a16:creationId xmlns:a16="http://schemas.microsoft.com/office/drawing/2014/main" id="{CC8DA7B1-C872-4655-BE8C-C5994FA06BF0}"/>
              </a:ext>
            </a:extLst>
          </p:cNvPr>
          <p:cNvSpPr/>
          <p:nvPr/>
        </p:nvSpPr>
        <p:spPr>
          <a:xfrm>
            <a:off x="9307438" y="3811366"/>
            <a:ext cx="85090" cy="85090"/>
          </a:xfrm>
          <a:custGeom>
            <a:avLst/>
            <a:gdLst/>
            <a:ahLst/>
            <a:cxnLst/>
            <a:rect l="l" t="t" r="r" b="b"/>
            <a:pathLst>
              <a:path w="85090" h="85089">
                <a:moveTo>
                  <a:pt x="0" y="0"/>
                </a:moveTo>
                <a:lnTo>
                  <a:pt x="0" y="85089"/>
                </a:lnTo>
                <a:lnTo>
                  <a:pt x="85090" y="41909"/>
                </a:lnTo>
                <a:lnTo>
                  <a:pt x="0" y="0"/>
                </a:lnTo>
                <a:close/>
              </a:path>
            </a:pathLst>
          </a:custGeom>
          <a:solidFill>
            <a:srgbClr val="0000CC"/>
          </a:solidFill>
        </p:spPr>
        <p:txBody>
          <a:bodyPr wrap="square" lIns="0" tIns="0" rIns="0" bIns="0" rtlCol="0"/>
          <a:lstStyle/>
          <a:p>
            <a:endParaRPr/>
          </a:p>
        </p:txBody>
      </p:sp>
      <p:sp>
        <p:nvSpPr>
          <p:cNvPr id="47" name="object 32">
            <a:extLst>
              <a:ext uri="{FF2B5EF4-FFF2-40B4-BE49-F238E27FC236}">
                <a16:creationId xmlns:a16="http://schemas.microsoft.com/office/drawing/2014/main" id="{F21FE5BC-3A34-4E4E-A480-C02E70CE395E}"/>
              </a:ext>
            </a:extLst>
          </p:cNvPr>
          <p:cNvSpPr/>
          <p:nvPr/>
        </p:nvSpPr>
        <p:spPr>
          <a:xfrm>
            <a:off x="9011529" y="4220307"/>
            <a:ext cx="300990" cy="0"/>
          </a:xfrm>
          <a:custGeom>
            <a:avLst/>
            <a:gdLst/>
            <a:ahLst/>
            <a:cxnLst/>
            <a:rect l="l" t="t" r="r" b="b"/>
            <a:pathLst>
              <a:path w="300990">
                <a:moveTo>
                  <a:pt x="0" y="0"/>
                </a:moveTo>
                <a:lnTo>
                  <a:pt x="300990" y="0"/>
                </a:lnTo>
              </a:path>
            </a:pathLst>
          </a:custGeom>
          <a:ln w="28393">
            <a:solidFill>
              <a:srgbClr val="0000CC"/>
            </a:solidFill>
          </a:ln>
        </p:spPr>
        <p:txBody>
          <a:bodyPr wrap="square" lIns="0" tIns="0" rIns="0" bIns="0" rtlCol="0"/>
          <a:lstStyle/>
          <a:p>
            <a:endParaRPr/>
          </a:p>
        </p:txBody>
      </p:sp>
      <p:sp>
        <p:nvSpPr>
          <p:cNvPr id="48" name="object 33">
            <a:extLst>
              <a:ext uri="{FF2B5EF4-FFF2-40B4-BE49-F238E27FC236}">
                <a16:creationId xmlns:a16="http://schemas.microsoft.com/office/drawing/2014/main" id="{C74D536C-1070-4245-98AC-D1D820AB8A5F}"/>
              </a:ext>
            </a:extLst>
          </p:cNvPr>
          <p:cNvSpPr/>
          <p:nvPr/>
        </p:nvSpPr>
        <p:spPr>
          <a:xfrm>
            <a:off x="9307438" y="4178397"/>
            <a:ext cx="85090" cy="85090"/>
          </a:xfrm>
          <a:custGeom>
            <a:avLst/>
            <a:gdLst/>
            <a:ahLst/>
            <a:cxnLst/>
            <a:rect l="l" t="t" r="r" b="b"/>
            <a:pathLst>
              <a:path w="85090" h="85089">
                <a:moveTo>
                  <a:pt x="0" y="0"/>
                </a:moveTo>
                <a:lnTo>
                  <a:pt x="0" y="85090"/>
                </a:lnTo>
                <a:lnTo>
                  <a:pt x="85090" y="41910"/>
                </a:lnTo>
                <a:lnTo>
                  <a:pt x="0" y="0"/>
                </a:lnTo>
                <a:close/>
              </a:path>
            </a:pathLst>
          </a:custGeom>
          <a:solidFill>
            <a:srgbClr val="0000CC"/>
          </a:solidFill>
        </p:spPr>
        <p:txBody>
          <a:bodyPr wrap="square" lIns="0" tIns="0" rIns="0" bIns="0" rtlCol="0"/>
          <a:lstStyle/>
          <a:p>
            <a:endParaRPr/>
          </a:p>
        </p:txBody>
      </p:sp>
      <p:sp>
        <p:nvSpPr>
          <p:cNvPr id="49" name="object 34">
            <a:extLst>
              <a:ext uri="{FF2B5EF4-FFF2-40B4-BE49-F238E27FC236}">
                <a16:creationId xmlns:a16="http://schemas.microsoft.com/office/drawing/2014/main" id="{13F28FE4-2AB4-4CF8-9E47-3E4518C30F86}"/>
              </a:ext>
            </a:extLst>
          </p:cNvPr>
          <p:cNvSpPr/>
          <p:nvPr/>
        </p:nvSpPr>
        <p:spPr>
          <a:xfrm>
            <a:off x="9011529" y="1719677"/>
            <a:ext cx="0" cy="2957830"/>
          </a:xfrm>
          <a:custGeom>
            <a:avLst/>
            <a:gdLst/>
            <a:ahLst/>
            <a:cxnLst/>
            <a:rect l="l" t="t" r="r" b="b"/>
            <a:pathLst>
              <a:path h="2957829">
                <a:moveTo>
                  <a:pt x="0" y="0"/>
                </a:moveTo>
                <a:lnTo>
                  <a:pt x="0" y="2957829"/>
                </a:lnTo>
              </a:path>
            </a:pathLst>
          </a:custGeom>
          <a:ln w="28393">
            <a:solidFill>
              <a:srgbClr val="0000CC"/>
            </a:solidFill>
          </a:ln>
        </p:spPr>
        <p:txBody>
          <a:bodyPr wrap="square" lIns="0" tIns="0" rIns="0" bIns="0" rtlCol="0"/>
          <a:lstStyle/>
          <a:p>
            <a:endParaRPr/>
          </a:p>
        </p:txBody>
      </p:sp>
      <p:sp>
        <p:nvSpPr>
          <p:cNvPr id="50" name="object 35">
            <a:extLst>
              <a:ext uri="{FF2B5EF4-FFF2-40B4-BE49-F238E27FC236}">
                <a16:creationId xmlns:a16="http://schemas.microsoft.com/office/drawing/2014/main" id="{12F25F44-FE62-44BE-B4F4-C23BBE669B42}"/>
              </a:ext>
            </a:extLst>
          </p:cNvPr>
          <p:cNvSpPr/>
          <p:nvPr/>
        </p:nvSpPr>
        <p:spPr>
          <a:xfrm>
            <a:off x="8630529" y="4677507"/>
            <a:ext cx="381000" cy="0"/>
          </a:xfrm>
          <a:custGeom>
            <a:avLst/>
            <a:gdLst/>
            <a:ahLst/>
            <a:cxnLst/>
            <a:rect l="l" t="t" r="r" b="b"/>
            <a:pathLst>
              <a:path w="381000">
                <a:moveTo>
                  <a:pt x="0" y="0"/>
                </a:moveTo>
                <a:lnTo>
                  <a:pt x="381000" y="0"/>
                </a:lnTo>
              </a:path>
            </a:pathLst>
          </a:custGeom>
          <a:ln w="28393">
            <a:solidFill>
              <a:srgbClr val="0000CC"/>
            </a:solidFill>
          </a:ln>
        </p:spPr>
        <p:txBody>
          <a:bodyPr wrap="square" lIns="0" tIns="0" rIns="0" bIns="0" rtlCol="0"/>
          <a:lstStyle/>
          <a:p>
            <a:endParaRPr/>
          </a:p>
        </p:txBody>
      </p:sp>
      <p:sp>
        <p:nvSpPr>
          <p:cNvPr id="51" name="object 36">
            <a:extLst>
              <a:ext uri="{FF2B5EF4-FFF2-40B4-BE49-F238E27FC236}">
                <a16:creationId xmlns:a16="http://schemas.microsoft.com/office/drawing/2014/main" id="{47A61050-24B9-4D05-A83A-45B81AB50FC7}"/>
              </a:ext>
            </a:extLst>
          </p:cNvPr>
          <p:cNvSpPr txBox="1"/>
          <p:nvPr/>
        </p:nvSpPr>
        <p:spPr>
          <a:xfrm>
            <a:off x="7710186" y="5641672"/>
            <a:ext cx="4275488" cy="382156"/>
          </a:xfrm>
          <a:prstGeom prst="rect">
            <a:avLst/>
          </a:prstGeom>
        </p:spPr>
        <p:txBody>
          <a:bodyPr vert="horz" wrap="square" lIns="0" tIns="12700" rIns="0" bIns="0" rtlCol="0">
            <a:spAutoFit/>
          </a:bodyPr>
          <a:lstStyle/>
          <a:p>
            <a:pPr marL="12700">
              <a:spcBef>
                <a:spcPts val="100"/>
              </a:spcBef>
            </a:pPr>
            <a:r>
              <a:rPr sz="2400" spc="-5" dirty="0">
                <a:cs typeface="Arial" panose="020B0604020202020204" pitchFamily="34" charset="0"/>
              </a:rPr>
              <a:t>This </a:t>
            </a:r>
            <a:r>
              <a:rPr sz="2400" spc="-10" dirty="0">
                <a:cs typeface="Arial" panose="020B0604020202020204" pitchFamily="34" charset="0"/>
              </a:rPr>
              <a:t>page now </a:t>
            </a:r>
            <a:r>
              <a:rPr sz="2400" spc="-5" dirty="0">
                <a:cs typeface="Arial" panose="020B0604020202020204" pitchFamily="34" charset="0"/>
              </a:rPr>
              <a:t>is no </a:t>
            </a:r>
            <a:r>
              <a:rPr sz="2400" spc="-10" dirty="0">
                <a:cs typeface="Arial" panose="020B0604020202020204" pitchFamily="34" charset="0"/>
              </a:rPr>
              <a:t>longer</a:t>
            </a:r>
            <a:r>
              <a:rPr sz="2400" spc="-60" dirty="0">
                <a:cs typeface="Arial" panose="020B0604020202020204" pitchFamily="34" charset="0"/>
              </a:rPr>
              <a:t> </a:t>
            </a:r>
            <a:r>
              <a:rPr sz="2400" spc="-5" dirty="0">
                <a:cs typeface="Arial" panose="020B0604020202020204" pitchFamily="34" charset="0"/>
              </a:rPr>
              <a:t>shared</a:t>
            </a:r>
            <a:endParaRPr sz="2400" dirty="0">
              <a:cs typeface="Arial" panose="020B0604020202020204" pitchFamily="34" charset="0"/>
            </a:endParaRPr>
          </a:p>
        </p:txBody>
      </p:sp>
      <p:sp>
        <p:nvSpPr>
          <p:cNvPr id="52" name="object 37">
            <a:extLst>
              <a:ext uri="{FF2B5EF4-FFF2-40B4-BE49-F238E27FC236}">
                <a16:creationId xmlns:a16="http://schemas.microsoft.com/office/drawing/2014/main" id="{221B8118-CAEF-4C95-AC58-183B7C07C5BE}"/>
              </a:ext>
            </a:extLst>
          </p:cNvPr>
          <p:cNvSpPr/>
          <p:nvPr/>
        </p:nvSpPr>
        <p:spPr>
          <a:xfrm>
            <a:off x="10840329" y="5078827"/>
            <a:ext cx="148590" cy="589280"/>
          </a:xfrm>
          <a:custGeom>
            <a:avLst/>
            <a:gdLst/>
            <a:ahLst/>
            <a:cxnLst/>
            <a:rect l="l" t="t" r="r" b="b"/>
            <a:pathLst>
              <a:path w="148590" h="589279">
                <a:moveTo>
                  <a:pt x="0" y="589279"/>
                </a:moveTo>
                <a:lnTo>
                  <a:pt x="30824" y="552257"/>
                </a:lnTo>
                <a:lnTo>
                  <a:pt x="60449" y="514857"/>
                </a:lnTo>
                <a:lnTo>
                  <a:pt x="87674" y="476546"/>
                </a:lnTo>
                <a:lnTo>
                  <a:pt x="111300" y="436791"/>
                </a:lnTo>
                <a:lnTo>
                  <a:pt x="130128" y="395058"/>
                </a:lnTo>
                <a:lnTo>
                  <a:pt x="142958" y="350816"/>
                </a:lnTo>
                <a:lnTo>
                  <a:pt x="148590" y="303529"/>
                </a:lnTo>
                <a:lnTo>
                  <a:pt x="147055" y="249031"/>
                </a:lnTo>
                <a:lnTo>
                  <a:pt x="139276" y="198590"/>
                </a:lnTo>
                <a:lnTo>
                  <a:pt x="126206" y="150336"/>
                </a:lnTo>
                <a:lnTo>
                  <a:pt x="108796" y="102399"/>
                </a:lnTo>
                <a:lnTo>
                  <a:pt x="88000" y="52910"/>
                </a:lnTo>
                <a:lnTo>
                  <a:pt x="64770" y="0"/>
                </a:lnTo>
              </a:path>
            </a:pathLst>
          </a:custGeom>
          <a:ln w="38097">
            <a:solidFill>
              <a:srgbClr val="000000"/>
            </a:solidFill>
          </a:ln>
        </p:spPr>
        <p:txBody>
          <a:bodyPr wrap="square" lIns="0" tIns="0" rIns="0" bIns="0" rtlCol="0"/>
          <a:lstStyle/>
          <a:p>
            <a:endParaRPr/>
          </a:p>
        </p:txBody>
      </p:sp>
      <p:sp>
        <p:nvSpPr>
          <p:cNvPr id="53" name="object 38">
            <a:extLst>
              <a:ext uri="{FF2B5EF4-FFF2-40B4-BE49-F238E27FC236}">
                <a16:creationId xmlns:a16="http://schemas.microsoft.com/office/drawing/2014/main" id="{57D0FD48-AC55-476C-8A57-09CB0936F133}"/>
              </a:ext>
            </a:extLst>
          </p:cNvPr>
          <p:cNvSpPr/>
          <p:nvPr/>
        </p:nvSpPr>
        <p:spPr>
          <a:xfrm>
            <a:off x="10855569" y="4982307"/>
            <a:ext cx="105410" cy="127000"/>
          </a:xfrm>
          <a:custGeom>
            <a:avLst/>
            <a:gdLst/>
            <a:ahLst/>
            <a:cxnLst/>
            <a:rect l="l" t="t" r="r" b="b"/>
            <a:pathLst>
              <a:path w="105409" h="127000">
                <a:moveTo>
                  <a:pt x="5079" y="0"/>
                </a:moveTo>
                <a:lnTo>
                  <a:pt x="0" y="127000"/>
                </a:lnTo>
                <a:lnTo>
                  <a:pt x="105409" y="80009"/>
                </a:lnTo>
                <a:lnTo>
                  <a:pt x="5079" y="0"/>
                </a:lnTo>
                <a:close/>
              </a:path>
            </a:pathLst>
          </a:custGeom>
          <a:solidFill>
            <a:srgbClr val="000000"/>
          </a:solidFill>
        </p:spPr>
        <p:txBody>
          <a:bodyPr wrap="square" lIns="0" tIns="0" rIns="0" bIns="0" rtlCol="0"/>
          <a:lstStyle/>
          <a:p>
            <a:endParaRPr/>
          </a:p>
        </p:txBody>
      </p:sp>
      <p:sp>
        <p:nvSpPr>
          <p:cNvPr id="54" name="object 39">
            <a:extLst>
              <a:ext uri="{FF2B5EF4-FFF2-40B4-BE49-F238E27FC236}">
                <a16:creationId xmlns:a16="http://schemas.microsoft.com/office/drawing/2014/main" id="{2346304A-2B61-4002-B0A6-FE12CD6D9F80}"/>
              </a:ext>
            </a:extLst>
          </p:cNvPr>
          <p:cNvSpPr txBox="1">
            <a:spLocks/>
          </p:cNvSpPr>
          <p:nvPr/>
        </p:nvSpPr>
        <p:spPr>
          <a:xfrm>
            <a:off x="8872513" y="6984160"/>
            <a:ext cx="248920" cy="224154"/>
          </a:xfrm>
          <a:prstGeom prst="rect">
            <a:avLst/>
          </a:prstGeom>
        </p:spPr>
        <p:txBody>
          <a:bodyPr vert="horz" wrap="square" lIns="0" tIns="0" rIns="0" bIns="0" rtlCol="0">
            <a:spAutoFit/>
          </a:bodyPr>
          <a:lstStyle>
            <a:defPPr>
              <a:defRPr lang="en-US"/>
            </a:defPPr>
            <a:lvl1pPr marL="0" algn="l" defTabSz="914400" rtl="0" eaLnBrk="1" latinLnBrk="0" hangingPunct="1">
              <a:defRPr sz="1400" b="0" i="0" kern="1200">
                <a:solidFill>
                  <a:srgbClr val="7F7F7F"/>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3825">
              <a:lnSpc>
                <a:spcPts val="1645"/>
              </a:lnSpc>
            </a:pPr>
            <a:fld id="{81D60167-4931-47E6-BA6A-407CBD079E47}" type="slidenum">
              <a:rPr lang="en-IN" smtClean="0"/>
              <a:pPr marL="123825">
                <a:lnSpc>
                  <a:spcPts val="1645"/>
                </a:lnSpc>
              </a:pPr>
              <a:t>13</a:t>
            </a:fld>
            <a:endParaRPr lang="en-IN" dirty="0"/>
          </a:p>
        </p:txBody>
      </p:sp>
    </p:spTree>
    <p:extLst>
      <p:ext uri="{BB962C8B-B14F-4D97-AF65-F5344CB8AC3E}">
        <p14:creationId xmlns:p14="http://schemas.microsoft.com/office/powerpoint/2010/main" val="39875322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795E5C7-7E62-4BA5-8695-A19746209846}"/>
              </a:ext>
            </a:extLst>
          </p:cNvPr>
          <p:cNvGrpSpPr/>
          <p:nvPr/>
        </p:nvGrpSpPr>
        <p:grpSpPr>
          <a:xfrm>
            <a:off x="0" y="0"/>
            <a:ext cx="12192001" cy="6860735"/>
            <a:chOff x="0" y="0"/>
            <a:chExt cx="12192001" cy="6860735"/>
          </a:xfrm>
        </p:grpSpPr>
        <p:pic>
          <p:nvPicPr>
            <p:cNvPr id="8" name="Picture 2" descr="KL Deemed to be University Logo">
              <a:extLst>
                <a:ext uri="{FF2B5EF4-FFF2-40B4-BE49-F238E27FC236}">
                  <a16:creationId xmlns:a16="http://schemas.microsoft.com/office/drawing/2014/main" id="{9150CB72-475A-4012-AA1F-6E8FA44F85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A682F2BC-42C8-429C-A1B5-37D47EFACC12}"/>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4644F1C0-F409-46E9-AC60-F0BFBBA2A864}"/>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85D23B24-EA96-4F21-AB88-790AEC097913}"/>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D5254000-E62C-4760-AC3E-4B337CAB3449}"/>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8BFC6B0F-BD64-4064-93D0-26838C42D57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Rectangle 13">
              <a:extLst>
                <a:ext uri="{FF2B5EF4-FFF2-40B4-BE49-F238E27FC236}">
                  <a16:creationId xmlns:a16="http://schemas.microsoft.com/office/drawing/2014/main" id="{E189DDEA-D85D-4CBB-A66F-E5CFF80921AD}"/>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Rectangle 14">
              <a:extLst>
                <a:ext uri="{FF2B5EF4-FFF2-40B4-BE49-F238E27FC236}">
                  <a16:creationId xmlns:a16="http://schemas.microsoft.com/office/drawing/2014/main" id="{B4540EA6-736E-4B21-9DFC-166AA019AF9A}"/>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16" name="TextBox 15">
            <a:extLst>
              <a:ext uri="{FF2B5EF4-FFF2-40B4-BE49-F238E27FC236}">
                <a16:creationId xmlns:a16="http://schemas.microsoft.com/office/drawing/2014/main" id="{5D444F1E-DEF3-481F-8812-69272870162E}"/>
              </a:ext>
            </a:extLst>
          </p:cNvPr>
          <p:cNvSpPr txBox="1"/>
          <p:nvPr/>
        </p:nvSpPr>
        <p:spPr>
          <a:xfrm>
            <a:off x="159519" y="1091660"/>
            <a:ext cx="11687286" cy="4893647"/>
          </a:xfrm>
          <a:prstGeom prst="rect">
            <a:avLst/>
          </a:prstGeom>
          <a:noFill/>
        </p:spPr>
        <p:txBody>
          <a:bodyPr wrap="square">
            <a:spAutoFit/>
          </a:bodyPr>
          <a:lstStyle/>
          <a:p>
            <a:pPr marL="342900" indent="-342900" algn="just">
              <a:buFont typeface="Arial" panose="020B0604020202020204" pitchFamily="34" charset="0"/>
              <a:buChar char="•"/>
            </a:pPr>
            <a:r>
              <a:rPr lang="en-US" sz="2400" dirty="0">
                <a:effectLst/>
                <a:cs typeface="Times New Roman" panose="02020603050405020304" pitchFamily="18" charset="0"/>
              </a:rPr>
              <a:t>Each process has a page table which maps its virtual addresses to physical addresses.</a:t>
            </a:r>
          </a:p>
          <a:p>
            <a:pPr marL="342900" indent="-342900" algn="just">
              <a:buFont typeface="Arial" panose="020B0604020202020204" pitchFamily="34" charset="0"/>
              <a:buChar char="•"/>
            </a:pPr>
            <a:r>
              <a:rPr lang="en-US" sz="2400" dirty="0">
                <a:cs typeface="Times New Roman" panose="02020603050405020304" pitchFamily="18" charset="0"/>
              </a:rPr>
              <a:t>W</a:t>
            </a:r>
            <a:r>
              <a:rPr lang="en-US" sz="2400" dirty="0">
                <a:effectLst/>
                <a:cs typeface="Times New Roman" panose="02020603050405020304" pitchFamily="18" charset="0"/>
              </a:rPr>
              <a:t>hen the fork() operation is performed, then each process has a new page table created in which each entry is marked with a ‘‘copy-on-write’’ flag.</a:t>
            </a:r>
          </a:p>
          <a:p>
            <a:pPr marL="342900" indent="-342900" algn="just">
              <a:buFont typeface="Arial" panose="020B0604020202020204" pitchFamily="34" charset="0"/>
              <a:buChar char="•"/>
            </a:pPr>
            <a:r>
              <a:rPr lang="en-US" sz="2400" dirty="0">
                <a:effectLst/>
                <a:cs typeface="Times New Roman" panose="02020603050405020304" pitchFamily="18" charset="0"/>
              </a:rPr>
              <a:t> this is also done for the caller’s address space. When the contents of memory are to be updated, the flag is checked. If it is set, a new page is allocated, the data from the old page copied, the update is made on the new page, and the ‘‘copy-on-write’’ flag is cleared for the new page. Thus, unexpected changes to shared state do not occur, as independent copies are created ‘‘on demand’’.</a:t>
            </a:r>
          </a:p>
          <a:p>
            <a:pPr marL="342900" indent="-342900" algn="just">
              <a:buFont typeface="Arial" panose="020B0604020202020204" pitchFamily="34" charset="0"/>
              <a:buChar char="•"/>
            </a:pPr>
            <a:r>
              <a:rPr lang="en-US" sz="2400" dirty="0">
                <a:effectLst/>
                <a:cs typeface="Times New Roman" panose="02020603050405020304" pitchFamily="18" charset="0"/>
              </a:rPr>
              <a:t>This is very effective in the special case of the shell, where almost no copying has  to be done before an exec() replaces the address space.</a:t>
            </a:r>
          </a:p>
          <a:p>
            <a:pPr marL="342900" indent="-342900" algn="just">
              <a:buFont typeface="Arial" panose="020B0604020202020204" pitchFamily="34" charset="0"/>
              <a:buChar char="•"/>
            </a:pPr>
            <a:r>
              <a:rPr lang="en-IN" sz="2400" dirty="0">
                <a:cs typeface="Times New Roman" panose="02020603050405020304" pitchFamily="18" charset="0"/>
              </a:rPr>
              <a:t>If the resources are unavailable, the fork call fails. The kernel finds a slot in the process table to start constructing the context of the child process and makes sure that the user doing the fork does not have too many processes already running.</a:t>
            </a:r>
            <a:endParaRPr lang="en-US" sz="2400" dirty="0">
              <a:cs typeface="Times New Roman" panose="02020603050405020304" pitchFamily="18" charset="0"/>
            </a:endParaRPr>
          </a:p>
        </p:txBody>
      </p:sp>
      <p:sp>
        <p:nvSpPr>
          <p:cNvPr id="4" name="Rectangle 2">
            <a:extLst>
              <a:ext uri="{FF2B5EF4-FFF2-40B4-BE49-F238E27FC236}">
                <a16:creationId xmlns:a16="http://schemas.microsoft.com/office/drawing/2014/main" id="{A354CF03-7B6F-4119-8A10-2CD95839E5EF}"/>
              </a:ext>
            </a:extLst>
          </p:cNvPr>
          <p:cNvSpPr txBox="1">
            <a:spLocks noChangeArrowheads="1"/>
          </p:cNvSpPr>
          <p:nvPr/>
        </p:nvSpPr>
        <p:spPr>
          <a:xfrm>
            <a:off x="284321" y="151102"/>
            <a:ext cx="8267628" cy="69530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4800" b="1" dirty="0">
                <a:solidFill>
                  <a:srgbClr val="C00000"/>
                </a:solidFill>
                <a:latin typeface="+mn-lt"/>
              </a:rPr>
              <a:t>Fork Algorithm </a:t>
            </a:r>
            <a:r>
              <a:rPr lang="en-US" altLang="en-US" sz="4800" b="1" dirty="0" err="1">
                <a:solidFill>
                  <a:srgbClr val="C00000"/>
                </a:solidFill>
                <a:latin typeface="+mn-lt"/>
              </a:rPr>
              <a:t>Contd</a:t>
            </a:r>
            <a:r>
              <a:rPr lang="en-US" altLang="en-US" sz="4800" b="1" dirty="0">
                <a:solidFill>
                  <a:srgbClr val="C00000"/>
                </a:solidFill>
                <a:latin typeface="+mn-lt"/>
              </a:rPr>
              <a:t>…</a:t>
            </a:r>
          </a:p>
        </p:txBody>
      </p:sp>
    </p:spTree>
    <p:extLst>
      <p:ext uri="{BB962C8B-B14F-4D97-AF65-F5344CB8AC3E}">
        <p14:creationId xmlns:p14="http://schemas.microsoft.com/office/powerpoint/2010/main" val="25122352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795E5C7-7E62-4BA5-8695-A19746209846}"/>
              </a:ext>
            </a:extLst>
          </p:cNvPr>
          <p:cNvGrpSpPr/>
          <p:nvPr/>
        </p:nvGrpSpPr>
        <p:grpSpPr>
          <a:xfrm>
            <a:off x="0" y="0"/>
            <a:ext cx="12192001" cy="6860735"/>
            <a:chOff x="0" y="0"/>
            <a:chExt cx="12192001" cy="6860735"/>
          </a:xfrm>
        </p:grpSpPr>
        <p:pic>
          <p:nvPicPr>
            <p:cNvPr id="8" name="Picture 2" descr="KL Deemed to be University Logo">
              <a:extLst>
                <a:ext uri="{FF2B5EF4-FFF2-40B4-BE49-F238E27FC236}">
                  <a16:creationId xmlns:a16="http://schemas.microsoft.com/office/drawing/2014/main" id="{9150CB72-475A-4012-AA1F-6E8FA44F85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A682F2BC-42C8-429C-A1B5-37D47EFACC12}"/>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4644F1C0-F409-46E9-AC60-F0BFBBA2A864}"/>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85D23B24-EA96-4F21-AB88-790AEC097913}"/>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D5254000-E62C-4760-AC3E-4B337CAB3449}"/>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8BFC6B0F-BD64-4064-93D0-26838C42D57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Rectangle 13">
              <a:extLst>
                <a:ext uri="{FF2B5EF4-FFF2-40B4-BE49-F238E27FC236}">
                  <a16:creationId xmlns:a16="http://schemas.microsoft.com/office/drawing/2014/main" id="{E189DDEA-D85D-4CBB-A66F-E5CFF80921AD}"/>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Rectangle 14">
              <a:extLst>
                <a:ext uri="{FF2B5EF4-FFF2-40B4-BE49-F238E27FC236}">
                  <a16:creationId xmlns:a16="http://schemas.microsoft.com/office/drawing/2014/main" id="{B4540EA6-736E-4B21-9DFC-166AA019AF9A}"/>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16" name="TextBox 15">
            <a:extLst>
              <a:ext uri="{FF2B5EF4-FFF2-40B4-BE49-F238E27FC236}">
                <a16:creationId xmlns:a16="http://schemas.microsoft.com/office/drawing/2014/main" id="{96A59CFF-15A9-47B7-B0E4-8C1B5C50146D}"/>
              </a:ext>
            </a:extLst>
          </p:cNvPr>
          <p:cNvSpPr txBox="1"/>
          <p:nvPr/>
        </p:nvSpPr>
        <p:spPr>
          <a:xfrm>
            <a:off x="510320" y="0"/>
            <a:ext cx="6105378" cy="369332"/>
          </a:xfrm>
          <a:prstGeom prst="rect">
            <a:avLst/>
          </a:prstGeom>
          <a:noFill/>
        </p:spPr>
        <p:txBody>
          <a:bodyPr wrap="square">
            <a:spAutoFit/>
          </a:bodyPr>
          <a:lstStyle/>
          <a:p>
            <a:endParaRPr lang="en-US" dirty="0"/>
          </a:p>
        </p:txBody>
      </p:sp>
      <p:sp>
        <p:nvSpPr>
          <p:cNvPr id="19" name="TextBox 18">
            <a:extLst>
              <a:ext uri="{FF2B5EF4-FFF2-40B4-BE49-F238E27FC236}">
                <a16:creationId xmlns:a16="http://schemas.microsoft.com/office/drawing/2014/main" id="{BA0B13BB-5BD7-482E-A612-7368C3E3939D}"/>
              </a:ext>
            </a:extLst>
          </p:cNvPr>
          <p:cNvSpPr txBox="1"/>
          <p:nvPr/>
        </p:nvSpPr>
        <p:spPr>
          <a:xfrm>
            <a:off x="219669" y="967222"/>
            <a:ext cx="4631646" cy="5262979"/>
          </a:xfrm>
          <a:prstGeom prst="rect">
            <a:avLst/>
          </a:prstGeom>
          <a:noFill/>
        </p:spPr>
        <p:txBody>
          <a:bodyPr wrap="square">
            <a:spAutoFit/>
          </a:bodyPr>
          <a:lstStyle/>
          <a:p>
            <a:r>
              <a:rPr lang="en-US" sz="2400" dirty="0">
                <a:effectLst/>
              </a:rPr>
              <a:t>2579 int</a:t>
            </a:r>
          </a:p>
          <a:p>
            <a:r>
              <a:rPr lang="en-US" sz="2400" dirty="0">
                <a:effectLst/>
              </a:rPr>
              <a:t>2580 fork(void)</a:t>
            </a:r>
          </a:p>
          <a:p>
            <a:r>
              <a:rPr lang="en-US" sz="2400" dirty="0">
                <a:effectLst/>
              </a:rPr>
              <a:t>2581 {</a:t>
            </a:r>
          </a:p>
          <a:p>
            <a:r>
              <a:rPr lang="en-US" sz="2400" dirty="0">
                <a:effectLst/>
              </a:rPr>
              <a:t>2582    int </a:t>
            </a:r>
            <a:r>
              <a:rPr lang="en-US" sz="2400" dirty="0" err="1">
                <a:effectLst/>
              </a:rPr>
              <a:t>i</a:t>
            </a:r>
            <a:r>
              <a:rPr lang="en-US" sz="2400" dirty="0">
                <a:effectLst/>
              </a:rPr>
              <a:t>, </a:t>
            </a:r>
            <a:r>
              <a:rPr lang="en-US" sz="2400" dirty="0" err="1">
                <a:effectLst/>
              </a:rPr>
              <a:t>pid</a:t>
            </a:r>
            <a:r>
              <a:rPr lang="en-US" sz="2400" dirty="0">
                <a:effectLst/>
              </a:rPr>
              <a:t>;</a:t>
            </a:r>
          </a:p>
          <a:p>
            <a:r>
              <a:rPr lang="en-US" sz="2400" dirty="0">
                <a:effectLst/>
              </a:rPr>
              <a:t>2583    struct proc *np;</a:t>
            </a:r>
          </a:p>
          <a:p>
            <a:r>
              <a:rPr lang="en-US" sz="2400" dirty="0">
                <a:effectLst/>
              </a:rPr>
              <a:t>2584    struct proc *</a:t>
            </a:r>
            <a:r>
              <a:rPr lang="en-US" sz="2400" dirty="0" err="1">
                <a:effectLst/>
              </a:rPr>
              <a:t>curproc</a:t>
            </a:r>
            <a:r>
              <a:rPr lang="en-US" sz="2400" dirty="0">
                <a:effectLst/>
              </a:rPr>
              <a:t> = </a:t>
            </a:r>
            <a:r>
              <a:rPr lang="en-US" sz="2400" dirty="0" err="1">
                <a:effectLst/>
              </a:rPr>
              <a:t>myproc</a:t>
            </a:r>
            <a:r>
              <a:rPr lang="en-US" sz="2400" dirty="0">
                <a:effectLst/>
              </a:rPr>
              <a:t>();</a:t>
            </a:r>
          </a:p>
          <a:p>
            <a:r>
              <a:rPr lang="en-US" sz="2400" dirty="0">
                <a:effectLst/>
              </a:rPr>
              <a:t>2585 </a:t>
            </a:r>
          </a:p>
          <a:p>
            <a:r>
              <a:rPr lang="en-US" sz="2400" dirty="0">
                <a:effectLst/>
              </a:rPr>
              <a:t>2586 </a:t>
            </a:r>
            <a:r>
              <a:rPr lang="en-US" sz="2400" b="1" dirty="0">
                <a:solidFill>
                  <a:srgbClr val="00B050"/>
                </a:solidFill>
                <a:effectLst/>
              </a:rPr>
              <a:t>// Allocate process. </a:t>
            </a:r>
            <a:r>
              <a:rPr lang="en-US" sz="2400" b="1" dirty="0">
                <a:solidFill>
                  <a:srgbClr val="00B050"/>
                </a:solidFill>
                <a:effectLst/>
                <a:sym typeface="Wingdings" panose="05000000000000000000" pitchFamily="2" charset="2"/>
              </a:rPr>
              <a:t> 1</a:t>
            </a:r>
            <a:endParaRPr lang="en-US" sz="2400" b="1" dirty="0">
              <a:solidFill>
                <a:srgbClr val="00B050"/>
              </a:solidFill>
              <a:effectLst/>
            </a:endParaRPr>
          </a:p>
          <a:p>
            <a:r>
              <a:rPr lang="en-US" sz="2400" dirty="0">
                <a:effectLst/>
              </a:rPr>
              <a:t>2587 if((np = </a:t>
            </a:r>
            <a:r>
              <a:rPr lang="en-US" sz="2400" dirty="0" err="1">
                <a:effectLst/>
              </a:rPr>
              <a:t>allocproc</a:t>
            </a:r>
            <a:r>
              <a:rPr lang="en-US" sz="2400" dirty="0">
                <a:effectLst/>
              </a:rPr>
              <a:t>()) == 0){</a:t>
            </a:r>
          </a:p>
          <a:p>
            <a:r>
              <a:rPr lang="en-US" sz="2400" dirty="0">
                <a:effectLst/>
              </a:rPr>
              <a:t>2588 return −1;</a:t>
            </a:r>
          </a:p>
          <a:p>
            <a:r>
              <a:rPr lang="en-US" sz="2400" dirty="0">
                <a:effectLst/>
              </a:rPr>
              <a:t>2589 }</a:t>
            </a:r>
          </a:p>
          <a:p>
            <a:r>
              <a:rPr lang="en-US" sz="2400" dirty="0">
                <a:effectLst/>
              </a:rPr>
              <a:t>2590 </a:t>
            </a:r>
          </a:p>
          <a:p>
            <a:endParaRPr lang="en-US" sz="2400" dirty="0"/>
          </a:p>
        </p:txBody>
      </p:sp>
      <p:sp>
        <p:nvSpPr>
          <p:cNvPr id="4" name="Rectangle 2">
            <a:extLst>
              <a:ext uri="{FF2B5EF4-FFF2-40B4-BE49-F238E27FC236}">
                <a16:creationId xmlns:a16="http://schemas.microsoft.com/office/drawing/2014/main" id="{A6FD326A-7992-4534-B59F-310465EF95FF}"/>
              </a:ext>
            </a:extLst>
          </p:cNvPr>
          <p:cNvSpPr txBox="1">
            <a:spLocks noChangeArrowheads="1"/>
          </p:cNvSpPr>
          <p:nvPr/>
        </p:nvSpPr>
        <p:spPr>
          <a:xfrm>
            <a:off x="219669" y="114158"/>
            <a:ext cx="8267628" cy="69530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4800" b="1" dirty="0">
                <a:solidFill>
                  <a:srgbClr val="C00000"/>
                </a:solidFill>
                <a:latin typeface="+mn-lt"/>
              </a:rPr>
              <a:t>Fork Algorithm in XV6</a:t>
            </a:r>
          </a:p>
        </p:txBody>
      </p:sp>
      <p:sp>
        <p:nvSpPr>
          <p:cNvPr id="18" name="TextBox 17">
            <a:extLst>
              <a:ext uri="{FF2B5EF4-FFF2-40B4-BE49-F238E27FC236}">
                <a16:creationId xmlns:a16="http://schemas.microsoft.com/office/drawing/2014/main" id="{B80D1FCC-710D-426C-9D9C-67E5EDE4F815}"/>
              </a:ext>
            </a:extLst>
          </p:cNvPr>
          <p:cNvSpPr txBox="1"/>
          <p:nvPr/>
        </p:nvSpPr>
        <p:spPr>
          <a:xfrm>
            <a:off x="5271871" y="1436621"/>
            <a:ext cx="6128326" cy="3785652"/>
          </a:xfrm>
          <a:prstGeom prst="rect">
            <a:avLst/>
          </a:prstGeom>
          <a:noFill/>
        </p:spPr>
        <p:txBody>
          <a:bodyPr wrap="square">
            <a:spAutoFit/>
          </a:bodyPr>
          <a:lstStyle/>
          <a:p>
            <a:r>
              <a:rPr lang="en-US" sz="2400" dirty="0"/>
              <a:t>2591 </a:t>
            </a:r>
            <a:r>
              <a:rPr lang="en-US" sz="2400" b="1" dirty="0">
                <a:solidFill>
                  <a:srgbClr val="00B050"/>
                </a:solidFill>
              </a:rPr>
              <a:t>// Copy process state from proc.</a:t>
            </a:r>
          </a:p>
          <a:p>
            <a:r>
              <a:rPr lang="en-US" sz="2400" dirty="0"/>
              <a:t>2592 if((np−&gt;</a:t>
            </a:r>
            <a:r>
              <a:rPr lang="en-US" sz="2400" dirty="0" err="1"/>
              <a:t>pgdir</a:t>
            </a:r>
            <a:r>
              <a:rPr lang="en-US" sz="2400" dirty="0"/>
              <a:t> = </a:t>
            </a:r>
            <a:r>
              <a:rPr lang="en-US" sz="2400" dirty="0" err="1"/>
              <a:t>copyuvm</a:t>
            </a:r>
            <a:r>
              <a:rPr lang="en-US" sz="2400" dirty="0"/>
              <a:t>(</a:t>
            </a:r>
            <a:r>
              <a:rPr lang="en-US" sz="2400" dirty="0" err="1"/>
              <a:t>curproc</a:t>
            </a:r>
            <a:r>
              <a:rPr lang="en-US" sz="2400" dirty="0"/>
              <a:t>−&gt;</a:t>
            </a:r>
            <a:r>
              <a:rPr lang="en-US" sz="2400" dirty="0" err="1"/>
              <a:t>pgdir</a:t>
            </a:r>
            <a:r>
              <a:rPr lang="en-US" sz="2400" dirty="0"/>
              <a:t>, </a:t>
            </a:r>
            <a:r>
              <a:rPr lang="en-US" sz="2400" dirty="0" err="1"/>
              <a:t>curproc</a:t>
            </a:r>
            <a:r>
              <a:rPr lang="en-US" sz="2400" dirty="0"/>
              <a:t>−&gt;</a:t>
            </a:r>
            <a:r>
              <a:rPr lang="en-US" sz="2400" dirty="0" err="1"/>
              <a:t>sz</a:t>
            </a:r>
            <a:r>
              <a:rPr lang="en-US" sz="2400" dirty="0"/>
              <a:t>)) == 0){</a:t>
            </a:r>
          </a:p>
          <a:p>
            <a:r>
              <a:rPr lang="en-US" sz="2400" dirty="0"/>
              <a:t>2593 </a:t>
            </a:r>
            <a:r>
              <a:rPr lang="en-US" sz="2400" dirty="0" err="1"/>
              <a:t>kfree</a:t>
            </a:r>
            <a:r>
              <a:rPr lang="en-US" sz="2400" dirty="0"/>
              <a:t>(np−&gt;</a:t>
            </a:r>
            <a:r>
              <a:rPr lang="en-US" sz="2400" dirty="0" err="1"/>
              <a:t>kstack</a:t>
            </a:r>
            <a:r>
              <a:rPr lang="en-US" sz="2400" dirty="0"/>
              <a:t>);</a:t>
            </a:r>
          </a:p>
          <a:p>
            <a:r>
              <a:rPr lang="en-US" sz="2400" dirty="0"/>
              <a:t>2594 np−&gt;</a:t>
            </a:r>
            <a:r>
              <a:rPr lang="en-US" sz="2400" dirty="0" err="1"/>
              <a:t>kstack</a:t>
            </a:r>
            <a:r>
              <a:rPr lang="en-US" sz="2400" dirty="0"/>
              <a:t> = 0;</a:t>
            </a:r>
          </a:p>
          <a:p>
            <a:r>
              <a:rPr lang="en-US" sz="2400" dirty="0"/>
              <a:t>2595 np−&gt;state = UNUSED;</a:t>
            </a:r>
          </a:p>
          <a:p>
            <a:r>
              <a:rPr lang="en-US" sz="2400" dirty="0"/>
              <a:t>2596 return −1;</a:t>
            </a:r>
          </a:p>
          <a:p>
            <a:r>
              <a:rPr lang="en-US" sz="2400" dirty="0"/>
              <a:t>2597 }</a:t>
            </a:r>
          </a:p>
          <a:p>
            <a:r>
              <a:rPr lang="en-US" sz="2400" dirty="0"/>
              <a:t>2598 np−&gt;</a:t>
            </a:r>
            <a:r>
              <a:rPr lang="en-US" sz="2400" dirty="0" err="1"/>
              <a:t>sz</a:t>
            </a:r>
            <a:r>
              <a:rPr lang="en-US" sz="2400" dirty="0"/>
              <a:t> = </a:t>
            </a:r>
            <a:r>
              <a:rPr lang="en-US" sz="2400" dirty="0" err="1"/>
              <a:t>curproc</a:t>
            </a:r>
            <a:r>
              <a:rPr lang="en-US" sz="2400" dirty="0"/>
              <a:t>−&gt;</a:t>
            </a:r>
            <a:r>
              <a:rPr lang="en-US" sz="2400" dirty="0" err="1"/>
              <a:t>sz</a:t>
            </a:r>
            <a:r>
              <a:rPr lang="en-US" sz="2400" dirty="0"/>
              <a:t>;</a:t>
            </a:r>
          </a:p>
          <a:p>
            <a:r>
              <a:rPr lang="en-US" sz="2400" dirty="0"/>
              <a:t>2599 np−&gt;parent = </a:t>
            </a:r>
            <a:r>
              <a:rPr lang="en-US" sz="2400" dirty="0" err="1"/>
              <a:t>curproc</a:t>
            </a:r>
            <a:r>
              <a:rPr lang="en-US" sz="2400" dirty="0"/>
              <a:t>;</a:t>
            </a:r>
          </a:p>
        </p:txBody>
      </p:sp>
    </p:spTree>
    <p:extLst>
      <p:ext uri="{BB962C8B-B14F-4D97-AF65-F5344CB8AC3E}">
        <p14:creationId xmlns:p14="http://schemas.microsoft.com/office/powerpoint/2010/main" val="25867988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795E5C7-7E62-4BA5-8695-A19746209846}"/>
              </a:ext>
            </a:extLst>
          </p:cNvPr>
          <p:cNvGrpSpPr/>
          <p:nvPr/>
        </p:nvGrpSpPr>
        <p:grpSpPr>
          <a:xfrm>
            <a:off x="0" y="0"/>
            <a:ext cx="12192001" cy="6860735"/>
            <a:chOff x="0" y="0"/>
            <a:chExt cx="12192001" cy="6860735"/>
          </a:xfrm>
        </p:grpSpPr>
        <p:pic>
          <p:nvPicPr>
            <p:cNvPr id="8" name="Picture 2" descr="KL Deemed to be University Logo">
              <a:extLst>
                <a:ext uri="{FF2B5EF4-FFF2-40B4-BE49-F238E27FC236}">
                  <a16:creationId xmlns:a16="http://schemas.microsoft.com/office/drawing/2014/main" id="{9150CB72-475A-4012-AA1F-6E8FA44F85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A682F2BC-42C8-429C-A1B5-37D47EFACC12}"/>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4644F1C0-F409-46E9-AC60-F0BFBBA2A864}"/>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85D23B24-EA96-4F21-AB88-790AEC097913}"/>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D5254000-E62C-4760-AC3E-4B337CAB3449}"/>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8BFC6B0F-BD64-4064-93D0-26838C42D57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Rectangle 13">
              <a:extLst>
                <a:ext uri="{FF2B5EF4-FFF2-40B4-BE49-F238E27FC236}">
                  <a16:creationId xmlns:a16="http://schemas.microsoft.com/office/drawing/2014/main" id="{E189DDEA-D85D-4CBB-A66F-E5CFF80921AD}"/>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Rectangle 14">
              <a:extLst>
                <a:ext uri="{FF2B5EF4-FFF2-40B4-BE49-F238E27FC236}">
                  <a16:creationId xmlns:a16="http://schemas.microsoft.com/office/drawing/2014/main" id="{B4540EA6-736E-4B21-9DFC-166AA019AF9A}"/>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16" name="TextBox 15">
            <a:extLst>
              <a:ext uri="{FF2B5EF4-FFF2-40B4-BE49-F238E27FC236}">
                <a16:creationId xmlns:a16="http://schemas.microsoft.com/office/drawing/2014/main" id="{96A59CFF-15A9-47B7-B0E4-8C1B5C50146D}"/>
              </a:ext>
            </a:extLst>
          </p:cNvPr>
          <p:cNvSpPr txBox="1"/>
          <p:nvPr/>
        </p:nvSpPr>
        <p:spPr>
          <a:xfrm>
            <a:off x="510320" y="0"/>
            <a:ext cx="6105378" cy="369332"/>
          </a:xfrm>
          <a:prstGeom prst="rect">
            <a:avLst/>
          </a:prstGeom>
          <a:noFill/>
        </p:spPr>
        <p:txBody>
          <a:bodyPr wrap="square">
            <a:spAutoFit/>
          </a:bodyPr>
          <a:lstStyle/>
          <a:p>
            <a:endParaRPr lang="en-US" dirty="0"/>
          </a:p>
        </p:txBody>
      </p:sp>
      <p:sp>
        <p:nvSpPr>
          <p:cNvPr id="19" name="TextBox 18">
            <a:extLst>
              <a:ext uri="{FF2B5EF4-FFF2-40B4-BE49-F238E27FC236}">
                <a16:creationId xmlns:a16="http://schemas.microsoft.com/office/drawing/2014/main" id="{BA0B13BB-5BD7-482E-A612-7368C3E3939D}"/>
              </a:ext>
            </a:extLst>
          </p:cNvPr>
          <p:cNvSpPr txBox="1"/>
          <p:nvPr/>
        </p:nvSpPr>
        <p:spPr>
          <a:xfrm>
            <a:off x="178791" y="1311683"/>
            <a:ext cx="6768435" cy="4524315"/>
          </a:xfrm>
          <a:prstGeom prst="rect">
            <a:avLst/>
          </a:prstGeom>
          <a:noFill/>
        </p:spPr>
        <p:txBody>
          <a:bodyPr wrap="square">
            <a:spAutoFit/>
          </a:bodyPr>
          <a:lstStyle/>
          <a:p>
            <a:r>
              <a:rPr lang="en-US" sz="2400" dirty="0">
                <a:effectLst/>
              </a:rPr>
              <a:t>2600 *np−&gt;</a:t>
            </a:r>
            <a:r>
              <a:rPr lang="en-US" sz="2400" dirty="0" err="1">
                <a:effectLst/>
              </a:rPr>
              <a:t>tf</a:t>
            </a:r>
            <a:r>
              <a:rPr lang="en-US" sz="2400" dirty="0">
                <a:effectLst/>
              </a:rPr>
              <a:t> = *</a:t>
            </a:r>
            <a:r>
              <a:rPr lang="en-US" sz="2400" dirty="0" err="1">
                <a:effectLst/>
              </a:rPr>
              <a:t>curproc</a:t>
            </a:r>
            <a:r>
              <a:rPr lang="en-US" sz="2400" dirty="0">
                <a:effectLst/>
              </a:rPr>
              <a:t>−&gt;</a:t>
            </a:r>
            <a:r>
              <a:rPr lang="en-US" sz="2400" dirty="0" err="1">
                <a:effectLst/>
              </a:rPr>
              <a:t>tf</a:t>
            </a:r>
            <a:r>
              <a:rPr lang="en-US" sz="2400" dirty="0">
                <a:effectLst/>
              </a:rPr>
              <a:t>;</a:t>
            </a:r>
          </a:p>
          <a:p>
            <a:r>
              <a:rPr lang="en-US" sz="2400" dirty="0">
                <a:effectLst/>
              </a:rPr>
              <a:t>2601 </a:t>
            </a:r>
          </a:p>
          <a:p>
            <a:r>
              <a:rPr lang="en-US" sz="2400" dirty="0">
                <a:effectLst/>
              </a:rPr>
              <a:t>2602 // Clear %</a:t>
            </a:r>
            <a:r>
              <a:rPr lang="en-US" sz="2400" dirty="0" err="1">
                <a:effectLst/>
              </a:rPr>
              <a:t>eax</a:t>
            </a:r>
            <a:r>
              <a:rPr lang="en-US" sz="2400" dirty="0">
                <a:effectLst/>
              </a:rPr>
              <a:t> so that fork returns 0 in the child.</a:t>
            </a:r>
          </a:p>
          <a:p>
            <a:r>
              <a:rPr lang="en-US" sz="2400" dirty="0">
                <a:effectLst/>
              </a:rPr>
              <a:t>2603 np−&gt;</a:t>
            </a:r>
            <a:r>
              <a:rPr lang="en-US" sz="2400" dirty="0" err="1">
                <a:effectLst/>
              </a:rPr>
              <a:t>tf</a:t>
            </a:r>
            <a:r>
              <a:rPr lang="en-US" sz="2400" dirty="0">
                <a:effectLst/>
              </a:rPr>
              <a:t>−&gt;</a:t>
            </a:r>
            <a:r>
              <a:rPr lang="en-US" sz="2400" dirty="0" err="1">
                <a:effectLst/>
              </a:rPr>
              <a:t>eax</a:t>
            </a:r>
            <a:r>
              <a:rPr lang="en-US" sz="2400" dirty="0">
                <a:effectLst/>
              </a:rPr>
              <a:t> = 0;</a:t>
            </a:r>
          </a:p>
          <a:p>
            <a:r>
              <a:rPr lang="en-US" sz="2400" dirty="0">
                <a:effectLst/>
              </a:rPr>
              <a:t>2604 </a:t>
            </a:r>
          </a:p>
          <a:p>
            <a:r>
              <a:rPr lang="en-US" sz="2400" dirty="0">
                <a:effectLst/>
              </a:rPr>
              <a:t>2605 for(</a:t>
            </a:r>
            <a:r>
              <a:rPr lang="en-US" sz="2400" dirty="0" err="1">
                <a:effectLst/>
              </a:rPr>
              <a:t>i</a:t>
            </a:r>
            <a:r>
              <a:rPr lang="en-US" sz="2400" dirty="0">
                <a:effectLst/>
              </a:rPr>
              <a:t> = 0; </a:t>
            </a:r>
            <a:r>
              <a:rPr lang="en-US" sz="2400" dirty="0" err="1">
                <a:effectLst/>
              </a:rPr>
              <a:t>i</a:t>
            </a:r>
            <a:r>
              <a:rPr lang="en-US" sz="2400" dirty="0">
                <a:effectLst/>
              </a:rPr>
              <a:t> &lt; NOFILE; </a:t>
            </a:r>
            <a:r>
              <a:rPr lang="en-US" sz="2400" dirty="0" err="1">
                <a:effectLst/>
              </a:rPr>
              <a:t>i</a:t>
            </a:r>
            <a:r>
              <a:rPr lang="en-US" sz="2400" dirty="0">
                <a:effectLst/>
              </a:rPr>
              <a:t>++)</a:t>
            </a:r>
          </a:p>
          <a:p>
            <a:r>
              <a:rPr lang="en-US" sz="2400" dirty="0">
                <a:effectLst/>
              </a:rPr>
              <a:t>2606 if(</a:t>
            </a:r>
            <a:r>
              <a:rPr lang="en-US" sz="2400" dirty="0" err="1">
                <a:effectLst/>
              </a:rPr>
              <a:t>curproc</a:t>
            </a:r>
            <a:r>
              <a:rPr lang="en-US" sz="2400" dirty="0">
                <a:effectLst/>
              </a:rPr>
              <a:t>−&gt;</a:t>
            </a:r>
            <a:r>
              <a:rPr lang="en-US" sz="2400" dirty="0" err="1">
                <a:effectLst/>
              </a:rPr>
              <a:t>ofile</a:t>
            </a:r>
            <a:r>
              <a:rPr lang="en-US" sz="2400" dirty="0">
                <a:effectLst/>
              </a:rPr>
              <a:t>[</a:t>
            </a:r>
            <a:r>
              <a:rPr lang="en-US" sz="2400" dirty="0" err="1">
                <a:effectLst/>
              </a:rPr>
              <a:t>i</a:t>
            </a:r>
            <a:r>
              <a:rPr lang="en-US" sz="2400" dirty="0">
                <a:effectLst/>
              </a:rPr>
              <a:t>])</a:t>
            </a:r>
          </a:p>
          <a:p>
            <a:r>
              <a:rPr lang="en-US" sz="2400" dirty="0">
                <a:effectLst/>
              </a:rPr>
              <a:t>2607 np−&gt;</a:t>
            </a:r>
            <a:r>
              <a:rPr lang="en-US" sz="2400" dirty="0" err="1">
                <a:effectLst/>
              </a:rPr>
              <a:t>ofile</a:t>
            </a:r>
            <a:r>
              <a:rPr lang="en-US" sz="2400" dirty="0">
                <a:effectLst/>
              </a:rPr>
              <a:t>[</a:t>
            </a:r>
            <a:r>
              <a:rPr lang="en-US" sz="2400" dirty="0" err="1">
                <a:effectLst/>
              </a:rPr>
              <a:t>i</a:t>
            </a:r>
            <a:r>
              <a:rPr lang="en-US" sz="2400" dirty="0">
                <a:effectLst/>
              </a:rPr>
              <a:t>] = </a:t>
            </a:r>
            <a:r>
              <a:rPr lang="en-US" sz="2400" dirty="0" err="1">
                <a:effectLst/>
              </a:rPr>
              <a:t>filedup</a:t>
            </a:r>
            <a:r>
              <a:rPr lang="en-US" sz="2400" dirty="0">
                <a:effectLst/>
              </a:rPr>
              <a:t>(</a:t>
            </a:r>
            <a:r>
              <a:rPr lang="en-US" sz="2400" dirty="0" err="1">
                <a:effectLst/>
              </a:rPr>
              <a:t>curproc</a:t>
            </a:r>
            <a:r>
              <a:rPr lang="en-US" sz="2400" dirty="0">
                <a:effectLst/>
              </a:rPr>
              <a:t>−&gt;</a:t>
            </a:r>
            <a:r>
              <a:rPr lang="en-US" sz="2400" dirty="0" err="1">
                <a:effectLst/>
              </a:rPr>
              <a:t>ofile</a:t>
            </a:r>
            <a:r>
              <a:rPr lang="en-US" sz="2400" dirty="0">
                <a:effectLst/>
              </a:rPr>
              <a:t>[</a:t>
            </a:r>
            <a:r>
              <a:rPr lang="en-US" sz="2400" dirty="0" err="1">
                <a:effectLst/>
              </a:rPr>
              <a:t>i</a:t>
            </a:r>
            <a:r>
              <a:rPr lang="en-US" sz="2400" dirty="0">
                <a:effectLst/>
              </a:rPr>
              <a:t>]);</a:t>
            </a:r>
          </a:p>
          <a:p>
            <a:r>
              <a:rPr lang="en-US" sz="2400" dirty="0">
                <a:effectLst/>
              </a:rPr>
              <a:t>2608 np−&gt;</a:t>
            </a:r>
            <a:r>
              <a:rPr lang="en-US" sz="2400" dirty="0" err="1">
                <a:effectLst/>
              </a:rPr>
              <a:t>cwd</a:t>
            </a:r>
            <a:r>
              <a:rPr lang="en-US" sz="2400" dirty="0">
                <a:effectLst/>
              </a:rPr>
              <a:t> = </a:t>
            </a:r>
            <a:r>
              <a:rPr lang="en-US" sz="2400" dirty="0" err="1">
                <a:effectLst/>
              </a:rPr>
              <a:t>idup</a:t>
            </a:r>
            <a:r>
              <a:rPr lang="en-US" sz="2400" dirty="0">
                <a:effectLst/>
              </a:rPr>
              <a:t>(</a:t>
            </a:r>
            <a:r>
              <a:rPr lang="en-US" sz="2400" dirty="0" err="1">
                <a:effectLst/>
              </a:rPr>
              <a:t>curproc</a:t>
            </a:r>
            <a:r>
              <a:rPr lang="en-US" sz="2400" dirty="0">
                <a:effectLst/>
              </a:rPr>
              <a:t>−&gt;</a:t>
            </a:r>
            <a:r>
              <a:rPr lang="en-US" sz="2400" dirty="0" err="1">
                <a:effectLst/>
              </a:rPr>
              <a:t>cwd</a:t>
            </a:r>
            <a:r>
              <a:rPr lang="en-US" sz="2400" dirty="0">
                <a:effectLst/>
              </a:rPr>
              <a:t>);</a:t>
            </a:r>
          </a:p>
          <a:p>
            <a:r>
              <a:rPr lang="en-US" sz="2400" dirty="0">
                <a:effectLst/>
              </a:rPr>
              <a:t>2609 </a:t>
            </a:r>
          </a:p>
          <a:p>
            <a:r>
              <a:rPr lang="en-US" sz="2400" dirty="0">
                <a:effectLst/>
              </a:rPr>
              <a:t>2610 </a:t>
            </a:r>
            <a:r>
              <a:rPr lang="en-US" sz="2400" dirty="0" err="1">
                <a:effectLst/>
              </a:rPr>
              <a:t>safestrcpy</a:t>
            </a:r>
            <a:r>
              <a:rPr lang="en-US" sz="2400" dirty="0">
                <a:effectLst/>
              </a:rPr>
              <a:t>(np−&gt;name, </a:t>
            </a:r>
            <a:r>
              <a:rPr lang="en-US" sz="2400" dirty="0" err="1">
                <a:effectLst/>
              </a:rPr>
              <a:t>curproc</a:t>
            </a:r>
            <a:r>
              <a:rPr lang="en-US" sz="2400" dirty="0">
                <a:effectLst/>
              </a:rPr>
              <a:t>−&gt;name, </a:t>
            </a:r>
            <a:r>
              <a:rPr lang="en-US" sz="2400" dirty="0" err="1">
                <a:effectLst/>
              </a:rPr>
              <a:t>sizeof</a:t>
            </a:r>
            <a:r>
              <a:rPr lang="en-US" sz="2400" dirty="0">
                <a:effectLst/>
              </a:rPr>
              <a:t>(</a:t>
            </a:r>
            <a:r>
              <a:rPr lang="en-US" sz="2400" dirty="0" err="1">
                <a:effectLst/>
              </a:rPr>
              <a:t>curproc</a:t>
            </a:r>
            <a:r>
              <a:rPr lang="en-US" sz="2400" dirty="0">
                <a:effectLst/>
              </a:rPr>
              <a:t>−&gt;name));</a:t>
            </a:r>
          </a:p>
        </p:txBody>
      </p:sp>
      <p:sp>
        <p:nvSpPr>
          <p:cNvPr id="17" name="TextBox 16">
            <a:extLst>
              <a:ext uri="{FF2B5EF4-FFF2-40B4-BE49-F238E27FC236}">
                <a16:creationId xmlns:a16="http://schemas.microsoft.com/office/drawing/2014/main" id="{8FFA30B2-E918-4686-8B84-34E0B5C805D2}"/>
              </a:ext>
            </a:extLst>
          </p:cNvPr>
          <p:cNvSpPr txBox="1"/>
          <p:nvPr/>
        </p:nvSpPr>
        <p:spPr>
          <a:xfrm>
            <a:off x="7204391" y="1681014"/>
            <a:ext cx="4297219" cy="4154984"/>
          </a:xfrm>
          <a:prstGeom prst="rect">
            <a:avLst/>
          </a:prstGeom>
          <a:noFill/>
        </p:spPr>
        <p:txBody>
          <a:bodyPr wrap="square">
            <a:spAutoFit/>
          </a:bodyPr>
          <a:lstStyle/>
          <a:p>
            <a:r>
              <a:rPr lang="en-US" sz="2400" dirty="0"/>
              <a:t>2611 </a:t>
            </a:r>
          </a:p>
          <a:p>
            <a:r>
              <a:rPr lang="en-US" sz="2400" dirty="0"/>
              <a:t>2612 </a:t>
            </a:r>
            <a:r>
              <a:rPr lang="en-US" sz="2400" dirty="0" err="1"/>
              <a:t>pid</a:t>
            </a:r>
            <a:r>
              <a:rPr lang="en-US" sz="2400" dirty="0"/>
              <a:t> = np−&gt;</a:t>
            </a:r>
            <a:r>
              <a:rPr lang="en-US" sz="2400" dirty="0" err="1"/>
              <a:t>pid</a:t>
            </a:r>
            <a:r>
              <a:rPr lang="en-US" sz="2400" dirty="0"/>
              <a:t>;</a:t>
            </a:r>
          </a:p>
          <a:p>
            <a:r>
              <a:rPr lang="en-US" sz="2400" dirty="0"/>
              <a:t>2613 </a:t>
            </a:r>
          </a:p>
          <a:p>
            <a:r>
              <a:rPr lang="en-US" sz="2400" dirty="0"/>
              <a:t>2614 acquire(&amp;</a:t>
            </a:r>
            <a:r>
              <a:rPr lang="en-US" sz="2400" dirty="0" err="1"/>
              <a:t>ptable.lock</a:t>
            </a:r>
            <a:r>
              <a:rPr lang="en-US" sz="2400" dirty="0"/>
              <a:t>);</a:t>
            </a:r>
          </a:p>
          <a:p>
            <a:r>
              <a:rPr lang="en-US" sz="2400" dirty="0"/>
              <a:t>2615 </a:t>
            </a:r>
          </a:p>
          <a:p>
            <a:r>
              <a:rPr lang="en-US" sz="2400" dirty="0"/>
              <a:t>2616 np−&gt;state = RUNNABLE;</a:t>
            </a:r>
          </a:p>
          <a:p>
            <a:r>
              <a:rPr lang="en-US" sz="2400" dirty="0"/>
              <a:t>2617 </a:t>
            </a:r>
          </a:p>
          <a:p>
            <a:r>
              <a:rPr lang="en-US" sz="2400" dirty="0"/>
              <a:t>2618 release(&amp;</a:t>
            </a:r>
            <a:r>
              <a:rPr lang="en-US" sz="2400" dirty="0" err="1"/>
              <a:t>ptable.lock</a:t>
            </a:r>
            <a:r>
              <a:rPr lang="en-US" sz="2400" dirty="0"/>
              <a:t>);</a:t>
            </a:r>
          </a:p>
          <a:p>
            <a:r>
              <a:rPr lang="en-US" sz="2400" dirty="0"/>
              <a:t>2619 </a:t>
            </a:r>
          </a:p>
          <a:p>
            <a:r>
              <a:rPr lang="en-US" sz="2400" dirty="0"/>
              <a:t>2620 return </a:t>
            </a:r>
            <a:r>
              <a:rPr lang="en-US" sz="2400" dirty="0" err="1"/>
              <a:t>pid</a:t>
            </a:r>
            <a:r>
              <a:rPr lang="en-US" sz="2400" dirty="0"/>
              <a:t>;</a:t>
            </a:r>
          </a:p>
          <a:p>
            <a:r>
              <a:rPr lang="en-US" sz="2400" dirty="0"/>
              <a:t>2621 }</a:t>
            </a:r>
          </a:p>
        </p:txBody>
      </p:sp>
      <p:sp>
        <p:nvSpPr>
          <p:cNvPr id="5" name="Rectangle 2">
            <a:extLst>
              <a:ext uri="{FF2B5EF4-FFF2-40B4-BE49-F238E27FC236}">
                <a16:creationId xmlns:a16="http://schemas.microsoft.com/office/drawing/2014/main" id="{DDEE6716-BF92-4758-A2B0-09117FBE899C}"/>
              </a:ext>
            </a:extLst>
          </p:cNvPr>
          <p:cNvSpPr txBox="1">
            <a:spLocks noChangeArrowheads="1"/>
          </p:cNvSpPr>
          <p:nvPr/>
        </p:nvSpPr>
        <p:spPr>
          <a:xfrm>
            <a:off x="219669" y="114158"/>
            <a:ext cx="8267628" cy="69530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4800" b="1" dirty="0">
                <a:solidFill>
                  <a:srgbClr val="C00000"/>
                </a:solidFill>
                <a:latin typeface="+mn-lt"/>
              </a:rPr>
              <a:t>Fork Algorithm in XV6 </a:t>
            </a:r>
            <a:r>
              <a:rPr lang="en-US" altLang="en-US" sz="4800" b="1" dirty="0" err="1">
                <a:solidFill>
                  <a:srgbClr val="C00000"/>
                </a:solidFill>
                <a:latin typeface="+mn-lt"/>
              </a:rPr>
              <a:t>contd</a:t>
            </a:r>
            <a:r>
              <a:rPr lang="en-US" altLang="en-US" sz="4800" b="1" dirty="0">
                <a:solidFill>
                  <a:srgbClr val="C00000"/>
                </a:solidFill>
                <a:latin typeface="+mn-lt"/>
              </a:rPr>
              <a:t>…</a:t>
            </a:r>
          </a:p>
        </p:txBody>
      </p:sp>
    </p:spTree>
    <p:extLst>
      <p:ext uri="{BB962C8B-B14F-4D97-AF65-F5344CB8AC3E}">
        <p14:creationId xmlns:p14="http://schemas.microsoft.com/office/powerpoint/2010/main" val="32273740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795E5C7-7E62-4BA5-8695-A19746209846}"/>
              </a:ext>
            </a:extLst>
          </p:cNvPr>
          <p:cNvGrpSpPr/>
          <p:nvPr/>
        </p:nvGrpSpPr>
        <p:grpSpPr>
          <a:xfrm>
            <a:off x="0" y="0"/>
            <a:ext cx="12192001" cy="6860735"/>
            <a:chOff x="0" y="0"/>
            <a:chExt cx="12192001" cy="6860735"/>
          </a:xfrm>
        </p:grpSpPr>
        <p:pic>
          <p:nvPicPr>
            <p:cNvPr id="8" name="Picture 2" descr="KL Deemed to be University Logo">
              <a:extLst>
                <a:ext uri="{FF2B5EF4-FFF2-40B4-BE49-F238E27FC236}">
                  <a16:creationId xmlns:a16="http://schemas.microsoft.com/office/drawing/2014/main" id="{9150CB72-475A-4012-AA1F-6E8FA44F85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A682F2BC-42C8-429C-A1B5-37D47EFACC12}"/>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4644F1C0-F409-46E9-AC60-F0BFBBA2A864}"/>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85D23B24-EA96-4F21-AB88-790AEC097913}"/>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D5254000-E62C-4760-AC3E-4B337CAB3449}"/>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8BFC6B0F-BD64-4064-93D0-26838C42D57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Rectangle 13">
              <a:extLst>
                <a:ext uri="{FF2B5EF4-FFF2-40B4-BE49-F238E27FC236}">
                  <a16:creationId xmlns:a16="http://schemas.microsoft.com/office/drawing/2014/main" id="{E189DDEA-D85D-4CBB-A66F-E5CFF80921AD}"/>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Rectangle 14">
              <a:extLst>
                <a:ext uri="{FF2B5EF4-FFF2-40B4-BE49-F238E27FC236}">
                  <a16:creationId xmlns:a16="http://schemas.microsoft.com/office/drawing/2014/main" id="{B4540EA6-736E-4B21-9DFC-166AA019AF9A}"/>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16" name="TextBox 15">
            <a:extLst>
              <a:ext uri="{FF2B5EF4-FFF2-40B4-BE49-F238E27FC236}">
                <a16:creationId xmlns:a16="http://schemas.microsoft.com/office/drawing/2014/main" id="{96A59CFF-15A9-47B7-B0E4-8C1B5C50146D}"/>
              </a:ext>
            </a:extLst>
          </p:cNvPr>
          <p:cNvSpPr txBox="1"/>
          <p:nvPr/>
        </p:nvSpPr>
        <p:spPr>
          <a:xfrm>
            <a:off x="510320" y="0"/>
            <a:ext cx="6105378" cy="369332"/>
          </a:xfrm>
          <a:prstGeom prst="rect">
            <a:avLst/>
          </a:prstGeom>
          <a:noFill/>
        </p:spPr>
        <p:txBody>
          <a:bodyPr wrap="square">
            <a:spAutoFit/>
          </a:bodyPr>
          <a:lstStyle/>
          <a:p>
            <a:endParaRPr lang="en-US" dirty="0"/>
          </a:p>
        </p:txBody>
      </p:sp>
      <p:sp>
        <p:nvSpPr>
          <p:cNvPr id="19" name="TextBox 18">
            <a:extLst>
              <a:ext uri="{FF2B5EF4-FFF2-40B4-BE49-F238E27FC236}">
                <a16:creationId xmlns:a16="http://schemas.microsoft.com/office/drawing/2014/main" id="{BA0B13BB-5BD7-482E-A612-7368C3E3939D}"/>
              </a:ext>
            </a:extLst>
          </p:cNvPr>
          <p:cNvSpPr txBox="1"/>
          <p:nvPr/>
        </p:nvSpPr>
        <p:spPr>
          <a:xfrm>
            <a:off x="510320" y="1767566"/>
            <a:ext cx="8360674" cy="4893647"/>
          </a:xfrm>
          <a:prstGeom prst="rect">
            <a:avLst/>
          </a:prstGeom>
          <a:noFill/>
        </p:spPr>
        <p:txBody>
          <a:bodyPr wrap="square">
            <a:spAutoFit/>
          </a:bodyPr>
          <a:lstStyle/>
          <a:p>
            <a:r>
              <a:rPr lang="en-US" sz="2400" dirty="0">
                <a:effectLst/>
                <a:cs typeface="Courier New" panose="02070309020205020404" pitchFamily="49" charset="0"/>
              </a:rPr>
              <a:t>2337 struct proc {</a:t>
            </a:r>
          </a:p>
          <a:p>
            <a:r>
              <a:rPr lang="en-US" sz="2400" dirty="0">
                <a:effectLst/>
                <a:cs typeface="Courier New" panose="02070309020205020404" pitchFamily="49" charset="0"/>
              </a:rPr>
              <a:t>2338 </a:t>
            </a:r>
            <a:r>
              <a:rPr lang="en-US" sz="2400" dirty="0" err="1">
                <a:effectLst/>
                <a:cs typeface="Courier New" panose="02070309020205020404" pitchFamily="49" charset="0"/>
              </a:rPr>
              <a:t>uint</a:t>
            </a:r>
            <a:r>
              <a:rPr lang="en-US" sz="2400" dirty="0">
                <a:effectLst/>
                <a:cs typeface="Courier New" panose="02070309020205020404" pitchFamily="49" charset="0"/>
              </a:rPr>
              <a:t> </a:t>
            </a:r>
            <a:r>
              <a:rPr lang="en-US" sz="2400" dirty="0" err="1">
                <a:effectLst/>
                <a:cs typeface="Courier New" panose="02070309020205020404" pitchFamily="49" charset="0"/>
              </a:rPr>
              <a:t>sz</a:t>
            </a:r>
            <a:r>
              <a:rPr lang="en-US" sz="2400" dirty="0">
                <a:effectLst/>
                <a:cs typeface="Courier New" panose="02070309020205020404" pitchFamily="49" charset="0"/>
              </a:rPr>
              <a:t>; // Size of process memory (bytes)</a:t>
            </a:r>
          </a:p>
          <a:p>
            <a:r>
              <a:rPr lang="en-US" sz="2400" dirty="0">
                <a:effectLst/>
                <a:cs typeface="Courier New" panose="02070309020205020404" pitchFamily="49" charset="0"/>
              </a:rPr>
              <a:t>2339 </a:t>
            </a:r>
            <a:r>
              <a:rPr lang="en-US" sz="2400" dirty="0" err="1">
                <a:effectLst/>
                <a:cs typeface="Courier New" panose="02070309020205020404" pitchFamily="49" charset="0"/>
              </a:rPr>
              <a:t>pde_t</a:t>
            </a:r>
            <a:r>
              <a:rPr lang="en-US" sz="2400" dirty="0">
                <a:effectLst/>
                <a:cs typeface="Courier New" panose="02070309020205020404" pitchFamily="49" charset="0"/>
              </a:rPr>
              <a:t>* </a:t>
            </a:r>
            <a:r>
              <a:rPr lang="en-US" sz="2400" dirty="0" err="1">
                <a:effectLst/>
                <a:cs typeface="Courier New" panose="02070309020205020404" pitchFamily="49" charset="0"/>
              </a:rPr>
              <a:t>pgdir</a:t>
            </a:r>
            <a:r>
              <a:rPr lang="en-US" sz="2400" dirty="0">
                <a:effectLst/>
                <a:cs typeface="Courier New" panose="02070309020205020404" pitchFamily="49" charset="0"/>
              </a:rPr>
              <a:t>; // Page table</a:t>
            </a:r>
          </a:p>
          <a:p>
            <a:r>
              <a:rPr lang="en-US" sz="2400" dirty="0">
                <a:effectLst/>
                <a:cs typeface="Courier New" panose="02070309020205020404" pitchFamily="49" charset="0"/>
              </a:rPr>
              <a:t>2340 char *</a:t>
            </a:r>
            <a:r>
              <a:rPr lang="en-US" sz="2400" dirty="0" err="1">
                <a:effectLst/>
                <a:cs typeface="Courier New" panose="02070309020205020404" pitchFamily="49" charset="0"/>
              </a:rPr>
              <a:t>kstack</a:t>
            </a:r>
            <a:r>
              <a:rPr lang="en-US" sz="2400" dirty="0">
                <a:effectLst/>
                <a:cs typeface="Courier New" panose="02070309020205020404" pitchFamily="49" charset="0"/>
              </a:rPr>
              <a:t>; // Bottom of kernel stack for this process</a:t>
            </a:r>
          </a:p>
          <a:p>
            <a:r>
              <a:rPr lang="en-US" sz="2400" dirty="0">
                <a:effectLst/>
                <a:cs typeface="Courier New" panose="02070309020205020404" pitchFamily="49" charset="0"/>
              </a:rPr>
              <a:t>2341 </a:t>
            </a:r>
            <a:r>
              <a:rPr lang="en-US" sz="2400" dirty="0" err="1">
                <a:effectLst/>
                <a:cs typeface="Courier New" panose="02070309020205020404" pitchFamily="49" charset="0"/>
              </a:rPr>
              <a:t>enum</a:t>
            </a:r>
            <a:r>
              <a:rPr lang="en-US" sz="2400" dirty="0">
                <a:effectLst/>
                <a:cs typeface="Courier New" panose="02070309020205020404" pitchFamily="49" charset="0"/>
              </a:rPr>
              <a:t> </a:t>
            </a:r>
            <a:r>
              <a:rPr lang="en-US" sz="2400" dirty="0" err="1">
                <a:effectLst/>
                <a:cs typeface="Courier New" panose="02070309020205020404" pitchFamily="49" charset="0"/>
              </a:rPr>
              <a:t>procstate</a:t>
            </a:r>
            <a:r>
              <a:rPr lang="en-US" sz="2400" dirty="0">
                <a:effectLst/>
                <a:cs typeface="Courier New" panose="02070309020205020404" pitchFamily="49" charset="0"/>
              </a:rPr>
              <a:t> state; // Process state</a:t>
            </a:r>
          </a:p>
          <a:p>
            <a:r>
              <a:rPr lang="en-US" sz="2400" dirty="0">
                <a:effectLst/>
                <a:cs typeface="Courier New" panose="02070309020205020404" pitchFamily="49" charset="0"/>
              </a:rPr>
              <a:t>2342 int </a:t>
            </a:r>
            <a:r>
              <a:rPr lang="en-US" sz="2400" dirty="0" err="1">
                <a:effectLst/>
                <a:cs typeface="Courier New" panose="02070309020205020404" pitchFamily="49" charset="0"/>
              </a:rPr>
              <a:t>pid</a:t>
            </a:r>
            <a:r>
              <a:rPr lang="en-US" sz="2400" dirty="0">
                <a:effectLst/>
                <a:cs typeface="Courier New" panose="02070309020205020404" pitchFamily="49" charset="0"/>
              </a:rPr>
              <a:t>; // Process ID</a:t>
            </a:r>
          </a:p>
          <a:p>
            <a:r>
              <a:rPr lang="en-US" sz="2400" dirty="0">
                <a:effectLst/>
                <a:cs typeface="Courier New" panose="02070309020205020404" pitchFamily="49" charset="0"/>
              </a:rPr>
              <a:t>2343 struct proc *parent; // Parent process</a:t>
            </a:r>
          </a:p>
          <a:p>
            <a:r>
              <a:rPr lang="en-US" sz="2400" dirty="0">
                <a:effectLst/>
                <a:cs typeface="Courier New" panose="02070309020205020404" pitchFamily="49" charset="0"/>
              </a:rPr>
              <a:t>2344 struct </a:t>
            </a:r>
            <a:r>
              <a:rPr lang="en-US" sz="2400" dirty="0" err="1">
                <a:effectLst/>
                <a:cs typeface="Courier New" panose="02070309020205020404" pitchFamily="49" charset="0"/>
              </a:rPr>
              <a:t>trapframe</a:t>
            </a:r>
            <a:r>
              <a:rPr lang="en-US" sz="2400" dirty="0">
                <a:effectLst/>
                <a:cs typeface="Courier New" panose="02070309020205020404" pitchFamily="49" charset="0"/>
              </a:rPr>
              <a:t> *</a:t>
            </a:r>
            <a:r>
              <a:rPr lang="en-US" sz="2400" dirty="0" err="1">
                <a:effectLst/>
                <a:cs typeface="Courier New" panose="02070309020205020404" pitchFamily="49" charset="0"/>
              </a:rPr>
              <a:t>tf</a:t>
            </a:r>
            <a:r>
              <a:rPr lang="en-US" sz="2400" dirty="0">
                <a:effectLst/>
                <a:cs typeface="Courier New" panose="02070309020205020404" pitchFamily="49" charset="0"/>
              </a:rPr>
              <a:t>; // Trap frame for current </a:t>
            </a:r>
            <a:r>
              <a:rPr lang="en-US" sz="2400" dirty="0" err="1">
                <a:effectLst/>
                <a:cs typeface="Courier New" panose="02070309020205020404" pitchFamily="49" charset="0"/>
              </a:rPr>
              <a:t>syscall</a:t>
            </a:r>
            <a:endParaRPr lang="en-US" sz="2400" dirty="0">
              <a:effectLst/>
              <a:cs typeface="Courier New" panose="02070309020205020404" pitchFamily="49" charset="0"/>
            </a:endParaRPr>
          </a:p>
          <a:p>
            <a:r>
              <a:rPr lang="en-US" sz="2400" dirty="0">
                <a:effectLst/>
                <a:cs typeface="Courier New" panose="02070309020205020404" pitchFamily="49" charset="0"/>
              </a:rPr>
              <a:t>2345 struct context *context; // </a:t>
            </a:r>
            <a:r>
              <a:rPr lang="en-US" sz="2400" dirty="0" err="1">
                <a:effectLst/>
                <a:cs typeface="Courier New" panose="02070309020205020404" pitchFamily="49" charset="0"/>
              </a:rPr>
              <a:t>swtch</a:t>
            </a:r>
            <a:r>
              <a:rPr lang="en-US" sz="2400" dirty="0">
                <a:effectLst/>
                <a:cs typeface="Courier New" panose="02070309020205020404" pitchFamily="49" charset="0"/>
              </a:rPr>
              <a:t>() here to run process</a:t>
            </a:r>
          </a:p>
          <a:p>
            <a:r>
              <a:rPr lang="en-US" sz="2400" dirty="0">
                <a:effectLst/>
                <a:cs typeface="Courier New" panose="02070309020205020404" pitchFamily="49" charset="0"/>
              </a:rPr>
              <a:t>2346 void *</a:t>
            </a:r>
            <a:r>
              <a:rPr lang="en-US" sz="2400" dirty="0" err="1">
                <a:effectLst/>
                <a:cs typeface="Courier New" panose="02070309020205020404" pitchFamily="49" charset="0"/>
              </a:rPr>
              <a:t>chan</a:t>
            </a:r>
            <a:r>
              <a:rPr lang="en-US" sz="2400" dirty="0">
                <a:effectLst/>
                <a:cs typeface="Courier New" panose="02070309020205020404" pitchFamily="49" charset="0"/>
              </a:rPr>
              <a:t>; // If non−zero, sleeping on </a:t>
            </a:r>
            <a:r>
              <a:rPr lang="en-US" sz="2400" dirty="0" err="1">
                <a:effectLst/>
                <a:cs typeface="Courier New" panose="02070309020205020404" pitchFamily="49" charset="0"/>
              </a:rPr>
              <a:t>chan</a:t>
            </a:r>
            <a:endParaRPr lang="en-US" sz="2400" dirty="0">
              <a:effectLst/>
              <a:cs typeface="Courier New" panose="02070309020205020404" pitchFamily="49" charset="0"/>
            </a:endParaRPr>
          </a:p>
          <a:p>
            <a:r>
              <a:rPr lang="en-US" sz="2400" dirty="0">
                <a:effectLst/>
                <a:cs typeface="Courier New" panose="02070309020205020404" pitchFamily="49" charset="0"/>
              </a:rPr>
              <a:t>2347 int killed; // If non−zero, have been killed</a:t>
            </a:r>
          </a:p>
          <a:p>
            <a:r>
              <a:rPr lang="en-US" sz="2400" dirty="0">
                <a:effectLst/>
                <a:cs typeface="Courier New" panose="02070309020205020404" pitchFamily="49" charset="0"/>
              </a:rPr>
              <a:t>2348 struct file *</a:t>
            </a:r>
            <a:r>
              <a:rPr lang="en-US" sz="2400" dirty="0" err="1">
                <a:effectLst/>
                <a:cs typeface="Courier New" panose="02070309020205020404" pitchFamily="49" charset="0"/>
              </a:rPr>
              <a:t>ofile</a:t>
            </a:r>
            <a:r>
              <a:rPr lang="en-US" sz="2400" dirty="0">
                <a:effectLst/>
                <a:cs typeface="Courier New" panose="02070309020205020404" pitchFamily="49" charset="0"/>
              </a:rPr>
              <a:t>[NOFILE]; // Open files</a:t>
            </a:r>
          </a:p>
          <a:p>
            <a:r>
              <a:rPr lang="en-US" sz="2400" dirty="0">
                <a:effectLst/>
                <a:cs typeface="Courier New" panose="02070309020205020404" pitchFamily="49" charset="0"/>
              </a:rPr>
              <a:t>2349 struct </a:t>
            </a:r>
            <a:r>
              <a:rPr lang="en-US" sz="2400" dirty="0" err="1">
                <a:effectLst/>
                <a:cs typeface="Courier New" panose="02070309020205020404" pitchFamily="49" charset="0"/>
              </a:rPr>
              <a:t>inode</a:t>
            </a:r>
            <a:r>
              <a:rPr lang="en-US" sz="2400" dirty="0">
                <a:effectLst/>
                <a:cs typeface="Courier New" panose="02070309020205020404" pitchFamily="49" charset="0"/>
              </a:rPr>
              <a:t> *</a:t>
            </a:r>
            <a:r>
              <a:rPr lang="en-US" sz="2400" dirty="0" err="1">
                <a:effectLst/>
                <a:cs typeface="Courier New" panose="02070309020205020404" pitchFamily="49" charset="0"/>
              </a:rPr>
              <a:t>cwd</a:t>
            </a:r>
            <a:r>
              <a:rPr lang="en-US" sz="2400" dirty="0">
                <a:effectLst/>
                <a:cs typeface="Courier New" panose="02070309020205020404" pitchFamily="49" charset="0"/>
              </a:rPr>
              <a:t>; // Current directory</a:t>
            </a:r>
            <a:endParaRPr lang="en-US" sz="2400" dirty="0">
              <a:cs typeface="Courier New" panose="02070309020205020404" pitchFamily="49" charset="0"/>
            </a:endParaRPr>
          </a:p>
        </p:txBody>
      </p:sp>
      <p:sp>
        <p:nvSpPr>
          <p:cNvPr id="17" name="TextBox 16">
            <a:extLst>
              <a:ext uri="{FF2B5EF4-FFF2-40B4-BE49-F238E27FC236}">
                <a16:creationId xmlns:a16="http://schemas.microsoft.com/office/drawing/2014/main" id="{BA4CA9B0-34F0-4275-AA76-564A98AB780B}"/>
              </a:ext>
            </a:extLst>
          </p:cNvPr>
          <p:cNvSpPr txBox="1"/>
          <p:nvPr/>
        </p:nvSpPr>
        <p:spPr>
          <a:xfrm>
            <a:off x="284321" y="1191575"/>
            <a:ext cx="10932969" cy="461665"/>
          </a:xfrm>
          <a:prstGeom prst="rect">
            <a:avLst/>
          </a:prstGeom>
          <a:noFill/>
        </p:spPr>
        <p:txBody>
          <a:bodyPr wrap="square">
            <a:spAutoFit/>
          </a:bodyPr>
          <a:lstStyle/>
          <a:p>
            <a:r>
              <a:rPr lang="en-US" sz="2400" dirty="0">
                <a:effectLst/>
              </a:rPr>
              <a:t>2334 </a:t>
            </a:r>
            <a:r>
              <a:rPr lang="en-US" sz="2400" dirty="0" err="1">
                <a:effectLst/>
              </a:rPr>
              <a:t>enum</a:t>
            </a:r>
            <a:r>
              <a:rPr lang="en-US" sz="2400" dirty="0">
                <a:effectLst/>
              </a:rPr>
              <a:t> </a:t>
            </a:r>
            <a:r>
              <a:rPr lang="en-US" sz="2400" dirty="0" err="1">
                <a:effectLst/>
              </a:rPr>
              <a:t>procstate</a:t>
            </a:r>
            <a:r>
              <a:rPr lang="en-US" sz="2400" dirty="0">
                <a:effectLst/>
              </a:rPr>
              <a:t> { UNUSED, EMBRYO, SLEEPING, RUNNABLE, RUNNING, ZOMBIE };</a:t>
            </a:r>
            <a:endParaRPr lang="en-US" sz="2400" dirty="0"/>
          </a:p>
        </p:txBody>
      </p:sp>
      <p:sp>
        <p:nvSpPr>
          <p:cNvPr id="4" name="Rectangle 2">
            <a:extLst>
              <a:ext uri="{FF2B5EF4-FFF2-40B4-BE49-F238E27FC236}">
                <a16:creationId xmlns:a16="http://schemas.microsoft.com/office/drawing/2014/main" id="{4EF2E479-88CE-4452-A743-BA798C9CDB72}"/>
              </a:ext>
            </a:extLst>
          </p:cNvPr>
          <p:cNvSpPr txBox="1">
            <a:spLocks noChangeArrowheads="1"/>
          </p:cNvSpPr>
          <p:nvPr/>
        </p:nvSpPr>
        <p:spPr>
          <a:xfrm>
            <a:off x="219669" y="114158"/>
            <a:ext cx="8267628" cy="69530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4800" b="1" dirty="0">
                <a:solidFill>
                  <a:srgbClr val="C00000"/>
                </a:solidFill>
                <a:latin typeface="+mn-lt"/>
              </a:rPr>
              <a:t>Process Structure in XV6</a:t>
            </a:r>
          </a:p>
        </p:txBody>
      </p:sp>
    </p:spTree>
    <p:extLst>
      <p:ext uri="{BB962C8B-B14F-4D97-AF65-F5344CB8AC3E}">
        <p14:creationId xmlns:p14="http://schemas.microsoft.com/office/powerpoint/2010/main" val="30533095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795E5C7-7E62-4BA5-8695-A19746209846}"/>
              </a:ext>
            </a:extLst>
          </p:cNvPr>
          <p:cNvGrpSpPr/>
          <p:nvPr/>
        </p:nvGrpSpPr>
        <p:grpSpPr>
          <a:xfrm>
            <a:off x="0" y="0"/>
            <a:ext cx="12192001" cy="6860735"/>
            <a:chOff x="0" y="0"/>
            <a:chExt cx="12192001" cy="6860735"/>
          </a:xfrm>
        </p:grpSpPr>
        <p:pic>
          <p:nvPicPr>
            <p:cNvPr id="8" name="Picture 2" descr="KL Deemed to be University Logo">
              <a:extLst>
                <a:ext uri="{FF2B5EF4-FFF2-40B4-BE49-F238E27FC236}">
                  <a16:creationId xmlns:a16="http://schemas.microsoft.com/office/drawing/2014/main" id="{9150CB72-475A-4012-AA1F-6E8FA44F85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A682F2BC-42C8-429C-A1B5-37D47EFACC12}"/>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4644F1C0-F409-46E9-AC60-F0BFBBA2A864}"/>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85D23B24-EA96-4F21-AB88-790AEC097913}"/>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D5254000-E62C-4760-AC3E-4B337CAB3449}"/>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8BFC6B0F-BD64-4064-93D0-26838C42D57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Rectangle 13">
              <a:extLst>
                <a:ext uri="{FF2B5EF4-FFF2-40B4-BE49-F238E27FC236}">
                  <a16:creationId xmlns:a16="http://schemas.microsoft.com/office/drawing/2014/main" id="{E189DDEA-D85D-4CBB-A66F-E5CFF80921AD}"/>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Rectangle 14">
              <a:extLst>
                <a:ext uri="{FF2B5EF4-FFF2-40B4-BE49-F238E27FC236}">
                  <a16:creationId xmlns:a16="http://schemas.microsoft.com/office/drawing/2014/main" id="{B4540EA6-736E-4B21-9DFC-166AA019AF9A}"/>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16" name="TextBox 15">
            <a:extLst>
              <a:ext uri="{FF2B5EF4-FFF2-40B4-BE49-F238E27FC236}">
                <a16:creationId xmlns:a16="http://schemas.microsoft.com/office/drawing/2014/main" id="{96A59CFF-15A9-47B7-B0E4-8C1B5C50146D}"/>
              </a:ext>
            </a:extLst>
          </p:cNvPr>
          <p:cNvSpPr txBox="1"/>
          <p:nvPr/>
        </p:nvSpPr>
        <p:spPr>
          <a:xfrm>
            <a:off x="510320" y="0"/>
            <a:ext cx="6105378" cy="369332"/>
          </a:xfrm>
          <a:prstGeom prst="rect">
            <a:avLst/>
          </a:prstGeom>
          <a:noFill/>
        </p:spPr>
        <p:txBody>
          <a:bodyPr wrap="square">
            <a:spAutoFit/>
          </a:bodyPr>
          <a:lstStyle/>
          <a:p>
            <a:endParaRPr lang="en-US" dirty="0"/>
          </a:p>
        </p:txBody>
      </p:sp>
      <p:sp>
        <p:nvSpPr>
          <p:cNvPr id="17" name="TextBox 16">
            <a:extLst>
              <a:ext uri="{FF2B5EF4-FFF2-40B4-BE49-F238E27FC236}">
                <a16:creationId xmlns:a16="http://schemas.microsoft.com/office/drawing/2014/main" id="{FAC6A29B-D9BA-4C53-B961-D011957DCD23}"/>
              </a:ext>
            </a:extLst>
          </p:cNvPr>
          <p:cNvSpPr txBox="1"/>
          <p:nvPr/>
        </p:nvSpPr>
        <p:spPr>
          <a:xfrm>
            <a:off x="247949" y="971825"/>
            <a:ext cx="6105378" cy="5632311"/>
          </a:xfrm>
          <a:prstGeom prst="rect">
            <a:avLst/>
          </a:prstGeom>
          <a:noFill/>
        </p:spPr>
        <p:txBody>
          <a:bodyPr wrap="square">
            <a:spAutoFit/>
          </a:bodyPr>
          <a:lstStyle/>
          <a:p>
            <a:r>
              <a:rPr lang="en-US" sz="2000" dirty="0">
                <a:effectLst/>
                <a:cs typeface="Courier New" panose="02070309020205020404" pitchFamily="49" charset="0"/>
              </a:rPr>
              <a:t>2468 // Look in the process table for an UNUSED proc.</a:t>
            </a:r>
          </a:p>
          <a:p>
            <a:r>
              <a:rPr lang="en-US" sz="2000" dirty="0">
                <a:effectLst/>
                <a:cs typeface="Courier New" panose="02070309020205020404" pitchFamily="49" charset="0"/>
              </a:rPr>
              <a:t>2469 // If found, change state to EMBRYO and initialize</a:t>
            </a:r>
          </a:p>
          <a:p>
            <a:r>
              <a:rPr lang="en-US" sz="2000" dirty="0">
                <a:effectLst/>
                <a:cs typeface="Courier New" panose="02070309020205020404" pitchFamily="49" charset="0"/>
              </a:rPr>
              <a:t>2470 // state required to run in the kernel.</a:t>
            </a:r>
          </a:p>
          <a:p>
            <a:r>
              <a:rPr lang="en-US" sz="2000" dirty="0">
                <a:effectLst/>
                <a:cs typeface="Courier New" panose="02070309020205020404" pitchFamily="49" charset="0"/>
              </a:rPr>
              <a:t>2471 // Otherwise return 0.</a:t>
            </a:r>
          </a:p>
          <a:p>
            <a:r>
              <a:rPr lang="en-US" sz="2000" dirty="0">
                <a:effectLst/>
                <a:cs typeface="Courier New" panose="02070309020205020404" pitchFamily="49" charset="0"/>
              </a:rPr>
              <a:t>2472 static struct proc*</a:t>
            </a:r>
          </a:p>
          <a:p>
            <a:r>
              <a:rPr lang="en-US" sz="2000" dirty="0">
                <a:effectLst/>
                <a:cs typeface="Courier New" panose="02070309020205020404" pitchFamily="49" charset="0"/>
              </a:rPr>
              <a:t>2473 </a:t>
            </a:r>
            <a:r>
              <a:rPr lang="en-US" sz="2000" dirty="0" err="1">
                <a:effectLst/>
                <a:cs typeface="Courier New" panose="02070309020205020404" pitchFamily="49" charset="0"/>
              </a:rPr>
              <a:t>allocproc</a:t>
            </a:r>
            <a:r>
              <a:rPr lang="en-US" sz="2000" dirty="0">
                <a:effectLst/>
                <a:cs typeface="Courier New" panose="02070309020205020404" pitchFamily="49" charset="0"/>
              </a:rPr>
              <a:t>(void)</a:t>
            </a:r>
          </a:p>
          <a:p>
            <a:r>
              <a:rPr lang="en-US" sz="2000" dirty="0">
                <a:effectLst/>
                <a:cs typeface="Courier New" panose="02070309020205020404" pitchFamily="49" charset="0"/>
              </a:rPr>
              <a:t>2474 {</a:t>
            </a:r>
          </a:p>
          <a:p>
            <a:r>
              <a:rPr lang="en-US" sz="2000" dirty="0">
                <a:effectLst/>
                <a:cs typeface="Courier New" panose="02070309020205020404" pitchFamily="49" charset="0"/>
              </a:rPr>
              <a:t>2475 struct proc *p;</a:t>
            </a:r>
          </a:p>
          <a:p>
            <a:r>
              <a:rPr lang="en-US" sz="2000" dirty="0">
                <a:effectLst/>
                <a:cs typeface="Courier New" panose="02070309020205020404" pitchFamily="49" charset="0"/>
              </a:rPr>
              <a:t>2476 char *</a:t>
            </a:r>
            <a:r>
              <a:rPr lang="en-US" sz="2000" dirty="0" err="1">
                <a:effectLst/>
                <a:cs typeface="Courier New" panose="02070309020205020404" pitchFamily="49" charset="0"/>
              </a:rPr>
              <a:t>sp</a:t>
            </a:r>
            <a:r>
              <a:rPr lang="en-US" sz="2000" dirty="0">
                <a:effectLst/>
                <a:cs typeface="Courier New" panose="02070309020205020404" pitchFamily="49" charset="0"/>
              </a:rPr>
              <a:t>;</a:t>
            </a:r>
          </a:p>
          <a:p>
            <a:r>
              <a:rPr lang="en-US" sz="2000" dirty="0">
                <a:effectLst/>
                <a:cs typeface="Courier New" panose="02070309020205020404" pitchFamily="49" charset="0"/>
              </a:rPr>
              <a:t>2477 </a:t>
            </a:r>
          </a:p>
          <a:p>
            <a:r>
              <a:rPr lang="en-US" sz="2000" dirty="0">
                <a:effectLst/>
                <a:cs typeface="Courier New" panose="02070309020205020404" pitchFamily="49" charset="0"/>
              </a:rPr>
              <a:t>2478 acquire(&amp;</a:t>
            </a:r>
            <a:r>
              <a:rPr lang="en-US" sz="2000" dirty="0" err="1">
                <a:effectLst/>
                <a:cs typeface="Courier New" panose="02070309020205020404" pitchFamily="49" charset="0"/>
              </a:rPr>
              <a:t>ptable.lock</a:t>
            </a:r>
            <a:r>
              <a:rPr lang="en-US" sz="2000" dirty="0">
                <a:effectLst/>
                <a:cs typeface="Courier New" panose="02070309020205020404" pitchFamily="49" charset="0"/>
              </a:rPr>
              <a:t>);</a:t>
            </a:r>
          </a:p>
          <a:p>
            <a:r>
              <a:rPr lang="en-US" sz="2000" dirty="0">
                <a:effectLst/>
                <a:cs typeface="Courier New" panose="02070309020205020404" pitchFamily="49" charset="0"/>
              </a:rPr>
              <a:t>2479 </a:t>
            </a:r>
          </a:p>
          <a:p>
            <a:r>
              <a:rPr lang="en-US" sz="2000" dirty="0">
                <a:effectLst/>
                <a:cs typeface="Courier New" panose="02070309020205020404" pitchFamily="49" charset="0"/>
              </a:rPr>
              <a:t>2480 for(p = </a:t>
            </a:r>
            <a:r>
              <a:rPr lang="en-US" sz="2000" dirty="0" err="1">
                <a:effectLst/>
                <a:cs typeface="Courier New" panose="02070309020205020404" pitchFamily="49" charset="0"/>
              </a:rPr>
              <a:t>ptable.proc</a:t>
            </a:r>
            <a:r>
              <a:rPr lang="en-US" sz="2000" dirty="0">
                <a:effectLst/>
                <a:cs typeface="Courier New" panose="02070309020205020404" pitchFamily="49" charset="0"/>
              </a:rPr>
              <a:t>; p &lt; &amp;</a:t>
            </a:r>
            <a:r>
              <a:rPr lang="en-US" sz="2000" dirty="0" err="1">
                <a:effectLst/>
                <a:cs typeface="Courier New" panose="02070309020205020404" pitchFamily="49" charset="0"/>
              </a:rPr>
              <a:t>ptable.proc</a:t>
            </a:r>
            <a:r>
              <a:rPr lang="en-US" sz="2000" dirty="0">
                <a:effectLst/>
                <a:cs typeface="Courier New" panose="02070309020205020404" pitchFamily="49" charset="0"/>
              </a:rPr>
              <a:t>[NPROC]; p++)</a:t>
            </a:r>
          </a:p>
          <a:p>
            <a:r>
              <a:rPr lang="en-US" sz="2000" dirty="0">
                <a:effectLst/>
                <a:cs typeface="Courier New" panose="02070309020205020404" pitchFamily="49" charset="0"/>
              </a:rPr>
              <a:t>2481 if(p−&gt;state == UNUSED)</a:t>
            </a:r>
          </a:p>
          <a:p>
            <a:r>
              <a:rPr lang="en-US" sz="2000" dirty="0">
                <a:effectLst/>
                <a:cs typeface="Courier New" panose="02070309020205020404" pitchFamily="49" charset="0"/>
              </a:rPr>
              <a:t>2482 </a:t>
            </a:r>
            <a:r>
              <a:rPr lang="en-US" sz="2000" dirty="0" err="1">
                <a:effectLst/>
                <a:cs typeface="Courier New" panose="02070309020205020404" pitchFamily="49" charset="0"/>
              </a:rPr>
              <a:t>goto</a:t>
            </a:r>
            <a:r>
              <a:rPr lang="en-US" sz="2000" dirty="0">
                <a:effectLst/>
                <a:cs typeface="Courier New" panose="02070309020205020404" pitchFamily="49" charset="0"/>
              </a:rPr>
              <a:t> found;</a:t>
            </a:r>
          </a:p>
          <a:p>
            <a:r>
              <a:rPr lang="en-US" sz="2000" dirty="0">
                <a:effectLst/>
                <a:cs typeface="Courier New" panose="02070309020205020404" pitchFamily="49" charset="0"/>
              </a:rPr>
              <a:t>2483 </a:t>
            </a:r>
          </a:p>
          <a:p>
            <a:r>
              <a:rPr lang="en-US" sz="2000" dirty="0">
                <a:effectLst/>
                <a:cs typeface="Courier New" panose="02070309020205020404" pitchFamily="49" charset="0"/>
              </a:rPr>
              <a:t>2484 release(&amp;</a:t>
            </a:r>
            <a:r>
              <a:rPr lang="en-US" sz="2000" dirty="0" err="1">
                <a:effectLst/>
                <a:cs typeface="Courier New" panose="02070309020205020404" pitchFamily="49" charset="0"/>
              </a:rPr>
              <a:t>ptable.lock</a:t>
            </a:r>
            <a:r>
              <a:rPr lang="en-US" sz="2000" dirty="0">
                <a:effectLst/>
                <a:cs typeface="Courier New" panose="02070309020205020404" pitchFamily="49" charset="0"/>
              </a:rPr>
              <a:t>);</a:t>
            </a:r>
          </a:p>
          <a:p>
            <a:r>
              <a:rPr lang="en-US" sz="2000" dirty="0">
                <a:effectLst/>
                <a:cs typeface="Courier New" panose="02070309020205020404" pitchFamily="49" charset="0"/>
              </a:rPr>
              <a:t>2485 return 0;</a:t>
            </a:r>
          </a:p>
        </p:txBody>
      </p:sp>
      <p:sp>
        <p:nvSpPr>
          <p:cNvPr id="18" name="TextBox 17">
            <a:extLst>
              <a:ext uri="{FF2B5EF4-FFF2-40B4-BE49-F238E27FC236}">
                <a16:creationId xmlns:a16="http://schemas.microsoft.com/office/drawing/2014/main" id="{864616F2-437E-4E26-9710-92DFC0217069}"/>
              </a:ext>
            </a:extLst>
          </p:cNvPr>
          <p:cNvSpPr txBox="1"/>
          <p:nvPr/>
        </p:nvSpPr>
        <p:spPr>
          <a:xfrm>
            <a:off x="7060525" y="1852784"/>
            <a:ext cx="4200832" cy="3693319"/>
          </a:xfrm>
          <a:prstGeom prst="rect">
            <a:avLst/>
          </a:prstGeom>
          <a:noFill/>
        </p:spPr>
        <p:txBody>
          <a:bodyPr wrap="square">
            <a:spAutoFit/>
          </a:bodyPr>
          <a:lstStyle/>
          <a:p>
            <a:r>
              <a:rPr lang="en-US" sz="1800" dirty="0">
                <a:effectLst/>
                <a:cs typeface="Courier New" panose="02070309020205020404" pitchFamily="49" charset="0"/>
              </a:rPr>
              <a:t>2486</a:t>
            </a:r>
          </a:p>
          <a:p>
            <a:r>
              <a:rPr lang="en-US" sz="1800" dirty="0">
                <a:effectLst/>
                <a:cs typeface="Courier New" panose="02070309020205020404" pitchFamily="49" charset="0"/>
              </a:rPr>
              <a:t>2487 found:</a:t>
            </a:r>
          </a:p>
          <a:p>
            <a:r>
              <a:rPr lang="en-US" sz="1800" dirty="0">
                <a:effectLst/>
                <a:cs typeface="Courier New" panose="02070309020205020404" pitchFamily="49" charset="0"/>
              </a:rPr>
              <a:t>2488 p−&gt;state = EMBRYO;</a:t>
            </a:r>
          </a:p>
          <a:p>
            <a:r>
              <a:rPr lang="en-US" sz="1800" dirty="0">
                <a:effectLst/>
                <a:cs typeface="Courier New" panose="02070309020205020404" pitchFamily="49" charset="0"/>
              </a:rPr>
              <a:t>2489 p−&gt;</a:t>
            </a:r>
            <a:r>
              <a:rPr lang="en-US" sz="1800" dirty="0" err="1">
                <a:effectLst/>
                <a:cs typeface="Courier New" panose="02070309020205020404" pitchFamily="49" charset="0"/>
              </a:rPr>
              <a:t>pid</a:t>
            </a:r>
            <a:r>
              <a:rPr lang="en-US" sz="1800" dirty="0">
                <a:effectLst/>
                <a:cs typeface="Courier New" panose="02070309020205020404" pitchFamily="49" charset="0"/>
              </a:rPr>
              <a:t> = </a:t>
            </a:r>
            <a:r>
              <a:rPr lang="en-US" sz="1800" dirty="0" err="1">
                <a:effectLst/>
                <a:cs typeface="Courier New" panose="02070309020205020404" pitchFamily="49" charset="0"/>
              </a:rPr>
              <a:t>nextpid</a:t>
            </a:r>
            <a:r>
              <a:rPr lang="en-US" sz="1800" dirty="0">
                <a:effectLst/>
                <a:cs typeface="Courier New" panose="02070309020205020404" pitchFamily="49" charset="0"/>
              </a:rPr>
              <a:t>++;</a:t>
            </a:r>
          </a:p>
          <a:p>
            <a:r>
              <a:rPr lang="en-US" sz="1800" dirty="0">
                <a:effectLst/>
                <a:cs typeface="Courier New" panose="02070309020205020404" pitchFamily="49" charset="0"/>
              </a:rPr>
              <a:t>2490 </a:t>
            </a:r>
          </a:p>
          <a:p>
            <a:r>
              <a:rPr lang="en-US" sz="1800" dirty="0">
                <a:effectLst/>
                <a:cs typeface="Courier New" panose="02070309020205020404" pitchFamily="49" charset="0"/>
              </a:rPr>
              <a:t>2491 release(&amp;</a:t>
            </a:r>
            <a:r>
              <a:rPr lang="en-US" sz="1800" dirty="0" err="1">
                <a:effectLst/>
                <a:cs typeface="Courier New" panose="02070309020205020404" pitchFamily="49" charset="0"/>
              </a:rPr>
              <a:t>ptable.lock</a:t>
            </a:r>
            <a:r>
              <a:rPr lang="en-US" sz="1800" dirty="0">
                <a:effectLst/>
                <a:cs typeface="Courier New" panose="02070309020205020404" pitchFamily="49" charset="0"/>
              </a:rPr>
              <a:t>);</a:t>
            </a:r>
          </a:p>
          <a:p>
            <a:r>
              <a:rPr lang="en-US" sz="1800" dirty="0">
                <a:effectLst/>
                <a:cs typeface="Courier New" panose="02070309020205020404" pitchFamily="49" charset="0"/>
              </a:rPr>
              <a:t>2492 </a:t>
            </a:r>
          </a:p>
          <a:p>
            <a:r>
              <a:rPr lang="en-US" sz="1800" dirty="0">
                <a:effectLst/>
                <a:cs typeface="Courier New" panose="02070309020205020404" pitchFamily="49" charset="0"/>
              </a:rPr>
              <a:t>2493 // Allocate kernel stack.</a:t>
            </a:r>
          </a:p>
          <a:p>
            <a:r>
              <a:rPr lang="en-US" sz="1800" dirty="0">
                <a:effectLst/>
                <a:cs typeface="Courier New" panose="02070309020205020404" pitchFamily="49" charset="0"/>
              </a:rPr>
              <a:t>2494 if((p−&gt;</a:t>
            </a:r>
            <a:r>
              <a:rPr lang="en-US" sz="1800" dirty="0" err="1">
                <a:effectLst/>
                <a:cs typeface="Courier New" panose="02070309020205020404" pitchFamily="49" charset="0"/>
              </a:rPr>
              <a:t>kstack</a:t>
            </a:r>
            <a:r>
              <a:rPr lang="en-US" sz="1800" dirty="0">
                <a:effectLst/>
                <a:cs typeface="Courier New" panose="02070309020205020404" pitchFamily="49" charset="0"/>
              </a:rPr>
              <a:t> = </a:t>
            </a:r>
            <a:r>
              <a:rPr lang="en-US" sz="1800" dirty="0" err="1">
                <a:effectLst/>
                <a:cs typeface="Courier New" panose="02070309020205020404" pitchFamily="49" charset="0"/>
              </a:rPr>
              <a:t>kalloc</a:t>
            </a:r>
            <a:r>
              <a:rPr lang="en-US" sz="1800" dirty="0">
                <a:effectLst/>
                <a:cs typeface="Courier New" panose="02070309020205020404" pitchFamily="49" charset="0"/>
              </a:rPr>
              <a:t>()) == 0){</a:t>
            </a:r>
          </a:p>
          <a:p>
            <a:r>
              <a:rPr lang="en-US" sz="1800" dirty="0">
                <a:effectLst/>
                <a:cs typeface="Courier New" panose="02070309020205020404" pitchFamily="49" charset="0"/>
              </a:rPr>
              <a:t>2495 p−&gt;state = UNUSED;</a:t>
            </a:r>
          </a:p>
          <a:p>
            <a:r>
              <a:rPr lang="en-US" sz="1800" dirty="0">
                <a:effectLst/>
                <a:cs typeface="Courier New" panose="02070309020205020404" pitchFamily="49" charset="0"/>
              </a:rPr>
              <a:t>2496 return 0;</a:t>
            </a:r>
          </a:p>
          <a:p>
            <a:r>
              <a:rPr lang="en-US" sz="1800" dirty="0">
                <a:effectLst/>
                <a:cs typeface="Courier New" panose="02070309020205020404" pitchFamily="49" charset="0"/>
              </a:rPr>
              <a:t>2497 }</a:t>
            </a:r>
          </a:p>
          <a:p>
            <a:r>
              <a:rPr lang="en-US" sz="1800" dirty="0">
                <a:effectLst/>
                <a:cs typeface="Courier New" panose="02070309020205020404" pitchFamily="49" charset="0"/>
              </a:rPr>
              <a:t>2498 </a:t>
            </a:r>
            <a:r>
              <a:rPr lang="en-US" sz="1800" dirty="0" err="1">
                <a:effectLst/>
                <a:cs typeface="Courier New" panose="02070309020205020404" pitchFamily="49" charset="0"/>
              </a:rPr>
              <a:t>sp</a:t>
            </a:r>
            <a:r>
              <a:rPr lang="en-US" sz="1800" dirty="0">
                <a:effectLst/>
                <a:cs typeface="Courier New" panose="02070309020205020404" pitchFamily="49" charset="0"/>
              </a:rPr>
              <a:t> = p−&gt;</a:t>
            </a:r>
            <a:r>
              <a:rPr lang="en-US" sz="1800" dirty="0" err="1">
                <a:effectLst/>
                <a:cs typeface="Courier New" panose="02070309020205020404" pitchFamily="49" charset="0"/>
              </a:rPr>
              <a:t>kstack</a:t>
            </a:r>
            <a:r>
              <a:rPr lang="en-US" sz="1800" dirty="0">
                <a:effectLst/>
                <a:cs typeface="Courier New" panose="02070309020205020404" pitchFamily="49" charset="0"/>
              </a:rPr>
              <a:t> + KSTACKSIZE;</a:t>
            </a:r>
            <a:endParaRPr lang="en-US" sz="1800" dirty="0">
              <a:cs typeface="Courier New" panose="02070309020205020404" pitchFamily="49" charset="0"/>
            </a:endParaRPr>
          </a:p>
        </p:txBody>
      </p:sp>
      <p:sp>
        <p:nvSpPr>
          <p:cNvPr id="4" name="Rectangle 2">
            <a:extLst>
              <a:ext uri="{FF2B5EF4-FFF2-40B4-BE49-F238E27FC236}">
                <a16:creationId xmlns:a16="http://schemas.microsoft.com/office/drawing/2014/main" id="{A8EF2510-F432-433B-BBFB-AAF172465AB6}"/>
              </a:ext>
            </a:extLst>
          </p:cNvPr>
          <p:cNvSpPr txBox="1">
            <a:spLocks noChangeArrowheads="1"/>
          </p:cNvSpPr>
          <p:nvPr/>
        </p:nvSpPr>
        <p:spPr>
          <a:xfrm>
            <a:off x="219669" y="114158"/>
            <a:ext cx="8267628" cy="69530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4800" b="1" dirty="0">
                <a:solidFill>
                  <a:srgbClr val="C00000"/>
                </a:solidFill>
                <a:latin typeface="+mn-lt"/>
              </a:rPr>
              <a:t>Allocating the Process in XV6</a:t>
            </a:r>
          </a:p>
        </p:txBody>
      </p:sp>
    </p:spTree>
    <p:extLst>
      <p:ext uri="{BB962C8B-B14F-4D97-AF65-F5344CB8AC3E}">
        <p14:creationId xmlns:p14="http://schemas.microsoft.com/office/powerpoint/2010/main" val="33568409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795E5C7-7E62-4BA5-8695-A19746209846}"/>
              </a:ext>
            </a:extLst>
          </p:cNvPr>
          <p:cNvGrpSpPr/>
          <p:nvPr/>
        </p:nvGrpSpPr>
        <p:grpSpPr>
          <a:xfrm>
            <a:off x="0" y="0"/>
            <a:ext cx="12192001" cy="6860735"/>
            <a:chOff x="0" y="0"/>
            <a:chExt cx="12192001" cy="6860735"/>
          </a:xfrm>
        </p:grpSpPr>
        <p:pic>
          <p:nvPicPr>
            <p:cNvPr id="8" name="Picture 2" descr="KL Deemed to be University Logo">
              <a:extLst>
                <a:ext uri="{FF2B5EF4-FFF2-40B4-BE49-F238E27FC236}">
                  <a16:creationId xmlns:a16="http://schemas.microsoft.com/office/drawing/2014/main" id="{9150CB72-475A-4012-AA1F-6E8FA44F85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A682F2BC-42C8-429C-A1B5-37D47EFACC12}"/>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4644F1C0-F409-46E9-AC60-F0BFBBA2A864}"/>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85D23B24-EA96-4F21-AB88-790AEC097913}"/>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D5254000-E62C-4760-AC3E-4B337CAB3449}"/>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8BFC6B0F-BD64-4064-93D0-26838C42D57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Rectangle 13">
              <a:extLst>
                <a:ext uri="{FF2B5EF4-FFF2-40B4-BE49-F238E27FC236}">
                  <a16:creationId xmlns:a16="http://schemas.microsoft.com/office/drawing/2014/main" id="{E189DDEA-D85D-4CBB-A66F-E5CFF80921AD}"/>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Rectangle 14">
              <a:extLst>
                <a:ext uri="{FF2B5EF4-FFF2-40B4-BE49-F238E27FC236}">
                  <a16:creationId xmlns:a16="http://schemas.microsoft.com/office/drawing/2014/main" id="{B4540EA6-736E-4B21-9DFC-166AA019AF9A}"/>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19" name="TextBox 18">
            <a:extLst>
              <a:ext uri="{FF2B5EF4-FFF2-40B4-BE49-F238E27FC236}">
                <a16:creationId xmlns:a16="http://schemas.microsoft.com/office/drawing/2014/main" id="{10B88480-4EED-4875-B3CF-DF145D939171}"/>
              </a:ext>
            </a:extLst>
          </p:cNvPr>
          <p:cNvSpPr txBox="1"/>
          <p:nvPr/>
        </p:nvSpPr>
        <p:spPr>
          <a:xfrm>
            <a:off x="493546" y="1065308"/>
            <a:ext cx="11407722" cy="6001643"/>
          </a:xfrm>
          <a:prstGeom prst="rect">
            <a:avLst/>
          </a:prstGeom>
          <a:noFill/>
        </p:spPr>
        <p:txBody>
          <a:bodyPr wrap="square">
            <a:spAutoFit/>
          </a:bodyPr>
          <a:lstStyle/>
          <a:p>
            <a:pPr marL="285750" indent="-285750" algn="just">
              <a:buFont typeface="Arial" panose="020B0604020202020204" pitchFamily="34" charset="0"/>
              <a:buChar char="•"/>
            </a:pPr>
            <a:r>
              <a:rPr lang="en-IN" sz="2400" i="1" dirty="0"/>
              <a:t>Signal</a:t>
            </a:r>
            <a:r>
              <a:rPr lang="en-IN" sz="2400" dirty="0"/>
              <a:t>s inform processes of the occurrence of asynchronous events. </a:t>
            </a:r>
          </a:p>
          <a:p>
            <a:pPr marL="285750" indent="-285750" algn="just">
              <a:buFont typeface="Arial" panose="020B0604020202020204" pitchFamily="34" charset="0"/>
              <a:buChar char="•"/>
            </a:pPr>
            <a:r>
              <a:rPr lang="en-IN" sz="2400" dirty="0"/>
              <a:t>Processes may send each other </a:t>
            </a:r>
            <a:r>
              <a:rPr lang="en-IN" sz="2400" i="1" dirty="0"/>
              <a:t>signal</a:t>
            </a:r>
            <a:r>
              <a:rPr lang="en-IN" sz="2400" dirty="0"/>
              <a:t>s with the </a:t>
            </a:r>
            <a:r>
              <a:rPr lang="en-IN" sz="2400" i="1" dirty="0"/>
              <a:t>kill</a:t>
            </a:r>
            <a:r>
              <a:rPr lang="en-IN" sz="2400" dirty="0"/>
              <a:t> system call, or the kernel may send signals internally.</a:t>
            </a:r>
          </a:p>
          <a:p>
            <a:pPr marL="285750" indent="-285750" algn="just">
              <a:buFont typeface="Arial" panose="020B0604020202020204" pitchFamily="34" charset="0"/>
              <a:buChar char="•"/>
            </a:pPr>
            <a:r>
              <a:rPr lang="en-IN" sz="2400" dirty="0"/>
              <a:t>There are 19 signals in the System V (Release 2) UNIX system that can be classified as follows:</a:t>
            </a:r>
          </a:p>
          <a:p>
            <a:pPr marL="742950" lvl="1" indent="-285750" algn="just">
              <a:buFont typeface="Arial" panose="020B0604020202020204" pitchFamily="34" charset="0"/>
              <a:buChar char="•"/>
            </a:pPr>
            <a:r>
              <a:rPr lang="en-US" altLang="en-US" sz="2400" dirty="0"/>
              <a:t>Signals having to do with the termination of a process, send when a process exits or when a process invokes the signal system call with the death of child parameter. </a:t>
            </a:r>
          </a:p>
          <a:p>
            <a:pPr marL="742950" lvl="1" indent="-285750" algn="just">
              <a:buFont typeface="Arial" panose="020B0604020202020204" pitchFamily="34" charset="0"/>
              <a:buChar char="•"/>
            </a:pPr>
            <a:r>
              <a:rPr lang="en-US" altLang="en-US" sz="2400" dirty="0"/>
              <a:t>Signals having to do with process induced exceptions such as when a process accesses an address outside its virtual address space, when it attempts to write memory that is read-only (such as program text), or when it executes a privileged instruction or for various hardware errors.</a:t>
            </a:r>
          </a:p>
          <a:p>
            <a:pPr marL="742950" lvl="1" indent="-285750" algn="just">
              <a:buFont typeface="Arial" panose="020B0604020202020204" pitchFamily="34" charset="0"/>
              <a:buChar char="•"/>
            </a:pPr>
            <a:r>
              <a:rPr lang="en-IN" sz="2400" dirty="0"/>
              <a:t>Signals having to do with the unrecoverable conditions during a system call, such as running out of system resources during </a:t>
            </a:r>
            <a:r>
              <a:rPr lang="en-IN" sz="2400" i="1" dirty="0"/>
              <a:t>exec</a:t>
            </a:r>
            <a:r>
              <a:rPr lang="en-IN" sz="2400" dirty="0"/>
              <a:t> after the original address space has been released</a:t>
            </a:r>
            <a:r>
              <a:rPr lang="en-US" altLang="en-US" sz="2400" dirty="0"/>
              <a:t> </a:t>
            </a:r>
          </a:p>
          <a:p>
            <a:pPr marL="285750" indent="-285750" algn="just">
              <a:buFont typeface="Arial" panose="020B0604020202020204" pitchFamily="34" charset="0"/>
              <a:buChar char="•"/>
            </a:pPr>
            <a:endParaRPr lang="en-IN" sz="2400" b="1" dirty="0"/>
          </a:p>
          <a:p>
            <a:pPr marL="285750" indent="-285750" algn="just">
              <a:buFont typeface="Arial" panose="020B0604020202020204" pitchFamily="34" charset="0"/>
              <a:buChar char="•"/>
            </a:pPr>
            <a:endParaRPr lang="en-US" sz="2400" b="1" dirty="0"/>
          </a:p>
        </p:txBody>
      </p:sp>
      <p:sp>
        <p:nvSpPr>
          <p:cNvPr id="10" name="Rectangle 2">
            <a:extLst>
              <a:ext uri="{FF2B5EF4-FFF2-40B4-BE49-F238E27FC236}">
                <a16:creationId xmlns:a16="http://schemas.microsoft.com/office/drawing/2014/main" id="{8F65FFC6-A135-4F3C-9C87-3DDA0D7D3328}"/>
              </a:ext>
            </a:extLst>
          </p:cNvPr>
          <p:cNvSpPr txBox="1">
            <a:spLocks noChangeArrowheads="1"/>
          </p:cNvSpPr>
          <p:nvPr/>
        </p:nvSpPr>
        <p:spPr>
          <a:xfrm>
            <a:off x="493546" y="289199"/>
            <a:ext cx="4088794" cy="69530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4800" b="1" dirty="0">
                <a:solidFill>
                  <a:srgbClr val="C00000"/>
                </a:solidFill>
                <a:latin typeface="+mn-lt"/>
              </a:rPr>
              <a:t>Signals</a:t>
            </a:r>
          </a:p>
        </p:txBody>
      </p:sp>
    </p:spTree>
    <p:extLst>
      <p:ext uri="{BB962C8B-B14F-4D97-AF65-F5344CB8AC3E}">
        <p14:creationId xmlns:p14="http://schemas.microsoft.com/office/powerpoint/2010/main" val="2079756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795E5C7-7E62-4BA5-8695-A19746209846}"/>
              </a:ext>
            </a:extLst>
          </p:cNvPr>
          <p:cNvGrpSpPr/>
          <p:nvPr/>
        </p:nvGrpSpPr>
        <p:grpSpPr>
          <a:xfrm>
            <a:off x="0" y="-134152"/>
            <a:ext cx="12192001" cy="6860735"/>
            <a:chOff x="0" y="0"/>
            <a:chExt cx="12192001" cy="6860735"/>
          </a:xfrm>
        </p:grpSpPr>
        <p:pic>
          <p:nvPicPr>
            <p:cNvPr id="8" name="Picture 2" descr="KL Deemed to be University Logo">
              <a:extLst>
                <a:ext uri="{FF2B5EF4-FFF2-40B4-BE49-F238E27FC236}">
                  <a16:creationId xmlns:a16="http://schemas.microsoft.com/office/drawing/2014/main" id="{9150CB72-475A-4012-AA1F-6E8FA44F85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A682F2BC-42C8-429C-A1B5-37D47EFACC12}"/>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4644F1C0-F409-46E9-AC60-F0BFBBA2A864}"/>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85D23B24-EA96-4F21-AB88-790AEC097913}"/>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D5254000-E62C-4760-AC3E-4B337CAB3449}"/>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8BFC6B0F-BD64-4064-93D0-26838C42D57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Rectangle 13">
              <a:extLst>
                <a:ext uri="{FF2B5EF4-FFF2-40B4-BE49-F238E27FC236}">
                  <a16:creationId xmlns:a16="http://schemas.microsoft.com/office/drawing/2014/main" id="{E189DDEA-D85D-4CBB-A66F-E5CFF80921AD}"/>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Rectangle 14">
              <a:extLst>
                <a:ext uri="{FF2B5EF4-FFF2-40B4-BE49-F238E27FC236}">
                  <a16:creationId xmlns:a16="http://schemas.microsoft.com/office/drawing/2014/main" id="{B4540EA6-736E-4B21-9DFC-166AA019AF9A}"/>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86" name="Rectangle 2">
            <a:extLst>
              <a:ext uri="{FF2B5EF4-FFF2-40B4-BE49-F238E27FC236}">
                <a16:creationId xmlns:a16="http://schemas.microsoft.com/office/drawing/2014/main" id="{8E03A40D-61C1-41AB-BFB3-6869619B0C45}"/>
              </a:ext>
            </a:extLst>
          </p:cNvPr>
          <p:cNvSpPr txBox="1">
            <a:spLocks noChangeArrowheads="1"/>
          </p:cNvSpPr>
          <p:nvPr/>
        </p:nvSpPr>
        <p:spPr>
          <a:xfrm>
            <a:off x="155012" y="-62382"/>
            <a:ext cx="5460697" cy="69530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4800" b="1" dirty="0">
                <a:solidFill>
                  <a:srgbClr val="C00000"/>
                </a:solidFill>
                <a:latin typeface="+mn-lt"/>
              </a:rPr>
              <a:t>Recap of Session-14</a:t>
            </a:r>
          </a:p>
        </p:txBody>
      </p:sp>
      <p:sp>
        <p:nvSpPr>
          <p:cNvPr id="4" name="TextBox 3">
            <a:extLst>
              <a:ext uri="{FF2B5EF4-FFF2-40B4-BE49-F238E27FC236}">
                <a16:creationId xmlns:a16="http://schemas.microsoft.com/office/drawing/2014/main" id="{2E1E50E7-B8C3-4FCA-A6CD-2688D1740983}"/>
              </a:ext>
            </a:extLst>
          </p:cNvPr>
          <p:cNvSpPr txBox="1"/>
          <p:nvPr/>
        </p:nvSpPr>
        <p:spPr>
          <a:xfrm>
            <a:off x="580478" y="2090172"/>
            <a:ext cx="9863513" cy="2677656"/>
          </a:xfrm>
          <a:prstGeom prst="rect">
            <a:avLst/>
          </a:prstGeom>
          <a:noFill/>
        </p:spPr>
        <p:txBody>
          <a:bodyPr wrap="square" rtlCol="0">
            <a:spAutoFit/>
          </a:bodyPr>
          <a:lstStyle/>
          <a:p>
            <a:pPr marL="457200" indent="-457200">
              <a:buFont typeface="Arial" panose="020B0604020202020204" pitchFamily="34" charset="0"/>
              <a:buChar char="•"/>
            </a:pPr>
            <a:r>
              <a:rPr lang="en-IN" sz="2800" b="1" dirty="0"/>
              <a:t>Rae Conditions</a:t>
            </a:r>
          </a:p>
          <a:p>
            <a:pPr marL="457200" indent="-457200">
              <a:buFont typeface="Arial" panose="020B0604020202020204" pitchFamily="34" charset="0"/>
              <a:buChar char="•"/>
            </a:pPr>
            <a:r>
              <a:rPr lang="en-US" sz="2800" b="1" dirty="0"/>
              <a:t>Critical Sections</a:t>
            </a:r>
          </a:p>
          <a:p>
            <a:pPr marL="457200" indent="-457200">
              <a:buFont typeface="Arial" panose="020B0604020202020204" pitchFamily="34" charset="0"/>
              <a:buChar char="•"/>
            </a:pPr>
            <a:r>
              <a:rPr lang="en-US" sz="2800" b="1" dirty="0"/>
              <a:t>Locks and Unlocks</a:t>
            </a:r>
          </a:p>
          <a:p>
            <a:pPr marL="457200" indent="-457200">
              <a:buFont typeface="Arial" panose="020B0604020202020204" pitchFamily="34" charset="0"/>
              <a:buChar char="•"/>
            </a:pPr>
            <a:r>
              <a:rPr lang="en-US" sz="2800" b="1" dirty="0"/>
              <a:t>Interrupts</a:t>
            </a:r>
          </a:p>
          <a:p>
            <a:pPr marL="457200" indent="-457200">
              <a:buFont typeface="Arial" panose="020B0604020202020204" pitchFamily="34" charset="0"/>
              <a:buChar char="•"/>
            </a:pPr>
            <a:r>
              <a:rPr lang="en-US" sz="2800" b="1" dirty="0"/>
              <a:t>Semaphore</a:t>
            </a:r>
          </a:p>
          <a:p>
            <a:pPr marL="457200" indent="-457200">
              <a:buFont typeface="Arial" panose="020B0604020202020204" pitchFamily="34" charset="0"/>
              <a:buChar char="•"/>
            </a:pPr>
            <a:r>
              <a:rPr lang="en-US" sz="2800" b="1" dirty="0"/>
              <a:t>Deadlocks</a:t>
            </a:r>
          </a:p>
        </p:txBody>
      </p:sp>
      <p:sp>
        <p:nvSpPr>
          <p:cNvPr id="5" name="TextBox 4">
            <a:extLst>
              <a:ext uri="{FF2B5EF4-FFF2-40B4-BE49-F238E27FC236}">
                <a16:creationId xmlns:a16="http://schemas.microsoft.com/office/drawing/2014/main" id="{109A250E-2CB9-4516-A726-39858BEC83C2}"/>
              </a:ext>
            </a:extLst>
          </p:cNvPr>
          <p:cNvSpPr txBox="1"/>
          <p:nvPr/>
        </p:nvSpPr>
        <p:spPr>
          <a:xfrm>
            <a:off x="508000" y="1134997"/>
            <a:ext cx="11296073" cy="584775"/>
          </a:xfrm>
          <a:prstGeom prst="rect">
            <a:avLst/>
          </a:prstGeom>
          <a:noFill/>
        </p:spPr>
        <p:txBody>
          <a:bodyPr wrap="square" rtlCol="0">
            <a:spAutoFit/>
          </a:bodyPr>
          <a:lstStyle/>
          <a:p>
            <a:r>
              <a:rPr lang="en-IN" sz="3200" b="1" dirty="0"/>
              <a:t>We have learned the following things in the previous session</a:t>
            </a:r>
            <a:endParaRPr lang="en-US" sz="3200" b="1" dirty="0"/>
          </a:p>
        </p:txBody>
      </p:sp>
    </p:spTree>
    <p:extLst>
      <p:ext uri="{BB962C8B-B14F-4D97-AF65-F5344CB8AC3E}">
        <p14:creationId xmlns:p14="http://schemas.microsoft.com/office/powerpoint/2010/main" val="24922275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795E5C7-7E62-4BA5-8695-A19746209846}"/>
              </a:ext>
            </a:extLst>
          </p:cNvPr>
          <p:cNvGrpSpPr/>
          <p:nvPr/>
        </p:nvGrpSpPr>
        <p:grpSpPr>
          <a:xfrm>
            <a:off x="0" y="0"/>
            <a:ext cx="12192001" cy="6860735"/>
            <a:chOff x="0" y="0"/>
            <a:chExt cx="12192001" cy="6860735"/>
          </a:xfrm>
        </p:grpSpPr>
        <p:pic>
          <p:nvPicPr>
            <p:cNvPr id="8" name="Picture 2" descr="KL Deemed to be University Logo">
              <a:extLst>
                <a:ext uri="{FF2B5EF4-FFF2-40B4-BE49-F238E27FC236}">
                  <a16:creationId xmlns:a16="http://schemas.microsoft.com/office/drawing/2014/main" id="{9150CB72-475A-4012-AA1F-6E8FA44F85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A682F2BC-42C8-429C-A1B5-37D47EFACC12}"/>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4644F1C0-F409-46E9-AC60-F0BFBBA2A864}"/>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85D23B24-EA96-4F21-AB88-790AEC097913}"/>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D5254000-E62C-4760-AC3E-4B337CAB3449}"/>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8BFC6B0F-BD64-4064-93D0-26838C42D57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Rectangle 13">
              <a:extLst>
                <a:ext uri="{FF2B5EF4-FFF2-40B4-BE49-F238E27FC236}">
                  <a16:creationId xmlns:a16="http://schemas.microsoft.com/office/drawing/2014/main" id="{E189DDEA-D85D-4CBB-A66F-E5CFF80921AD}"/>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Rectangle 14">
              <a:extLst>
                <a:ext uri="{FF2B5EF4-FFF2-40B4-BE49-F238E27FC236}">
                  <a16:creationId xmlns:a16="http://schemas.microsoft.com/office/drawing/2014/main" id="{B4540EA6-736E-4B21-9DFC-166AA019AF9A}"/>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19" name="TextBox 18">
            <a:extLst>
              <a:ext uri="{FF2B5EF4-FFF2-40B4-BE49-F238E27FC236}">
                <a16:creationId xmlns:a16="http://schemas.microsoft.com/office/drawing/2014/main" id="{10B88480-4EED-4875-B3CF-DF145D939171}"/>
              </a:ext>
            </a:extLst>
          </p:cNvPr>
          <p:cNvSpPr txBox="1"/>
          <p:nvPr/>
        </p:nvSpPr>
        <p:spPr>
          <a:xfrm>
            <a:off x="392139" y="1210843"/>
            <a:ext cx="11407722" cy="5262979"/>
          </a:xfrm>
          <a:prstGeom prst="rect">
            <a:avLst/>
          </a:prstGeom>
          <a:noFill/>
        </p:spPr>
        <p:txBody>
          <a:bodyPr wrap="square">
            <a:spAutoFit/>
          </a:bodyPr>
          <a:lstStyle/>
          <a:p>
            <a:pPr marL="285750" indent="-285750" algn="just">
              <a:buFont typeface="Arial" panose="020B0604020202020204" pitchFamily="34" charset="0"/>
              <a:buChar char="•"/>
            </a:pPr>
            <a:r>
              <a:rPr lang="en-IN" sz="2400" dirty="0"/>
              <a:t>Signals originating from a process in user mode, such as when a process wishes to receive an </a:t>
            </a:r>
            <a:r>
              <a:rPr lang="en-IN" sz="2400" i="1" dirty="0"/>
              <a:t>alarm</a:t>
            </a:r>
            <a:r>
              <a:rPr lang="en-IN" sz="2400" dirty="0"/>
              <a:t> signal after a period of time, or when processes send arbitrary signals to each other with the </a:t>
            </a:r>
            <a:r>
              <a:rPr lang="en-IN" sz="2400" i="1" dirty="0"/>
              <a:t>kill</a:t>
            </a:r>
            <a:r>
              <a:rPr lang="en-IN" sz="2400" dirty="0"/>
              <a:t> system call.</a:t>
            </a:r>
          </a:p>
          <a:p>
            <a:pPr marL="285750" indent="-285750" algn="just">
              <a:buFont typeface="Arial" panose="020B0604020202020204" pitchFamily="34" charset="0"/>
              <a:buChar char="•"/>
            </a:pPr>
            <a:r>
              <a:rPr lang="en-IN" sz="2400" dirty="0"/>
              <a:t>Signals related to terminal interaction such as when a user hands up a terminal (or the "carrier" signal drops on such a line for any reason), or when a user presses the "break" or "delete" keys on a terminal keyboard. </a:t>
            </a:r>
          </a:p>
          <a:p>
            <a:pPr marL="285750" indent="-285750" algn="just">
              <a:buFont typeface="Arial" panose="020B0604020202020204" pitchFamily="34" charset="0"/>
              <a:buChar char="•"/>
            </a:pPr>
            <a:r>
              <a:rPr lang="en-IN" sz="2400" dirty="0"/>
              <a:t>Signals for tracing execution of a process.</a:t>
            </a:r>
          </a:p>
          <a:p>
            <a:pPr marL="285750" indent="-285750" algn="just">
              <a:buFont typeface="Arial" panose="020B0604020202020204" pitchFamily="34" charset="0"/>
              <a:buChar char="•"/>
            </a:pPr>
            <a:r>
              <a:rPr lang="en-IN" sz="2400" dirty="0"/>
              <a:t>When a kernel or a process sends a signal to another process, a bit in the process table entry of that process is set, with respect to the type of signal received. If the process is asleep at an interruptible priority, the kernel awakens it. A process can remember different types of signals but it cannot remember how many times a signal of a particular type was received.</a:t>
            </a:r>
          </a:p>
          <a:p>
            <a:pPr marL="285750" indent="-285750" algn="just">
              <a:buFont typeface="Arial" panose="020B0604020202020204" pitchFamily="34" charset="0"/>
              <a:buChar char="•"/>
            </a:pPr>
            <a:endParaRPr lang="en-IN" sz="2400" b="1" dirty="0"/>
          </a:p>
          <a:p>
            <a:pPr marL="285750" indent="-285750" algn="just">
              <a:buFont typeface="Arial" panose="020B0604020202020204" pitchFamily="34" charset="0"/>
              <a:buChar char="•"/>
            </a:pPr>
            <a:endParaRPr lang="en-US" sz="2400" b="1" dirty="0"/>
          </a:p>
        </p:txBody>
      </p:sp>
      <p:sp>
        <p:nvSpPr>
          <p:cNvPr id="10" name="Rectangle 2">
            <a:extLst>
              <a:ext uri="{FF2B5EF4-FFF2-40B4-BE49-F238E27FC236}">
                <a16:creationId xmlns:a16="http://schemas.microsoft.com/office/drawing/2014/main" id="{8F65FFC6-A135-4F3C-9C87-3DDA0D7D3328}"/>
              </a:ext>
            </a:extLst>
          </p:cNvPr>
          <p:cNvSpPr txBox="1">
            <a:spLocks noChangeArrowheads="1"/>
          </p:cNvSpPr>
          <p:nvPr/>
        </p:nvSpPr>
        <p:spPr>
          <a:xfrm>
            <a:off x="493546" y="289199"/>
            <a:ext cx="4088794" cy="69530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4800" b="1" dirty="0">
                <a:solidFill>
                  <a:srgbClr val="C00000"/>
                </a:solidFill>
                <a:latin typeface="+mn-lt"/>
              </a:rPr>
              <a:t>Signals </a:t>
            </a:r>
            <a:r>
              <a:rPr lang="en-US" altLang="en-US" sz="4800" b="1" dirty="0" err="1">
                <a:solidFill>
                  <a:srgbClr val="C00000"/>
                </a:solidFill>
                <a:latin typeface="+mn-lt"/>
              </a:rPr>
              <a:t>Contd</a:t>
            </a:r>
            <a:r>
              <a:rPr lang="en-US" altLang="en-US" sz="4800" b="1" dirty="0">
                <a:solidFill>
                  <a:srgbClr val="C00000"/>
                </a:solidFill>
                <a:latin typeface="+mn-lt"/>
              </a:rPr>
              <a:t>…</a:t>
            </a:r>
          </a:p>
        </p:txBody>
      </p:sp>
    </p:spTree>
    <p:extLst>
      <p:ext uri="{BB962C8B-B14F-4D97-AF65-F5344CB8AC3E}">
        <p14:creationId xmlns:p14="http://schemas.microsoft.com/office/powerpoint/2010/main" val="14411831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795E5C7-7E62-4BA5-8695-A19746209846}"/>
              </a:ext>
            </a:extLst>
          </p:cNvPr>
          <p:cNvGrpSpPr/>
          <p:nvPr/>
        </p:nvGrpSpPr>
        <p:grpSpPr>
          <a:xfrm>
            <a:off x="0" y="0"/>
            <a:ext cx="12192001" cy="6860735"/>
            <a:chOff x="0" y="0"/>
            <a:chExt cx="12192001" cy="6860735"/>
          </a:xfrm>
        </p:grpSpPr>
        <p:pic>
          <p:nvPicPr>
            <p:cNvPr id="8" name="Picture 2" descr="KL Deemed to be University Logo">
              <a:extLst>
                <a:ext uri="{FF2B5EF4-FFF2-40B4-BE49-F238E27FC236}">
                  <a16:creationId xmlns:a16="http://schemas.microsoft.com/office/drawing/2014/main" id="{9150CB72-475A-4012-AA1F-6E8FA44F85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A682F2BC-42C8-429C-A1B5-37D47EFACC12}"/>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4644F1C0-F409-46E9-AC60-F0BFBBA2A864}"/>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85D23B24-EA96-4F21-AB88-790AEC097913}"/>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D5254000-E62C-4760-AC3E-4B337CAB3449}"/>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8BFC6B0F-BD64-4064-93D0-26838C42D57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Rectangle 13">
              <a:extLst>
                <a:ext uri="{FF2B5EF4-FFF2-40B4-BE49-F238E27FC236}">
                  <a16:creationId xmlns:a16="http://schemas.microsoft.com/office/drawing/2014/main" id="{E189DDEA-D85D-4CBB-A66F-E5CFF80921AD}"/>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Rectangle 14">
              <a:extLst>
                <a:ext uri="{FF2B5EF4-FFF2-40B4-BE49-F238E27FC236}">
                  <a16:creationId xmlns:a16="http://schemas.microsoft.com/office/drawing/2014/main" id="{B4540EA6-736E-4B21-9DFC-166AA019AF9A}"/>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19" name="TextBox 18">
            <a:extLst>
              <a:ext uri="{FF2B5EF4-FFF2-40B4-BE49-F238E27FC236}">
                <a16:creationId xmlns:a16="http://schemas.microsoft.com/office/drawing/2014/main" id="{10B88480-4EED-4875-B3CF-DF145D939171}"/>
              </a:ext>
            </a:extLst>
          </p:cNvPr>
          <p:cNvSpPr txBox="1"/>
          <p:nvPr/>
        </p:nvSpPr>
        <p:spPr>
          <a:xfrm>
            <a:off x="255746" y="1529726"/>
            <a:ext cx="11407722" cy="3539430"/>
          </a:xfrm>
          <a:prstGeom prst="rect">
            <a:avLst/>
          </a:prstGeom>
          <a:noFill/>
        </p:spPr>
        <p:txBody>
          <a:bodyPr wrap="square">
            <a:spAutoFit/>
          </a:bodyPr>
          <a:lstStyle/>
          <a:p>
            <a:pPr marL="285750" indent="-285750" algn="just">
              <a:buFont typeface="Arial" panose="020B0604020202020204" pitchFamily="34" charset="0"/>
              <a:buChar char="•"/>
            </a:pPr>
            <a:r>
              <a:rPr lang="en-IN" sz="2400" dirty="0"/>
              <a:t>The kernel handles signals in the context of the process that receives them so a process must run to handle signals. </a:t>
            </a:r>
          </a:p>
          <a:p>
            <a:pPr marL="285750" indent="-285750" algn="just">
              <a:buFont typeface="Arial" panose="020B0604020202020204" pitchFamily="34" charset="0"/>
              <a:buChar char="•"/>
            </a:pPr>
            <a:r>
              <a:rPr lang="en-IN" sz="2400" dirty="0"/>
              <a:t>There are three cases for handling signals: the process </a:t>
            </a:r>
            <a:r>
              <a:rPr lang="en-IN" sz="2400" i="1" dirty="0"/>
              <a:t>exit</a:t>
            </a:r>
            <a:r>
              <a:rPr lang="en-IN" sz="2400" dirty="0"/>
              <a:t>s on receipt of the signal, it ignores the signal, or it executes a particular (user) function on receipt of the signal. </a:t>
            </a:r>
          </a:p>
          <a:p>
            <a:pPr marL="285750" indent="-285750" algn="just">
              <a:buFont typeface="Arial" panose="020B0604020202020204" pitchFamily="34" charset="0"/>
              <a:buChar char="•"/>
            </a:pPr>
            <a:r>
              <a:rPr lang="en-IN" sz="2400" dirty="0"/>
              <a:t>The default action is to call </a:t>
            </a:r>
            <a:r>
              <a:rPr lang="en-IN" sz="2400" i="1" dirty="0"/>
              <a:t>exit</a:t>
            </a:r>
            <a:r>
              <a:rPr lang="en-IN" sz="2400" dirty="0"/>
              <a:t> in kernel mode, but a process can specify special action to take on receipt of certain signals with the </a:t>
            </a:r>
            <a:r>
              <a:rPr lang="en-IN" sz="2400" i="1" dirty="0"/>
              <a:t>signal</a:t>
            </a:r>
            <a:r>
              <a:rPr lang="en-IN" sz="2400" dirty="0"/>
              <a:t> system call.</a:t>
            </a:r>
          </a:p>
          <a:p>
            <a:pPr marL="742950" lvl="1" indent="-285750" algn="just">
              <a:buFont typeface="Arial" panose="020B0604020202020204" pitchFamily="34" charset="0"/>
              <a:buChar char="•"/>
            </a:pPr>
            <a:r>
              <a:rPr kumimoji="0" lang="en-US" altLang="en-US" sz="2400" b="0" i="0" u="none" strike="noStrike" cap="none" normalizeH="0" baseline="0" dirty="0">
                <a:ln>
                  <a:noFill/>
                </a:ln>
                <a:solidFill>
                  <a:schemeClr val="tx1"/>
                </a:solidFill>
                <a:effectLst/>
                <a:latin typeface="Arial Unicode MS" panose="020B0604020202020204" pitchFamily="34" charset="-128"/>
              </a:rPr>
              <a:t>old function = signal (signum, function);</a:t>
            </a:r>
            <a:r>
              <a:rPr kumimoji="0" lang="en-US" altLang="en-US" sz="3200" b="0" i="0" u="none" strike="noStrike" cap="none" normalizeH="0" baseline="0" dirty="0">
                <a:ln>
                  <a:noFill/>
                </a:ln>
                <a:solidFill>
                  <a:schemeClr val="tx1"/>
                </a:solidFill>
                <a:effectLst/>
              </a:rPr>
              <a:t> </a:t>
            </a:r>
            <a:endParaRPr kumimoji="0" lang="en-US" altLang="en-US" sz="4800" b="0" i="0" u="none" strike="noStrike" cap="none" normalizeH="0" baseline="0" dirty="0">
              <a:ln>
                <a:noFill/>
              </a:ln>
              <a:solidFill>
                <a:schemeClr val="tx1"/>
              </a:solidFill>
              <a:effectLst/>
              <a:latin typeface="Arial" panose="020B0604020202020204" pitchFamily="34" charset="0"/>
            </a:endParaRPr>
          </a:p>
          <a:p>
            <a:pPr marL="285750" indent="-285750" algn="just">
              <a:buFont typeface="Arial" panose="020B0604020202020204" pitchFamily="34" charset="0"/>
              <a:buChar char="•"/>
            </a:pPr>
            <a:endParaRPr lang="en-IN" sz="2400" dirty="0"/>
          </a:p>
          <a:p>
            <a:pPr marL="285750" indent="-285750" algn="just">
              <a:buFont typeface="Arial" panose="020B0604020202020204" pitchFamily="34" charset="0"/>
              <a:buChar char="•"/>
            </a:pPr>
            <a:endParaRPr lang="en-US" sz="2400" b="1" dirty="0"/>
          </a:p>
        </p:txBody>
      </p:sp>
      <p:sp>
        <p:nvSpPr>
          <p:cNvPr id="10" name="Rectangle 2">
            <a:extLst>
              <a:ext uri="{FF2B5EF4-FFF2-40B4-BE49-F238E27FC236}">
                <a16:creationId xmlns:a16="http://schemas.microsoft.com/office/drawing/2014/main" id="{8F65FFC6-A135-4F3C-9C87-3DDA0D7D3328}"/>
              </a:ext>
            </a:extLst>
          </p:cNvPr>
          <p:cNvSpPr txBox="1">
            <a:spLocks noChangeArrowheads="1"/>
          </p:cNvSpPr>
          <p:nvPr/>
        </p:nvSpPr>
        <p:spPr>
          <a:xfrm>
            <a:off x="493545" y="289199"/>
            <a:ext cx="5879119" cy="69530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4800" b="1" dirty="0">
                <a:solidFill>
                  <a:srgbClr val="C00000"/>
                </a:solidFill>
                <a:latin typeface="+mn-lt"/>
              </a:rPr>
              <a:t>Handling Signals</a:t>
            </a:r>
          </a:p>
        </p:txBody>
      </p:sp>
    </p:spTree>
    <p:extLst>
      <p:ext uri="{BB962C8B-B14F-4D97-AF65-F5344CB8AC3E}">
        <p14:creationId xmlns:p14="http://schemas.microsoft.com/office/powerpoint/2010/main" val="30767233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795E5C7-7E62-4BA5-8695-A19746209846}"/>
              </a:ext>
            </a:extLst>
          </p:cNvPr>
          <p:cNvGrpSpPr/>
          <p:nvPr/>
        </p:nvGrpSpPr>
        <p:grpSpPr>
          <a:xfrm>
            <a:off x="0" y="0"/>
            <a:ext cx="12192001" cy="6860735"/>
            <a:chOff x="0" y="0"/>
            <a:chExt cx="12192001" cy="6860735"/>
          </a:xfrm>
        </p:grpSpPr>
        <p:pic>
          <p:nvPicPr>
            <p:cNvPr id="8" name="Picture 2" descr="KL Deemed to be University Logo">
              <a:extLst>
                <a:ext uri="{FF2B5EF4-FFF2-40B4-BE49-F238E27FC236}">
                  <a16:creationId xmlns:a16="http://schemas.microsoft.com/office/drawing/2014/main" id="{9150CB72-475A-4012-AA1F-6E8FA44F85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A682F2BC-42C8-429C-A1B5-37D47EFACC12}"/>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4644F1C0-F409-46E9-AC60-F0BFBBA2A864}"/>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85D23B24-EA96-4F21-AB88-790AEC097913}"/>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D5254000-E62C-4760-AC3E-4B337CAB3449}"/>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8BFC6B0F-BD64-4064-93D0-26838C42D57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Rectangle 13">
              <a:extLst>
                <a:ext uri="{FF2B5EF4-FFF2-40B4-BE49-F238E27FC236}">
                  <a16:creationId xmlns:a16="http://schemas.microsoft.com/office/drawing/2014/main" id="{E189DDEA-D85D-4CBB-A66F-E5CFF80921AD}"/>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Rectangle 14">
              <a:extLst>
                <a:ext uri="{FF2B5EF4-FFF2-40B4-BE49-F238E27FC236}">
                  <a16:creationId xmlns:a16="http://schemas.microsoft.com/office/drawing/2014/main" id="{B4540EA6-736E-4B21-9DFC-166AA019AF9A}"/>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19" name="TextBox 18">
            <a:extLst>
              <a:ext uri="{FF2B5EF4-FFF2-40B4-BE49-F238E27FC236}">
                <a16:creationId xmlns:a16="http://schemas.microsoft.com/office/drawing/2014/main" id="{10B88480-4EED-4875-B3CF-DF145D939171}"/>
              </a:ext>
            </a:extLst>
          </p:cNvPr>
          <p:cNvSpPr txBox="1"/>
          <p:nvPr/>
        </p:nvSpPr>
        <p:spPr>
          <a:xfrm>
            <a:off x="284321" y="1062997"/>
            <a:ext cx="11407722" cy="830997"/>
          </a:xfrm>
          <a:prstGeom prst="rect">
            <a:avLst/>
          </a:prstGeom>
          <a:noFill/>
        </p:spPr>
        <p:txBody>
          <a:bodyPr wrap="square">
            <a:spAutoFit/>
          </a:bodyPr>
          <a:lstStyle/>
          <a:p>
            <a:pPr marL="285750" indent="-285750" algn="just">
              <a:buFont typeface="Arial" panose="020B0604020202020204" pitchFamily="34" charset="0"/>
              <a:buChar char="•"/>
            </a:pPr>
            <a:endParaRPr lang="en-IN" sz="2400" dirty="0"/>
          </a:p>
          <a:p>
            <a:pPr marL="285750" indent="-285750" algn="just">
              <a:buFont typeface="Arial" panose="020B0604020202020204" pitchFamily="34" charset="0"/>
              <a:buChar char="•"/>
            </a:pPr>
            <a:endParaRPr lang="en-US" sz="2400" b="1" dirty="0"/>
          </a:p>
        </p:txBody>
      </p:sp>
      <p:sp>
        <p:nvSpPr>
          <p:cNvPr id="10" name="Rectangle 2">
            <a:extLst>
              <a:ext uri="{FF2B5EF4-FFF2-40B4-BE49-F238E27FC236}">
                <a16:creationId xmlns:a16="http://schemas.microsoft.com/office/drawing/2014/main" id="{8F65FFC6-A135-4F3C-9C87-3DDA0D7D3328}"/>
              </a:ext>
            </a:extLst>
          </p:cNvPr>
          <p:cNvSpPr txBox="1">
            <a:spLocks noChangeArrowheads="1"/>
          </p:cNvSpPr>
          <p:nvPr/>
        </p:nvSpPr>
        <p:spPr>
          <a:xfrm>
            <a:off x="493545" y="289199"/>
            <a:ext cx="5879119" cy="69530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4800" b="1" dirty="0">
                <a:solidFill>
                  <a:srgbClr val="C00000"/>
                </a:solidFill>
                <a:latin typeface="+mn-lt"/>
              </a:rPr>
              <a:t>Handling Signals</a:t>
            </a:r>
          </a:p>
        </p:txBody>
      </p:sp>
      <p:sp>
        <p:nvSpPr>
          <p:cNvPr id="4" name="Rectangle 1">
            <a:extLst>
              <a:ext uri="{FF2B5EF4-FFF2-40B4-BE49-F238E27FC236}">
                <a16:creationId xmlns:a16="http://schemas.microsoft.com/office/drawing/2014/main" id="{B9A2AFF4-0E15-4CF0-81F6-34F8E8D6B2E2}"/>
              </a:ext>
            </a:extLst>
          </p:cNvPr>
          <p:cNvSpPr>
            <a:spLocks noChangeArrowheads="1"/>
          </p:cNvSpPr>
          <p:nvPr/>
        </p:nvSpPr>
        <p:spPr bwMode="auto">
          <a:xfrm rot="10800000" flipV="1">
            <a:off x="289454" y="1037840"/>
            <a:ext cx="11029810"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chemeClr val="tx1"/>
                </a:solidFill>
                <a:effectLst/>
              </a:rPr>
              <a:t>where signum is the signal number the process is specifying the action for, function is the address of the (user) function the process wants to invoke on receipt of the signal, and the return value old function was the value of function in the most recently specified call to </a:t>
            </a:r>
            <a:r>
              <a:rPr kumimoji="0" lang="en-US" altLang="en-US" sz="2400" b="0" i="1" u="none" strike="noStrike" cap="none" normalizeH="0" baseline="0" dirty="0">
                <a:ln>
                  <a:noFill/>
                </a:ln>
                <a:solidFill>
                  <a:schemeClr val="tx1"/>
                </a:solidFill>
                <a:effectLst/>
              </a:rPr>
              <a:t>signal</a:t>
            </a:r>
            <a:r>
              <a:rPr kumimoji="0" lang="en-US" altLang="en-US" sz="2400" b="0" i="0" u="none" strike="noStrike" cap="none" normalizeH="0" baseline="0" dirty="0">
                <a:ln>
                  <a:noFill/>
                </a:ln>
                <a:solidFill>
                  <a:schemeClr val="tx1"/>
                </a:solidFill>
                <a:effectLst/>
              </a:rPr>
              <a:t> for </a:t>
            </a:r>
            <a:r>
              <a:rPr kumimoji="0" lang="en-US" altLang="en-US" sz="2400" b="0" i="1" u="none" strike="noStrike" cap="none" normalizeH="0" baseline="0" dirty="0">
                <a:ln>
                  <a:noFill/>
                </a:ln>
                <a:solidFill>
                  <a:schemeClr val="tx1"/>
                </a:solidFill>
                <a:effectLst/>
              </a:rPr>
              <a:t>signum</a:t>
            </a:r>
            <a:r>
              <a:rPr kumimoji="0" lang="en-US" altLang="en-US" sz="2400" b="0" i="0" u="none" strike="noStrike" cap="none" normalizeH="0" baseline="0" dirty="0">
                <a:ln>
                  <a:noFill/>
                </a:ln>
                <a:solidFill>
                  <a:schemeClr val="tx1"/>
                </a:solidFill>
                <a:effectLst/>
              </a:rPr>
              <a:t>. </a:t>
            </a: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chemeClr val="tx1"/>
                </a:solidFill>
                <a:effectLst/>
              </a:rPr>
              <a:t>The process can pass the values 1 or 0 instead of a function address: The process will ignore future occurrences of the signal if the parameter value is 1 and </a:t>
            </a:r>
            <a:r>
              <a:rPr kumimoji="0" lang="en-US" altLang="en-US" sz="2400" b="0" i="1" u="none" strike="noStrike" cap="none" normalizeH="0" baseline="0" dirty="0">
                <a:ln>
                  <a:noFill/>
                </a:ln>
                <a:solidFill>
                  <a:schemeClr val="tx1"/>
                </a:solidFill>
                <a:effectLst/>
              </a:rPr>
              <a:t>exit</a:t>
            </a:r>
            <a:r>
              <a:rPr kumimoji="0" lang="en-US" altLang="en-US" sz="2400" b="0" i="0" u="none" strike="noStrike" cap="none" normalizeH="0" baseline="0" dirty="0">
                <a:ln>
                  <a:noFill/>
                </a:ln>
                <a:solidFill>
                  <a:schemeClr val="tx1"/>
                </a:solidFill>
                <a:effectLst/>
              </a:rPr>
              <a:t> in the kernel on receipt of the signal if its value is 0 (default value). </a:t>
            </a: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chemeClr val="tx1"/>
                </a:solidFill>
                <a:effectLst/>
              </a:rPr>
              <a:t>The u-area contains an array of signal-handler fields, one for each signal defined in the system. The kernel stores the address of the user function in the field that corresponds to the signal number. </a:t>
            </a:r>
          </a:p>
        </p:txBody>
      </p:sp>
    </p:spTree>
    <p:extLst>
      <p:ext uri="{BB962C8B-B14F-4D97-AF65-F5344CB8AC3E}">
        <p14:creationId xmlns:p14="http://schemas.microsoft.com/office/powerpoint/2010/main" val="11702217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795E5C7-7E62-4BA5-8695-A19746209846}"/>
              </a:ext>
            </a:extLst>
          </p:cNvPr>
          <p:cNvGrpSpPr/>
          <p:nvPr/>
        </p:nvGrpSpPr>
        <p:grpSpPr>
          <a:xfrm>
            <a:off x="0" y="0"/>
            <a:ext cx="12192001" cy="6860735"/>
            <a:chOff x="0" y="0"/>
            <a:chExt cx="12192001" cy="6860735"/>
          </a:xfrm>
        </p:grpSpPr>
        <p:pic>
          <p:nvPicPr>
            <p:cNvPr id="8" name="Picture 2" descr="KL Deemed to be University Logo">
              <a:extLst>
                <a:ext uri="{FF2B5EF4-FFF2-40B4-BE49-F238E27FC236}">
                  <a16:creationId xmlns:a16="http://schemas.microsoft.com/office/drawing/2014/main" id="{9150CB72-475A-4012-AA1F-6E8FA44F85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A682F2BC-42C8-429C-A1B5-37D47EFACC12}"/>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4644F1C0-F409-46E9-AC60-F0BFBBA2A864}"/>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85D23B24-EA96-4F21-AB88-790AEC097913}"/>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D5254000-E62C-4760-AC3E-4B337CAB3449}"/>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8BFC6B0F-BD64-4064-93D0-26838C42D57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Rectangle 13">
              <a:extLst>
                <a:ext uri="{FF2B5EF4-FFF2-40B4-BE49-F238E27FC236}">
                  <a16:creationId xmlns:a16="http://schemas.microsoft.com/office/drawing/2014/main" id="{E189DDEA-D85D-4CBB-A66F-E5CFF80921AD}"/>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Rectangle 14">
              <a:extLst>
                <a:ext uri="{FF2B5EF4-FFF2-40B4-BE49-F238E27FC236}">
                  <a16:creationId xmlns:a16="http://schemas.microsoft.com/office/drawing/2014/main" id="{B4540EA6-736E-4B21-9DFC-166AA019AF9A}"/>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10" name="Rectangle 2">
            <a:extLst>
              <a:ext uri="{FF2B5EF4-FFF2-40B4-BE49-F238E27FC236}">
                <a16:creationId xmlns:a16="http://schemas.microsoft.com/office/drawing/2014/main" id="{8F65FFC6-A135-4F3C-9C87-3DDA0D7D3328}"/>
              </a:ext>
            </a:extLst>
          </p:cNvPr>
          <p:cNvSpPr txBox="1">
            <a:spLocks noChangeArrowheads="1"/>
          </p:cNvSpPr>
          <p:nvPr/>
        </p:nvSpPr>
        <p:spPr>
          <a:xfrm>
            <a:off x="633045" y="289199"/>
            <a:ext cx="8904849" cy="69530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4800" b="1" dirty="0">
                <a:solidFill>
                  <a:srgbClr val="C00000"/>
                </a:solidFill>
                <a:latin typeface="+mn-lt"/>
              </a:rPr>
              <a:t>Processes Termination</a:t>
            </a:r>
          </a:p>
        </p:txBody>
      </p:sp>
      <p:sp>
        <p:nvSpPr>
          <p:cNvPr id="4" name="Rectangle 1">
            <a:extLst>
              <a:ext uri="{FF2B5EF4-FFF2-40B4-BE49-F238E27FC236}">
                <a16:creationId xmlns:a16="http://schemas.microsoft.com/office/drawing/2014/main" id="{B9A2AFF4-0E15-4CF0-81F6-34F8E8D6B2E2}"/>
              </a:ext>
            </a:extLst>
          </p:cNvPr>
          <p:cNvSpPr>
            <a:spLocks noChangeArrowheads="1"/>
          </p:cNvSpPr>
          <p:nvPr/>
        </p:nvSpPr>
        <p:spPr bwMode="auto">
          <a:xfrm rot="10800000" flipV="1">
            <a:off x="326320" y="1190445"/>
            <a:ext cx="11029810" cy="43883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55600" indent="-342900">
              <a:spcBef>
                <a:spcPts val="810"/>
              </a:spcBef>
              <a:buChar char="•"/>
              <a:tabLst>
                <a:tab pos="354965" algn="l"/>
                <a:tab pos="355600" algn="l"/>
              </a:tabLst>
            </a:pPr>
            <a:r>
              <a:rPr lang="en-US" sz="2400" spc="-25" dirty="0">
                <a:cs typeface="Arial"/>
              </a:rPr>
              <a:t>Voluntary </a:t>
            </a:r>
            <a:r>
              <a:rPr lang="en-US" sz="2400" dirty="0">
                <a:cs typeface="Arial"/>
              </a:rPr>
              <a:t>:</a:t>
            </a:r>
            <a:r>
              <a:rPr lang="en-US" sz="2400" spc="35" dirty="0">
                <a:cs typeface="Arial"/>
              </a:rPr>
              <a:t> </a:t>
            </a:r>
            <a:r>
              <a:rPr lang="en-US" sz="2400" spc="-5" dirty="0">
                <a:solidFill>
                  <a:srgbClr val="0000CC"/>
                </a:solidFill>
                <a:cs typeface="Arial"/>
              </a:rPr>
              <a:t>exit(status)</a:t>
            </a:r>
            <a:endParaRPr lang="en-US" sz="2400" dirty="0">
              <a:cs typeface="Arial"/>
            </a:endParaRPr>
          </a:p>
          <a:p>
            <a:pPr marL="755650" lvl="1" indent="-285750">
              <a:spcBef>
                <a:spcPts val="610"/>
              </a:spcBef>
              <a:buChar char="–"/>
              <a:tabLst>
                <a:tab pos="755650" algn="l"/>
              </a:tabLst>
            </a:pPr>
            <a:r>
              <a:rPr lang="en-US" sz="2400" dirty="0">
                <a:cs typeface="Arial"/>
              </a:rPr>
              <a:t>OS </a:t>
            </a:r>
            <a:r>
              <a:rPr lang="en-US" sz="2400" spc="-5" dirty="0">
                <a:cs typeface="Arial"/>
              </a:rPr>
              <a:t>passes </a:t>
            </a:r>
            <a:r>
              <a:rPr lang="en-US" sz="2400" spc="-10" dirty="0">
                <a:cs typeface="Arial"/>
              </a:rPr>
              <a:t>exit </a:t>
            </a:r>
            <a:r>
              <a:rPr lang="en-US" sz="2400" spc="-5" dirty="0">
                <a:cs typeface="Arial"/>
              </a:rPr>
              <a:t>status </a:t>
            </a:r>
            <a:r>
              <a:rPr lang="en-US" sz="2400" dirty="0">
                <a:cs typeface="Arial"/>
              </a:rPr>
              <a:t>to </a:t>
            </a:r>
            <a:r>
              <a:rPr lang="en-US" sz="2400" spc="-5" dirty="0">
                <a:cs typeface="Arial"/>
              </a:rPr>
              <a:t>parent via</a:t>
            </a:r>
            <a:r>
              <a:rPr lang="en-US" sz="2400" spc="50" dirty="0">
                <a:cs typeface="Arial"/>
              </a:rPr>
              <a:t> </a:t>
            </a:r>
            <a:r>
              <a:rPr lang="en-US" sz="2400" spc="-5" dirty="0">
                <a:solidFill>
                  <a:srgbClr val="0000CC"/>
                </a:solidFill>
                <a:cs typeface="Arial"/>
              </a:rPr>
              <a:t>wait(&amp;status)</a:t>
            </a:r>
            <a:endParaRPr lang="en-US" sz="2400" dirty="0">
              <a:cs typeface="Arial"/>
            </a:endParaRPr>
          </a:p>
          <a:p>
            <a:pPr marL="755650" lvl="1" indent="-285750">
              <a:spcBef>
                <a:spcPts val="610"/>
              </a:spcBef>
              <a:buChar char="–"/>
              <a:tabLst>
                <a:tab pos="755650" algn="l"/>
              </a:tabLst>
            </a:pPr>
            <a:r>
              <a:rPr lang="en-US" sz="2400" dirty="0">
                <a:cs typeface="Arial"/>
              </a:rPr>
              <a:t>OS </a:t>
            </a:r>
            <a:r>
              <a:rPr lang="en-US" sz="2400" spc="-5" dirty="0">
                <a:cs typeface="Arial"/>
              </a:rPr>
              <a:t>frees process resources</a:t>
            </a:r>
          </a:p>
          <a:p>
            <a:pPr marL="469900" lvl="1">
              <a:spcBef>
                <a:spcPts val="610"/>
              </a:spcBef>
              <a:tabLst>
                <a:tab pos="755650" algn="l"/>
              </a:tabLst>
            </a:pPr>
            <a:endParaRPr lang="en-US" sz="2400" spc="-5" dirty="0">
              <a:cs typeface="Arial"/>
            </a:endParaRPr>
          </a:p>
          <a:p>
            <a:pPr marL="355600" indent="-342900">
              <a:spcBef>
                <a:spcPts val="5"/>
              </a:spcBef>
              <a:buChar char="•"/>
              <a:tabLst>
                <a:tab pos="354965" algn="l"/>
                <a:tab pos="355600" algn="l"/>
              </a:tabLst>
            </a:pPr>
            <a:r>
              <a:rPr lang="en-IN" sz="2400" spc="-5" dirty="0">
                <a:cs typeface="Arial"/>
              </a:rPr>
              <a:t>Involuntary </a:t>
            </a:r>
            <a:r>
              <a:rPr lang="en-IN" sz="2400" dirty="0">
                <a:cs typeface="Arial"/>
              </a:rPr>
              <a:t>: </a:t>
            </a:r>
            <a:r>
              <a:rPr lang="en-IN" sz="2400" spc="-5" dirty="0">
                <a:solidFill>
                  <a:srgbClr val="0000CC"/>
                </a:solidFill>
                <a:cs typeface="Arial"/>
              </a:rPr>
              <a:t>kill(</a:t>
            </a:r>
            <a:r>
              <a:rPr lang="en-IN" sz="2400" spc="-5" dirty="0" err="1">
                <a:solidFill>
                  <a:srgbClr val="0000CC"/>
                </a:solidFill>
                <a:cs typeface="Arial"/>
              </a:rPr>
              <a:t>pid</a:t>
            </a:r>
            <a:r>
              <a:rPr lang="en-IN" sz="2400" spc="-5" dirty="0">
                <a:solidFill>
                  <a:srgbClr val="0000CC"/>
                </a:solidFill>
                <a:cs typeface="Arial"/>
              </a:rPr>
              <a:t>,</a:t>
            </a:r>
            <a:r>
              <a:rPr lang="en-IN" sz="2400" spc="15" dirty="0">
                <a:solidFill>
                  <a:srgbClr val="0000CC"/>
                </a:solidFill>
                <a:cs typeface="Arial"/>
              </a:rPr>
              <a:t> </a:t>
            </a:r>
            <a:r>
              <a:rPr lang="en-IN" sz="2400" spc="-5" dirty="0">
                <a:solidFill>
                  <a:srgbClr val="0000CC"/>
                </a:solidFill>
                <a:cs typeface="Arial"/>
              </a:rPr>
              <a:t>signal)</a:t>
            </a:r>
            <a:endParaRPr lang="en-IN" sz="2400" dirty="0">
              <a:cs typeface="Arial"/>
            </a:endParaRPr>
          </a:p>
          <a:p>
            <a:pPr marL="755650" lvl="1" indent="-285750">
              <a:spcBef>
                <a:spcPts val="620"/>
              </a:spcBef>
              <a:buChar char="–"/>
              <a:tabLst>
                <a:tab pos="755650" algn="l"/>
              </a:tabLst>
            </a:pPr>
            <a:r>
              <a:rPr lang="en-IN" sz="2400" spc="-10" dirty="0">
                <a:cs typeface="Arial"/>
              </a:rPr>
              <a:t>Signal </a:t>
            </a:r>
            <a:r>
              <a:rPr lang="en-IN" sz="2400" spc="-5" dirty="0">
                <a:cs typeface="Arial"/>
              </a:rPr>
              <a:t>can </a:t>
            </a:r>
            <a:r>
              <a:rPr lang="en-IN" sz="2400" spc="-10" dirty="0">
                <a:cs typeface="Arial"/>
              </a:rPr>
              <a:t>be </a:t>
            </a:r>
            <a:r>
              <a:rPr lang="en-IN" sz="2400" spc="-5" dirty="0">
                <a:cs typeface="Arial"/>
              </a:rPr>
              <a:t>sent by another process </a:t>
            </a:r>
            <a:r>
              <a:rPr lang="en-IN" sz="2400" dirty="0">
                <a:cs typeface="Arial"/>
              </a:rPr>
              <a:t>or </a:t>
            </a:r>
            <a:r>
              <a:rPr lang="en-IN" sz="2400" spc="-5" dirty="0">
                <a:cs typeface="Arial"/>
              </a:rPr>
              <a:t>by</a:t>
            </a:r>
            <a:r>
              <a:rPr lang="en-IN" sz="2400" spc="25" dirty="0">
                <a:cs typeface="Arial"/>
              </a:rPr>
              <a:t> </a:t>
            </a:r>
            <a:r>
              <a:rPr lang="en-IN" sz="2400" dirty="0">
                <a:cs typeface="Arial"/>
              </a:rPr>
              <a:t>OS</a:t>
            </a:r>
          </a:p>
          <a:p>
            <a:pPr marL="755650" lvl="1" indent="-285750">
              <a:spcBef>
                <a:spcPts val="610"/>
              </a:spcBef>
              <a:buChar char="–"/>
              <a:tabLst>
                <a:tab pos="755650" algn="l"/>
              </a:tabLst>
            </a:pPr>
            <a:r>
              <a:rPr lang="en-IN" sz="2400" spc="-5" dirty="0" err="1">
                <a:cs typeface="Arial"/>
              </a:rPr>
              <a:t>pid</a:t>
            </a:r>
            <a:r>
              <a:rPr lang="en-IN" sz="2400" spc="-5" dirty="0">
                <a:cs typeface="Arial"/>
              </a:rPr>
              <a:t> is </a:t>
            </a:r>
            <a:r>
              <a:rPr lang="en-IN" sz="2400" dirty="0">
                <a:cs typeface="Arial"/>
              </a:rPr>
              <a:t>for </a:t>
            </a:r>
            <a:r>
              <a:rPr lang="en-IN" sz="2400" spc="-5" dirty="0">
                <a:cs typeface="Arial"/>
              </a:rPr>
              <a:t>the process </a:t>
            </a:r>
            <a:r>
              <a:rPr lang="en-IN" sz="2400" dirty="0">
                <a:cs typeface="Arial"/>
              </a:rPr>
              <a:t>to </a:t>
            </a:r>
            <a:r>
              <a:rPr lang="en-IN" sz="2400" spc="-5" dirty="0">
                <a:cs typeface="Arial"/>
              </a:rPr>
              <a:t>be killed</a:t>
            </a:r>
            <a:endParaRPr lang="en-IN" sz="2400" dirty="0">
              <a:cs typeface="Arial"/>
            </a:endParaRPr>
          </a:p>
          <a:p>
            <a:pPr marL="755650" lvl="1" indent="-285750">
              <a:spcBef>
                <a:spcPts val="610"/>
              </a:spcBef>
              <a:buChar char="–"/>
              <a:tabLst>
                <a:tab pos="755650" algn="l"/>
              </a:tabLst>
            </a:pPr>
            <a:r>
              <a:rPr lang="en-IN" sz="2400" spc="-10" dirty="0">
                <a:solidFill>
                  <a:srgbClr val="0000CC"/>
                </a:solidFill>
                <a:cs typeface="Arial"/>
              </a:rPr>
              <a:t>signal </a:t>
            </a:r>
            <a:r>
              <a:rPr lang="en-IN" sz="2400" dirty="0">
                <a:cs typeface="Arial"/>
              </a:rPr>
              <a:t>a </a:t>
            </a:r>
            <a:r>
              <a:rPr lang="en-IN" sz="2400" spc="-10" dirty="0">
                <a:cs typeface="Arial"/>
              </a:rPr>
              <a:t>signal </a:t>
            </a:r>
            <a:r>
              <a:rPr lang="en-IN" sz="2400" spc="-5" dirty="0">
                <a:cs typeface="Arial"/>
              </a:rPr>
              <a:t>that </a:t>
            </a:r>
            <a:r>
              <a:rPr lang="en-IN" sz="2400" dirty="0">
                <a:cs typeface="Arial"/>
              </a:rPr>
              <a:t>the </a:t>
            </a:r>
            <a:r>
              <a:rPr lang="en-IN" sz="2400" spc="-5" dirty="0">
                <a:cs typeface="Arial"/>
              </a:rPr>
              <a:t>process </a:t>
            </a:r>
            <a:r>
              <a:rPr lang="en-IN" sz="2400" spc="-10" dirty="0">
                <a:cs typeface="Arial"/>
              </a:rPr>
              <a:t>needs </a:t>
            </a:r>
            <a:r>
              <a:rPr lang="en-IN" sz="2400" dirty="0">
                <a:cs typeface="Arial"/>
              </a:rPr>
              <a:t>to </a:t>
            </a:r>
            <a:r>
              <a:rPr lang="en-IN" sz="2400" spc="-5" dirty="0">
                <a:cs typeface="Arial"/>
              </a:rPr>
              <a:t>be</a:t>
            </a:r>
            <a:r>
              <a:rPr lang="en-IN" sz="2400" spc="25" dirty="0">
                <a:cs typeface="Arial"/>
              </a:rPr>
              <a:t> </a:t>
            </a:r>
            <a:r>
              <a:rPr lang="en-IN" sz="2400" spc="-5" dirty="0">
                <a:cs typeface="Arial"/>
              </a:rPr>
              <a:t>killed</a:t>
            </a:r>
            <a:endParaRPr lang="en-IN" sz="2400" dirty="0">
              <a:cs typeface="Arial"/>
            </a:endParaRPr>
          </a:p>
          <a:p>
            <a:pPr marL="1155065" marR="5080" lvl="2" indent="-228600">
              <a:lnSpc>
                <a:spcPct val="100400"/>
              </a:lnSpc>
              <a:spcBef>
                <a:spcPts val="509"/>
              </a:spcBef>
              <a:buChar char="•"/>
              <a:tabLst>
                <a:tab pos="1155065" algn="l"/>
                <a:tab pos="1155700" algn="l"/>
              </a:tabLst>
            </a:pPr>
            <a:r>
              <a:rPr lang="en-IN" sz="2400" spc="-5" dirty="0">
                <a:cs typeface="Arial"/>
              </a:rPr>
              <a:t>Examples </a:t>
            </a:r>
            <a:r>
              <a:rPr lang="en-IN" sz="2400" dirty="0">
                <a:cs typeface="Arial"/>
              </a:rPr>
              <a:t>: </a:t>
            </a:r>
            <a:r>
              <a:rPr lang="en-IN" sz="2400" spc="-5" dirty="0">
                <a:cs typeface="Arial"/>
              </a:rPr>
              <a:t>SIGTERM, SIGQUIT (ctrl+\), SIGINT </a:t>
            </a:r>
            <a:r>
              <a:rPr lang="en-IN" sz="2400" dirty="0">
                <a:cs typeface="Arial"/>
              </a:rPr>
              <a:t>(</a:t>
            </a:r>
            <a:r>
              <a:rPr lang="en-IN" sz="2400" dirty="0" err="1">
                <a:cs typeface="Arial"/>
              </a:rPr>
              <a:t>ctrl+c</a:t>
            </a:r>
            <a:r>
              <a:rPr lang="en-IN" sz="2400" dirty="0">
                <a:cs typeface="Arial"/>
              </a:rPr>
              <a:t>),  </a:t>
            </a:r>
            <a:r>
              <a:rPr lang="en-IN" sz="2400" spc="-5" dirty="0">
                <a:cs typeface="Arial"/>
              </a:rPr>
              <a:t>SIGHUP</a:t>
            </a:r>
            <a:endParaRPr lang="en-IN" sz="2400" dirty="0">
              <a:cs typeface="Arial"/>
            </a:endParaRPr>
          </a:p>
          <a:p>
            <a:pPr marL="469900" lvl="1">
              <a:spcBef>
                <a:spcPts val="610"/>
              </a:spcBef>
              <a:tabLst>
                <a:tab pos="755650" algn="l"/>
              </a:tabLst>
            </a:pPr>
            <a:endParaRPr lang="en-US" sz="2400" spc="-5" dirty="0">
              <a:cs typeface="Arial"/>
            </a:endParaRPr>
          </a:p>
        </p:txBody>
      </p:sp>
    </p:spTree>
    <p:extLst>
      <p:ext uri="{BB962C8B-B14F-4D97-AF65-F5344CB8AC3E}">
        <p14:creationId xmlns:p14="http://schemas.microsoft.com/office/powerpoint/2010/main" val="11675330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795E5C7-7E62-4BA5-8695-A19746209846}"/>
              </a:ext>
            </a:extLst>
          </p:cNvPr>
          <p:cNvGrpSpPr/>
          <p:nvPr/>
        </p:nvGrpSpPr>
        <p:grpSpPr>
          <a:xfrm>
            <a:off x="0" y="0"/>
            <a:ext cx="12192001" cy="6860735"/>
            <a:chOff x="0" y="0"/>
            <a:chExt cx="12192001" cy="6860735"/>
          </a:xfrm>
        </p:grpSpPr>
        <p:pic>
          <p:nvPicPr>
            <p:cNvPr id="8" name="Picture 2" descr="KL Deemed to be University Logo">
              <a:extLst>
                <a:ext uri="{FF2B5EF4-FFF2-40B4-BE49-F238E27FC236}">
                  <a16:creationId xmlns:a16="http://schemas.microsoft.com/office/drawing/2014/main" id="{9150CB72-475A-4012-AA1F-6E8FA44F85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A682F2BC-42C8-429C-A1B5-37D47EFACC12}"/>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4644F1C0-F409-46E9-AC60-F0BFBBA2A864}"/>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85D23B24-EA96-4F21-AB88-790AEC097913}"/>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D5254000-E62C-4760-AC3E-4B337CAB3449}"/>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8BFC6B0F-BD64-4064-93D0-26838C42D57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Rectangle 13">
              <a:extLst>
                <a:ext uri="{FF2B5EF4-FFF2-40B4-BE49-F238E27FC236}">
                  <a16:creationId xmlns:a16="http://schemas.microsoft.com/office/drawing/2014/main" id="{E189DDEA-D85D-4CBB-A66F-E5CFF80921AD}"/>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Rectangle 14">
              <a:extLst>
                <a:ext uri="{FF2B5EF4-FFF2-40B4-BE49-F238E27FC236}">
                  <a16:creationId xmlns:a16="http://schemas.microsoft.com/office/drawing/2014/main" id="{B4540EA6-736E-4B21-9DFC-166AA019AF9A}"/>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10" name="Rectangle 2">
            <a:extLst>
              <a:ext uri="{FF2B5EF4-FFF2-40B4-BE49-F238E27FC236}">
                <a16:creationId xmlns:a16="http://schemas.microsoft.com/office/drawing/2014/main" id="{8F65FFC6-A135-4F3C-9C87-3DDA0D7D3328}"/>
              </a:ext>
            </a:extLst>
          </p:cNvPr>
          <p:cNvSpPr txBox="1">
            <a:spLocks noChangeArrowheads="1"/>
          </p:cNvSpPr>
          <p:nvPr/>
        </p:nvSpPr>
        <p:spPr>
          <a:xfrm>
            <a:off x="263593" y="76764"/>
            <a:ext cx="8904849" cy="69530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4800" b="1" dirty="0">
                <a:solidFill>
                  <a:srgbClr val="C00000"/>
                </a:solidFill>
                <a:latin typeface="+mn-lt"/>
              </a:rPr>
              <a:t>Process Termination Exit</a:t>
            </a:r>
          </a:p>
        </p:txBody>
      </p:sp>
      <p:sp>
        <p:nvSpPr>
          <p:cNvPr id="4" name="Rectangle 1">
            <a:extLst>
              <a:ext uri="{FF2B5EF4-FFF2-40B4-BE49-F238E27FC236}">
                <a16:creationId xmlns:a16="http://schemas.microsoft.com/office/drawing/2014/main" id="{B9A2AFF4-0E15-4CF0-81F6-34F8E8D6B2E2}"/>
              </a:ext>
            </a:extLst>
          </p:cNvPr>
          <p:cNvSpPr>
            <a:spLocks noChangeArrowheads="1"/>
          </p:cNvSpPr>
          <p:nvPr/>
        </p:nvSpPr>
        <p:spPr bwMode="auto">
          <a:xfrm rot="10800000" flipV="1">
            <a:off x="102425" y="1075159"/>
            <a:ext cx="11622005"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IN" sz="2400" dirty="0"/>
              <a:t>Processes on the UNIX system exit by executing the exit system call. When a process exits, it enters the zombie state, relinquishes all of its resources, and dismantles its context except for its process table entry.</a:t>
            </a:r>
          </a:p>
          <a:p>
            <a:pPr marL="342900" indent="-342900" algn="just" eaLnBrk="0" fontAlgn="base" hangingPunct="0">
              <a:spcBef>
                <a:spcPct val="0"/>
              </a:spcBef>
              <a:spcAft>
                <a:spcPct val="0"/>
              </a:spcAft>
              <a:buFont typeface="Arial" panose="020B0604020202020204" pitchFamily="34" charset="0"/>
              <a:buChar char="•"/>
            </a:pPr>
            <a:r>
              <a:rPr lang="en-IN" sz="2400" dirty="0"/>
              <a:t>The exit() system call ends a process and returns a value to it parent.  The prototype for the exit() system call is: </a:t>
            </a:r>
            <a:r>
              <a:rPr lang="en-US" sz="2400" dirty="0"/>
              <a:t>exit (status);</a:t>
            </a:r>
            <a:endParaRPr lang="en-IN" sz="2400" dirty="0"/>
          </a:p>
          <a:p>
            <a:pPr marL="342900" indent="-342900" algn="just" eaLnBrk="0" fontAlgn="base" hangingPunct="0">
              <a:spcBef>
                <a:spcPct val="0"/>
              </a:spcBef>
              <a:spcAft>
                <a:spcPct val="0"/>
              </a:spcAft>
              <a:buFont typeface="Arial" panose="020B0604020202020204" pitchFamily="34" charset="0"/>
              <a:buChar char="•"/>
            </a:pPr>
            <a:r>
              <a:rPr lang="en-IN" sz="2400" dirty="0"/>
              <a:t>where status is an integer between 0 and 255. </a:t>
            </a:r>
          </a:p>
          <a:p>
            <a:pPr marL="342900" indent="-342900" algn="just" eaLnBrk="0" fontAlgn="base" hangingPunct="0">
              <a:spcBef>
                <a:spcPct val="0"/>
              </a:spcBef>
              <a:spcAft>
                <a:spcPct val="0"/>
              </a:spcAft>
              <a:buFont typeface="Arial" panose="020B0604020202020204" pitchFamily="34" charset="0"/>
              <a:buChar char="•"/>
            </a:pPr>
            <a:r>
              <a:rPr lang="en-IN" sz="2400" dirty="0"/>
              <a:t>This number is returned to the  parent via wait() as the exit status of the process.  By convention, when a process exits with a status of zero that means it didn't encounter any  problems; when a process exit with a non-zero status that means it did have problems.</a:t>
            </a:r>
          </a:p>
          <a:p>
            <a:pPr marL="342900" indent="-342900">
              <a:buFont typeface="Arial" panose="020B0604020202020204" pitchFamily="34" charset="0"/>
              <a:buChar char="•"/>
            </a:pPr>
            <a:r>
              <a:rPr lang="en-IN" sz="2400" dirty="0"/>
              <a:t>exit() is actually not a system routine</a:t>
            </a:r>
          </a:p>
          <a:p>
            <a:pPr marL="342900" indent="-342900">
              <a:buFont typeface="Arial" panose="020B0604020202020204" pitchFamily="34" charset="0"/>
              <a:buChar char="•"/>
            </a:pPr>
            <a:r>
              <a:rPr lang="en-IN" sz="2400" dirty="0"/>
              <a:t>it is a library routine that call the system routine _exit().  exit() cleans up the standard I/O streams before calling _exit(), so any output that has been buffered but not yet actually</a:t>
            </a:r>
          </a:p>
          <a:p>
            <a:r>
              <a:rPr lang="en-IN" sz="2400" dirty="0"/>
              <a:t>     written out is flushed.</a:t>
            </a:r>
          </a:p>
          <a:p>
            <a:pPr marL="342900" indent="-342900">
              <a:buFont typeface="Arial" panose="020B0604020202020204" pitchFamily="34" charset="0"/>
              <a:buChar char="•"/>
            </a:pPr>
            <a:r>
              <a:rPr lang="en-IN" sz="2400" dirty="0"/>
              <a:t>Calling _exit() instead of exit() will bypass this clean up procedure.  exit() does not return.</a:t>
            </a:r>
            <a:endParaRPr lang="en-US" sz="2400" dirty="0"/>
          </a:p>
        </p:txBody>
      </p:sp>
    </p:spTree>
    <p:extLst>
      <p:ext uri="{BB962C8B-B14F-4D97-AF65-F5344CB8AC3E}">
        <p14:creationId xmlns:p14="http://schemas.microsoft.com/office/powerpoint/2010/main" val="38924097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795E5C7-7E62-4BA5-8695-A19746209846}"/>
              </a:ext>
            </a:extLst>
          </p:cNvPr>
          <p:cNvGrpSpPr/>
          <p:nvPr/>
        </p:nvGrpSpPr>
        <p:grpSpPr>
          <a:xfrm>
            <a:off x="0" y="0"/>
            <a:ext cx="12192001" cy="6860735"/>
            <a:chOff x="0" y="0"/>
            <a:chExt cx="12192001" cy="6860735"/>
          </a:xfrm>
        </p:grpSpPr>
        <p:pic>
          <p:nvPicPr>
            <p:cNvPr id="8" name="Picture 2" descr="KL Deemed to be University Logo">
              <a:extLst>
                <a:ext uri="{FF2B5EF4-FFF2-40B4-BE49-F238E27FC236}">
                  <a16:creationId xmlns:a16="http://schemas.microsoft.com/office/drawing/2014/main" id="{9150CB72-475A-4012-AA1F-6E8FA44F85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A682F2BC-42C8-429C-A1B5-37D47EFACC12}"/>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4644F1C0-F409-46E9-AC60-F0BFBBA2A864}"/>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85D23B24-EA96-4F21-AB88-790AEC097913}"/>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D5254000-E62C-4760-AC3E-4B337CAB3449}"/>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8BFC6B0F-BD64-4064-93D0-26838C42D57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Rectangle 13">
              <a:extLst>
                <a:ext uri="{FF2B5EF4-FFF2-40B4-BE49-F238E27FC236}">
                  <a16:creationId xmlns:a16="http://schemas.microsoft.com/office/drawing/2014/main" id="{E189DDEA-D85D-4CBB-A66F-E5CFF80921AD}"/>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Rectangle 14">
              <a:extLst>
                <a:ext uri="{FF2B5EF4-FFF2-40B4-BE49-F238E27FC236}">
                  <a16:creationId xmlns:a16="http://schemas.microsoft.com/office/drawing/2014/main" id="{B4540EA6-736E-4B21-9DFC-166AA019AF9A}"/>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10" name="Rectangle 2">
            <a:extLst>
              <a:ext uri="{FF2B5EF4-FFF2-40B4-BE49-F238E27FC236}">
                <a16:creationId xmlns:a16="http://schemas.microsoft.com/office/drawing/2014/main" id="{8F65FFC6-A135-4F3C-9C87-3DDA0D7D3328}"/>
              </a:ext>
            </a:extLst>
          </p:cNvPr>
          <p:cNvSpPr txBox="1">
            <a:spLocks noChangeArrowheads="1"/>
          </p:cNvSpPr>
          <p:nvPr/>
        </p:nvSpPr>
        <p:spPr>
          <a:xfrm>
            <a:off x="464232" y="148519"/>
            <a:ext cx="8904849" cy="69530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4800" b="1" dirty="0">
                <a:solidFill>
                  <a:srgbClr val="C00000"/>
                </a:solidFill>
                <a:latin typeface="+mn-lt"/>
              </a:rPr>
              <a:t>Process Termination  Exit</a:t>
            </a:r>
          </a:p>
        </p:txBody>
      </p:sp>
      <p:sp>
        <p:nvSpPr>
          <p:cNvPr id="16" name="TextBox 15">
            <a:extLst>
              <a:ext uri="{FF2B5EF4-FFF2-40B4-BE49-F238E27FC236}">
                <a16:creationId xmlns:a16="http://schemas.microsoft.com/office/drawing/2014/main" id="{5F781E33-9986-4B29-BE13-5623CCF1B5E6}"/>
              </a:ext>
            </a:extLst>
          </p:cNvPr>
          <p:cNvSpPr txBox="1"/>
          <p:nvPr/>
        </p:nvSpPr>
        <p:spPr>
          <a:xfrm>
            <a:off x="278243" y="843825"/>
            <a:ext cx="8904850" cy="5940088"/>
          </a:xfrm>
          <a:prstGeom prst="rect">
            <a:avLst/>
          </a:prstGeom>
          <a:noFill/>
        </p:spPr>
        <p:txBody>
          <a:bodyPr wrap="square">
            <a:spAutoFit/>
          </a:bodyPr>
          <a:lstStyle/>
          <a:p>
            <a:r>
              <a:rPr lang="en-IN" sz="2000" dirty="0"/>
              <a:t>/*  Algorithm: exit  Input: return code for parent process  Output: none */</a:t>
            </a:r>
          </a:p>
          <a:p>
            <a:r>
              <a:rPr lang="en-IN" sz="2000" dirty="0"/>
              <a:t>{</a:t>
            </a:r>
          </a:p>
          <a:p>
            <a:r>
              <a:rPr lang="en-IN" sz="2000" dirty="0"/>
              <a:t>	ignore all signals;</a:t>
            </a:r>
          </a:p>
          <a:p>
            <a:r>
              <a:rPr lang="en-IN" sz="2000" dirty="0"/>
              <a:t>	if (process group leader with associated control terminal)</a:t>
            </a:r>
          </a:p>
          <a:p>
            <a:r>
              <a:rPr lang="en-IN" sz="2000" dirty="0"/>
              <a:t>	{</a:t>
            </a:r>
          </a:p>
          <a:p>
            <a:r>
              <a:rPr lang="en-IN" sz="2000" dirty="0"/>
              <a:t>		send </a:t>
            </a:r>
            <a:r>
              <a:rPr lang="en-IN" sz="2000" dirty="0" err="1"/>
              <a:t>hangup</a:t>
            </a:r>
            <a:r>
              <a:rPr lang="en-IN" sz="2000" dirty="0"/>
              <a:t> signal to all members of the process group; </a:t>
            </a:r>
          </a:p>
          <a:p>
            <a:r>
              <a:rPr lang="en-IN" sz="2000" dirty="0"/>
              <a:t>		reset process group for all members to 0;</a:t>
            </a:r>
          </a:p>
          <a:p>
            <a:r>
              <a:rPr lang="en-IN" sz="2000" dirty="0"/>
              <a:t>	}</a:t>
            </a:r>
          </a:p>
          <a:p>
            <a:r>
              <a:rPr lang="en-IN" sz="2000" dirty="0"/>
              <a:t>	close all open files (internal version of algorithm close);</a:t>
            </a:r>
          </a:p>
          <a:p>
            <a:r>
              <a:rPr lang="en-IN" sz="2000" dirty="0"/>
              <a:t>	release current directory (algorithm: </a:t>
            </a:r>
            <a:r>
              <a:rPr lang="en-IN" sz="2000" dirty="0" err="1"/>
              <a:t>iput</a:t>
            </a:r>
            <a:r>
              <a:rPr lang="en-IN" sz="2000" dirty="0"/>
              <a:t>);</a:t>
            </a:r>
          </a:p>
          <a:p>
            <a:r>
              <a:rPr lang="en-IN" sz="2000" dirty="0"/>
              <a:t>	release current (changed) root, if exists (algorithm: </a:t>
            </a:r>
            <a:r>
              <a:rPr lang="en-IN" sz="2000" dirty="0" err="1"/>
              <a:t>iput</a:t>
            </a:r>
            <a:r>
              <a:rPr lang="en-IN" sz="2000" dirty="0"/>
              <a:t>);</a:t>
            </a:r>
          </a:p>
          <a:p>
            <a:r>
              <a:rPr lang="en-IN" sz="2000" dirty="0"/>
              <a:t>	free regions, memory associated with process (algorithm: </a:t>
            </a:r>
            <a:r>
              <a:rPr lang="en-IN" sz="2000" dirty="0" err="1"/>
              <a:t>freereg</a:t>
            </a:r>
            <a:r>
              <a:rPr lang="en-IN" sz="2000" dirty="0"/>
              <a:t>);</a:t>
            </a:r>
          </a:p>
          <a:p>
            <a:r>
              <a:rPr lang="en-IN" sz="2000" dirty="0"/>
              <a:t>	write accounting record;</a:t>
            </a:r>
          </a:p>
          <a:p>
            <a:r>
              <a:rPr lang="en-IN" sz="2000" dirty="0"/>
              <a:t>	make process state zombie;</a:t>
            </a:r>
          </a:p>
          <a:p>
            <a:r>
              <a:rPr lang="en-IN" sz="2000" dirty="0"/>
              <a:t>	assign parent process ID for all child processes to be </a:t>
            </a:r>
            <a:r>
              <a:rPr lang="en-IN" sz="2000" dirty="0" err="1"/>
              <a:t>init</a:t>
            </a:r>
            <a:r>
              <a:rPr lang="en-IN" sz="2000" dirty="0"/>
              <a:t> process (1);</a:t>
            </a:r>
          </a:p>
          <a:p>
            <a:r>
              <a:rPr lang="en-IN" sz="2000" dirty="0"/>
              <a:t>		if any children were zombie, send death of child signal to </a:t>
            </a:r>
            <a:r>
              <a:rPr lang="en-IN" sz="2000" dirty="0" err="1"/>
              <a:t>init</a:t>
            </a:r>
            <a:r>
              <a:rPr lang="en-IN" sz="2000" dirty="0"/>
              <a:t>;</a:t>
            </a:r>
          </a:p>
          <a:p>
            <a:r>
              <a:rPr lang="en-IN" sz="2000" dirty="0"/>
              <a:t>	send death of child signal to parent process;</a:t>
            </a:r>
          </a:p>
          <a:p>
            <a:r>
              <a:rPr lang="en-IN" sz="2000" dirty="0"/>
              <a:t>	context switch;</a:t>
            </a:r>
          </a:p>
          <a:p>
            <a:r>
              <a:rPr lang="en-IN" sz="2000" dirty="0"/>
              <a:t>}</a:t>
            </a:r>
            <a:endParaRPr lang="en-US" sz="2000" dirty="0"/>
          </a:p>
        </p:txBody>
      </p:sp>
    </p:spTree>
    <p:extLst>
      <p:ext uri="{BB962C8B-B14F-4D97-AF65-F5344CB8AC3E}">
        <p14:creationId xmlns:p14="http://schemas.microsoft.com/office/powerpoint/2010/main" val="15923792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795E5C7-7E62-4BA5-8695-A19746209846}"/>
              </a:ext>
            </a:extLst>
          </p:cNvPr>
          <p:cNvGrpSpPr/>
          <p:nvPr/>
        </p:nvGrpSpPr>
        <p:grpSpPr>
          <a:xfrm>
            <a:off x="0" y="0"/>
            <a:ext cx="12192001" cy="6860735"/>
            <a:chOff x="0" y="0"/>
            <a:chExt cx="12192001" cy="6860735"/>
          </a:xfrm>
        </p:grpSpPr>
        <p:pic>
          <p:nvPicPr>
            <p:cNvPr id="8" name="Picture 2" descr="KL Deemed to be University Logo">
              <a:extLst>
                <a:ext uri="{FF2B5EF4-FFF2-40B4-BE49-F238E27FC236}">
                  <a16:creationId xmlns:a16="http://schemas.microsoft.com/office/drawing/2014/main" id="{9150CB72-475A-4012-AA1F-6E8FA44F85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A682F2BC-42C8-429C-A1B5-37D47EFACC12}"/>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4644F1C0-F409-46E9-AC60-F0BFBBA2A864}"/>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85D23B24-EA96-4F21-AB88-790AEC097913}"/>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D5254000-E62C-4760-AC3E-4B337CAB3449}"/>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8BFC6B0F-BD64-4064-93D0-26838C42D57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Rectangle 13">
              <a:extLst>
                <a:ext uri="{FF2B5EF4-FFF2-40B4-BE49-F238E27FC236}">
                  <a16:creationId xmlns:a16="http://schemas.microsoft.com/office/drawing/2014/main" id="{E189DDEA-D85D-4CBB-A66F-E5CFF80921AD}"/>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Rectangle 14">
              <a:extLst>
                <a:ext uri="{FF2B5EF4-FFF2-40B4-BE49-F238E27FC236}">
                  <a16:creationId xmlns:a16="http://schemas.microsoft.com/office/drawing/2014/main" id="{B4540EA6-736E-4B21-9DFC-166AA019AF9A}"/>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10" name="Rectangle 2">
            <a:extLst>
              <a:ext uri="{FF2B5EF4-FFF2-40B4-BE49-F238E27FC236}">
                <a16:creationId xmlns:a16="http://schemas.microsoft.com/office/drawing/2014/main" id="{8F65FFC6-A135-4F3C-9C87-3DDA0D7D3328}"/>
              </a:ext>
            </a:extLst>
          </p:cNvPr>
          <p:cNvSpPr txBox="1">
            <a:spLocks noChangeArrowheads="1"/>
          </p:cNvSpPr>
          <p:nvPr/>
        </p:nvSpPr>
        <p:spPr>
          <a:xfrm>
            <a:off x="464232" y="148519"/>
            <a:ext cx="8904849" cy="69530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4800" b="1" dirty="0">
                <a:solidFill>
                  <a:srgbClr val="C00000"/>
                </a:solidFill>
                <a:latin typeface="+mn-lt"/>
              </a:rPr>
              <a:t>Exit in XV6</a:t>
            </a:r>
          </a:p>
        </p:txBody>
      </p:sp>
      <p:sp>
        <p:nvSpPr>
          <p:cNvPr id="17" name="TextBox 16">
            <a:extLst>
              <a:ext uri="{FF2B5EF4-FFF2-40B4-BE49-F238E27FC236}">
                <a16:creationId xmlns:a16="http://schemas.microsoft.com/office/drawing/2014/main" id="{0449CBDB-0F67-415D-B3A5-49B6296642C5}"/>
              </a:ext>
            </a:extLst>
          </p:cNvPr>
          <p:cNvSpPr txBox="1"/>
          <p:nvPr/>
        </p:nvSpPr>
        <p:spPr>
          <a:xfrm>
            <a:off x="556491" y="841388"/>
            <a:ext cx="6934200" cy="5262979"/>
          </a:xfrm>
          <a:prstGeom prst="rect">
            <a:avLst/>
          </a:prstGeom>
          <a:noFill/>
        </p:spPr>
        <p:txBody>
          <a:bodyPr wrap="square">
            <a:spAutoFit/>
          </a:bodyPr>
          <a:lstStyle/>
          <a:p>
            <a:r>
              <a:rPr lang="en-US" sz="2400" dirty="0">
                <a:effectLst/>
              </a:rPr>
              <a:t>2623 // Exit the current process. Does not return.</a:t>
            </a:r>
          </a:p>
          <a:p>
            <a:r>
              <a:rPr lang="en-US" sz="2400" dirty="0">
                <a:effectLst/>
              </a:rPr>
              <a:t>2624 // An exited process remains in the zombie state</a:t>
            </a:r>
          </a:p>
          <a:p>
            <a:r>
              <a:rPr lang="en-US" sz="2400" dirty="0">
                <a:effectLst/>
              </a:rPr>
              <a:t>2625 // until its parent calls wait() to find out it exited.</a:t>
            </a:r>
          </a:p>
          <a:p>
            <a:r>
              <a:rPr lang="en-US" sz="2400" dirty="0">
                <a:effectLst/>
              </a:rPr>
              <a:t>2626 void</a:t>
            </a:r>
          </a:p>
          <a:p>
            <a:r>
              <a:rPr lang="en-US" sz="2400" dirty="0">
                <a:effectLst/>
              </a:rPr>
              <a:t>2627 exit(void)</a:t>
            </a:r>
          </a:p>
          <a:p>
            <a:r>
              <a:rPr lang="en-US" sz="2400" dirty="0">
                <a:effectLst/>
              </a:rPr>
              <a:t>2628 {</a:t>
            </a:r>
          </a:p>
          <a:p>
            <a:r>
              <a:rPr lang="en-US" sz="2400" dirty="0">
                <a:effectLst/>
              </a:rPr>
              <a:t>2629 struct proc *</a:t>
            </a:r>
            <a:r>
              <a:rPr lang="en-US" sz="2400" dirty="0" err="1">
                <a:effectLst/>
              </a:rPr>
              <a:t>curproc</a:t>
            </a:r>
            <a:r>
              <a:rPr lang="en-US" sz="2400" dirty="0">
                <a:effectLst/>
              </a:rPr>
              <a:t> = </a:t>
            </a:r>
            <a:r>
              <a:rPr lang="en-US" sz="2400" dirty="0" err="1">
                <a:effectLst/>
              </a:rPr>
              <a:t>myproc</a:t>
            </a:r>
            <a:r>
              <a:rPr lang="en-US" sz="2400" dirty="0">
                <a:effectLst/>
              </a:rPr>
              <a:t>();</a:t>
            </a:r>
          </a:p>
          <a:p>
            <a:r>
              <a:rPr lang="en-US" sz="2400" dirty="0">
                <a:effectLst/>
              </a:rPr>
              <a:t>2630 struct proc *p;</a:t>
            </a:r>
          </a:p>
          <a:p>
            <a:r>
              <a:rPr lang="en-US" sz="2400" dirty="0">
                <a:effectLst/>
              </a:rPr>
              <a:t>2631 int </a:t>
            </a:r>
            <a:r>
              <a:rPr lang="en-US" sz="2400" dirty="0" err="1">
                <a:effectLst/>
              </a:rPr>
              <a:t>fd</a:t>
            </a:r>
            <a:r>
              <a:rPr lang="en-US" sz="2400" dirty="0">
                <a:effectLst/>
              </a:rPr>
              <a:t>;</a:t>
            </a:r>
          </a:p>
          <a:p>
            <a:r>
              <a:rPr lang="en-US" sz="2400" dirty="0">
                <a:effectLst/>
              </a:rPr>
              <a:t>2632 </a:t>
            </a:r>
          </a:p>
          <a:p>
            <a:r>
              <a:rPr lang="en-US" sz="2400" dirty="0">
                <a:effectLst/>
              </a:rPr>
              <a:t>2633 if(</a:t>
            </a:r>
            <a:r>
              <a:rPr lang="en-US" sz="2400" dirty="0" err="1">
                <a:effectLst/>
              </a:rPr>
              <a:t>curproc</a:t>
            </a:r>
            <a:r>
              <a:rPr lang="en-US" sz="2400" dirty="0">
                <a:effectLst/>
              </a:rPr>
              <a:t> == </a:t>
            </a:r>
            <a:r>
              <a:rPr lang="en-US" sz="2400" dirty="0" err="1">
                <a:effectLst/>
              </a:rPr>
              <a:t>initproc</a:t>
            </a:r>
            <a:r>
              <a:rPr lang="en-US" sz="2400" dirty="0">
                <a:effectLst/>
              </a:rPr>
              <a:t>)</a:t>
            </a:r>
          </a:p>
          <a:p>
            <a:r>
              <a:rPr lang="en-US" sz="2400" dirty="0">
                <a:effectLst/>
              </a:rPr>
              <a:t>2634 panic("</a:t>
            </a:r>
            <a:r>
              <a:rPr lang="en-US" sz="2400" dirty="0" err="1">
                <a:effectLst/>
              </a:rPr>
              <a:t>init</a:t>
            </a:r>
            <a:r>
              <a:rPr lang="en-US" sz="2400" dirty="0">
                <a:effectLst/>
              </a:rPr>
              <a:t> exiting");</a:t>
            </a:r>
          </a:p>
          <a:p>
            <a:r>
              <a:rPr lang="en-US" sz="2400" dirty="0">
                <a:effectLst/>
              </a:rPr>
              <a:t>2635 </a:t>
            </a:r>
          </a:p>
          <a:p>
            <a:r>
              <a:rPr lang="en-US" sz="2400" dirty="0">
                <a:effectLst/>
              </a:rPr>
              <a:t>2636 // Close all open files.</a:t>
            </a:r>
            <a:endParaRPr lang="en-US" sz="2400" dirty="0"/>
          </a:p>
        </p:txBody>
      </p:sp>
      <p:sp>
        <p:nvSpPr>
          <p:cNvPr id="18" name="TextBox 17">
            <a:extLst>
              <a:ext uri="{FF2B5EF4-FFF2-40B4-BE49-F238E27FC236}">
                <a16:creationId xmlns:a16="http://schemas.microsoft.com/office/drawing/2014/main" id="{432EBFF9-6D6F-4883-B225-BCC91EFC21A7}"/>
              </a:ext>
            </a:extLst>
          </p:cNvPr>
          <p:cNvSpPr txBox="1"/>
          <p:nvPr/>
        </p:nvSpPr>
        <p:spPr>
          <a:xfrm>
            <a:off x="7203954" y="3019918"/>
            <a:ext cx="4013336" cy="1754326"/>
          </a:xfrm>
          <a:prstGeom prst="rect">
            <a:avLst/>
          </a:prstGeom>
          <a:noFill/>
        </p:spPr>
        <p:txBody>
          <a:bodyPr wrap="square">
            <a:spAutoFit/>
          </a:bodyPr>
          <a:lstStyle/>
          <a:p>
            <a:r>
              <a:rPr lang="en-US" sz="1800" dirty="0">
                <a:effectLst/>
              </a:rPr>
              <a:t>2637 for(</a:t>
            </a:r>
            <a:r>
              <a:rPr lang="en-US" sz="1800" dirty="0" err="1">
                <a:effectLst/>
              </a:rPr>
              <a:t>fd</a:t>
            </a:r>
            <a:r>
              <a:rPr lang="en-US" sz="1800" dirty="0">
                <a:effectLst/>
              </a:rPr>
              <a:t> = 0; </a:t>
            </a:r>
            <a:r>
              <a:rPr lang="en-US" sz="1800" dirty="0" err="1">
                <a:effectLst/>
              </a:rPr>
              <a:t>fd</a:t>
            </a:r>
            <a:r>
              <a:rPr lang="en-US" sz="1800" dirty="0">
                <a:effectLst/>
              </a:rPr>
              <a:t> &lt; NOFILE; </a:t>
            </a:r>
            <a:r>
              <a:rPr lang="en-US" sz="1800" dirty="0" err="1">
                <a:effectLst/>
              </a:rPr>
              <a:t>fd</a:t>
            </a:r>
            <a:r>
              <a:rPr lang="en-US" sz="1800" dirty="0">
                <a:effectLst/>
              </a:rPr>
              <a:t>++){</a:t>
            </a:r>
          </a:p>
          <a:p>
            <a:r>
              <a:rPr lang="en-US" sz="1800" dirty="0">
                <a:effectLst/>
              </a:rPr>
              <a:t>2638 if(</a:t>
            </a:r>
            <a:r>
              <a:rPr lang="en-US" sz="1800" dirty="0" err="1">
                <a:effectLst/>
              </a:rPr>
              <a:t>curproc</a:t>
            </a:r>
            <a:r>
              <a:rPr lang="en-US" sz="1800" dirty="0">
                <a:effectLst/>
              </a:rPr>
              <a:t>−&gt;</a:t>
            </a:r>
            <a:r>
              <a:rPr lang="en-US" sz="1800" dirty="0" err="1">
                <a:effectLst/>
              </a:rPr>
              <a:t>ofile</a:t>
            </a:r>
            <a:r>
              <a:rPr lang="en-US" sz="1800" dirty="0">
                <a:effectLst/>
              </a:rPr>
              <a:t>[</a:t>
            </a:r>
            <a:r>
              <a:rPr lang="en-US" sz="1800" dirty="0" err="1">
                <a:effectLst/>
              </a:rPr>
              <a:t>fd</a:t>
            </a:r>
            <a:r>
              <a:rPr lang="en-US" sz="1800" dirty="0">
                <a:effectLst/>
              </a:rPr>
              <a:t>]){</a:t>
            </a:r>
          </a:p>
          <a:p>
            <a:r>
              <a:rPr lang="en-US" sz="1800" dirty="0">
                <a:effectLst/>
              </a:rPr>
              <a:t>2639 </a:t>
            </a:r>
            <a:r>
              <a:rPr lang="en-US" sz="1800" dirty="0" err="1">
                <a:effectLst/>
              </a:rPr>
              <a:t>fileclose</a:t>
            </a:r>
            <a:r>
              <a:rPr lang="en-US" sz="1800" dirty="0">
                <a:effectLst/>
              </a:rPr>
              <a:t>(</a:t>
            </a:r>
            <a:r>
              <a:rPr lang="en-US" sz="1800" dirty="0" err="1">
                <a:effectLst/>
              </a:rPr>
              <a:t>curproc</a:t>
            </a:r>
            <a:r>
              <a:rPr lang="en-US" sz="1800" dirty="0">
                <a:effectLst/>
              </a:rPr>
              <a:t>−&gt;</a:t>
            </a:r>
            <a:r>
              <a:rPr lang="en-US" sz="1800" dirty="0" err="1">
                <a:effectLst/>
              </a:rPr>
              <a:t>ofile</a:t>
            </a:r>
            <a:r>
              <a:rPr lang="en-US" sz="1800" dirty="0">
                <a:effectLst/>
              </a:rPr>
              <a:t>[</a:t>
            </a:r>
            <a:r>
              <a:rPr lang="en-US" sz="1800" dirty="0" err="1">
                <a:effectLst/>
              </a:rPr>
              <a:t>fd</a:t>
            </a:r>
            <a:r>
              <a:rPr lang="en-US" sz="1800" dirty="0">
                <a:effectLst/>
              </a:rPr>
              <a:t>]);</a:t>
            </a:r>
          </a:p>
          <a:p>
            <a:r>
              <a:rPr lang="en-US" sz="1800" dirty="0">
                <a:effectLst/>
              </a:rPr>
              <a:t>2640 </a:t>
            </a:r>
            <a:r>
              <a:rPr lang="en-US" sz="1800" dirty="0" err="1">
                <a:effectLst/>
              </a:rPr>
              <a:t>curproc</a:t>
            </a:r>
            <a:r>
              <a:rPr lang="en-US" sz="1800" dirty="0">
                <a:effectLst/>
              </a:rPr>
              <a:t>−&gt;</a:t>
            </a:r>
            <a:r>
              <a:rPr lang="en-US" sz="1800" dirty="0" err="1">
                <a:effectLst/>
              </a:rPr>
              <a:t>ofile</a:t>
            </a:r>
            <a:r>
              <a:rPr lang="en-US" sz="1800" dirty="0">
                <a:effectLst/>
              </a:rPr>
              <a:t>[</a:t>
            </a:r>
            <a:r>
              <a:rPr lang="en-US" sz="1800" dirty="0" err="1">
                <a:effectLst/>
              </a:rPr>
              <a:t>fd</a:t>
            </a:r>
            <a:r>
              <a:rPr lang="en-US" sz="1800" dirty="0">
                <a:effectLst/>
              </a:rPr>
              <a:t>] = 0;</a:t>
            </a:r>
          </a:p>
          <a:p>
            <a:r>
              <a:rPr lang="en-US" sz="1800" dirty="0">
                <a:effectLst/>
              </a:rPr>
              <a:t>2641 }</a:t>
            </a:r>
          </a:p>
          <a:p>
            <a:r>
              <a:rPr lang="en-US" sz="1800" dirty="0">
                <a:effectLst/>
              </a:rPr>
              <a:t>2642 }</a:t>
            </a:r>
            <a:endParaRPr lang="en-US" sz="1800" dirty="0"/>
          </a:p>
        </p:txBody>
      </p:sp>
    </p:spTree>
    <p:extLst>
      <p:ext uri="{BB962C8B-B14F-4D97-AF65-F5344CB8AC3E}">
        <p14:creationId xmlns:p14="http://schemas.microsoft.com/office/powerpoint/2010/main" val="15332884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795E5C7-7E62-4BA5-8695-A19746209846}"/>
              </a:ext>
            </a:extLst>
          </p:cNvPr>
          <p:cNvGrpSpPr/>
          <p:nvPr/>
        </p:nvGrpSpPr>
        <p:grpSpPr>
          <a:xfrm>
            <a:off x="0" y="0"/>
            <a:ext cx="12192001" cy="6860735"/>
            <a:chOff x="0" y="0"/>
            <a:chExt cx="12192001" cy="6860735"/>
          </a:xfrm>
        </p:grpSpPr>
        <p:pic>
          <p:nvPicPr>
            <p:cNvPr id="8" name="Picture 2" descr="KL Deemed to be University Logo">
              <a:extLst>
                <a:ext uri="{FF2B5EF4-FFF2-40B4-BE49-F238E27FC236}">
                  <a16:creationId xmlns:a16="http://schemas.microsoft.com/office/drawing/2014/main" id="{9150CB72-475A-4012-AA1F-6E8FA44F85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A682F2BC-42C8-429C-A1B5-37D47EFACC12}"/>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4644F1C0-F409-46E9-AC60-F0BFBBA2A864}"/>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85D23B24-EA96-4F21-AB88-790AEC097913}"/>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D5254000-E62C-4760-AC3E-4B337CAB3449}"/>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8BFC6B0F-BD64-4064-93D0-26838C42D57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Rectangle 13">
              <a:extLst>
                <a:ext uri="{FF2B5EF4-FFF2-40B4-BE49-F238E27FC236}">
                  <a16:creationId xmlns:a16="http://schemas.microsoft.com/office/drawing/2014/main" id="{E189DDEA-D85D-4CBB-A66F-E5CFF80921AD}"/>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Rectangle 14">
              <a:extLst>
                <a:ext uri="{FF2B5EF4-FFF2-40B4-BE49-F238E27FC236}">
                  <a16:creationId xmlns:a16="http://schemas.microsoft.com/office/drawing/2014/main" id="{B4540EA6-736E-4B21-9DFC-166AA019AF9A}"/>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10" name="Rectangle 2">
            <a:extLst>
              <a:ext uri="{FF2B5EF4-FFF2-40B4-BE49-F238E27FC236}">
                <a16:creationId xmlns:a16="http://schemas.microsoft.com/office/drawing/2014/main" id="{8F65FFC6-A135-4F3C-9C87-3DDA0D7D3328}"/>
              </a:ext>
            </a:extLst>
          </p:cNvPr>
          <p:cNvSpPr txBox="1">
            <a:spLocks noChangeArrowheads="1"/>
          </p:cNvSpPr>
          <p:nvPr/>
        </p:nvSpPr>
        <p:spPr>
          <a:xfrm>
            <a:off x="402136" y="218530"/>
            <a:ext cx="8904849" cy="69530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4800" b="1" dirty="0">
                <a:solidFill>
                  <a:srgbClr val="C00000"/>
                </a:solidFill>
                <a:latin typeface="+mn-lt"/>
              </a:rPr>
              <a:t>Processes Termination Kill</a:t>
            </a:r>
          </a:p>
        </p:txBody>
      </p:sp>
      <p:sp>
        <p:nvSpPr>
          <p:cNvPr id="4" name="Rectangle 1">
            <a:extLst>
              <a:ext uri="{FF2B5EF4-FFF2-40B4-BE49-F238E27FC236}">
                <a16:creationId xmlns:a16="http://schemas.microsoft.com/office/drawing/2014/main" id="{B9A2AFF4-0E15-4CF0-81F6-34F8E8D6B2E2}"/>
              </a:ext>
            </a:extLst>
          </p:cNvPr>
          <p:cNvSpPr>
            <a:spLocks noChangeArrowheads="1"/>
          </p:cNvSpPr>
          <p:nvPr/>
        </p:nvSpPr>
        <p:spPr bwMode="auto">
          <a:xfrm rot="10800000" flipV="1">
            <a:off x="275614" y="995922"/>
            <a:ext cx="11029810"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IN" sz="2400" dirty="0"/>
              <a:t>Processes use the </a:t>
            </a:r>
            <a:r>
              <a:rPr lang="en-IN" sz="2400" i="1" dirty="0"/>
              <a:t>kill</a:t>
            </a:r>
            <a:r>
              <a:rPr lang="en-IN" sz="2400" dirty="0"/>
              <a:t> system call to send signals.</a:t>
            </a:r>
          </a:p>
          <a:p>
            <a:pPr marL="800100" lvl="1" indent="-342900" algn="just" eaLnBrk="0" fontAlgn="base" hangingPunct="0">
              <a:spcBef>
                <a:spcPct val="0"/>
              </a:spcBef>
              <a:spcAft>
                <a:spcPct val="0"/>
              </a:spcAft>
              <a:buFont typeface="Arial" panose="020B0604020202020204" pitchFamily="34" charset="0"/>
              <a:buChar char="•"/>
            </a:pPr>
            <a:r>
              <a:rPr lang="en-US" sz="2400" dirty="0"/>
              <a:t>kill (</a:t>
            </a:r>
            <a:r>
              <a:rPr lang="en-US" sz="2400" dirty="0" err="1"/>
              <a:t>pid</a:t>
            </a:r>
            <a:r>
              <a:rPr lang="en-US" sz="2400" dirty="0"/>
              <a:t>, signum);</a:t>
            </a:r>
          </a:p>
          <a:p>
            <a:pPr marL="342900" indent="-342900" algn="just" eaLnBrk="0" fontAlgn="base" hangingPunct="0">
              <a:spcBef>
                <a:spcPct val="0"/>
              </a:spcBef>
              <a:spcAft>
                <a:spcPct val="0"/>
              </a:spcAft>
              <a:buFont typeface="Arial" panose="020B0604020202020204" pitchFamily="34" charset="0"/>
              <a:buChar char="•"/>
            </a:pPr>
            <a:r>
              <a:rPr lang="en-IN" sz="2400" dirty="0"/>
              <a:t>where </a:t>
            </a:r>
            <a:r>
              <a:rPr lang="en-IN" sz="2400" dirty="0" err="1"/>
              <a:t>pid</a:t>
            </a:r>
            <a:r>
              <a:rPr lang="en-IN" sz="2400" dirty="0"/>
              <a:t> identifies the set of processes to receive the signal, and signum is the signal number being sent. The following list shows the correspondence between values of </a:t>
            </a:r>
            <a:r>
              <a:rPr lang="en-IN" sz="2400" dirty="0" err="1"/>
              <a:t>pid</a:t>
            </a:r>
            <a:r>
              <a:rPr lang="en-IN" sz="2400" dirty="0"/>
              <a:t> and sets of processes.</a:t>
            </a:r>
          </a:p>
          <a:p>
            <a:pPr marL="342900" indent="-342900" algn="just" eaLnBrk="0" fontAlgn="base" hangingPunct="0">
              <a:spcBef>
                <a:spcPct val="0"/>
              </a:spcBef>
              <a:spcAft>
                <a:spcPct val="0"/>
              </a:spcAft>
              <a:buFont typeface="Arial" panose="020B0604020202020204" pitchFamily="34" charset="0"/>
              <a:buChar char="•"/>
            </a:pPr>
            <a:r>
              <a:rPr lang="en-IN" sz="2400" dirty="0"/>
              <a:t>If </a:t>
            </a:r>
            <a:r>
              <a:rPr lang="en-IN" sz="2400" dirty="0" err="1"/>
              <a:t>pid</a:t>
            </a:r>
            <a:r>
              <a:rPr lang="en-IN" sz="2400" dirty="0"/>
              <a:t> is a positive integer, the kernel sends the signal to the process with process ID </a:t>
            </a:r>
            <a:r>
              <a:rPr lang="en-IN" sz="2400" dirty="0" err="1"/>
              <a:t>pid</a:t>
            </a:r>
            <a:r>
              <a:rPr lang="en-IN" sz="2400" dirty="0"/>
              <a:t>.</a:t>
            </a:r>
          </a:p>
          <a:p>
            <a:pPr marL="342900" indent="-342900" algn="just" eaLnBrk="0" fontAlgn="base" hangingPunct="0">
              <a:spcBef>
                <a:spcPct val="0"/>
              </a:spcBef>
              <a:spcAft>
                <a:spcPct val="0"/>
              </a:spcAft>
              <a:buFont typeface="Arial" panose="020B0604020202020204" pitchFamily="34" charset="0"/>
              <a:buChar char="•"/>
            </a:pPr>
            <a:r>
              <a:rPr lang="en-IN" sz="2400" dirty="0"/>
              <a:t>If </a:t>
            </a:r>
            <a:r>
              <a:rPr lang="en-IN" sz="2400" dirty="0" err="1"/>
              <a:t>pid</a:t>
            </a:r>
            <a:r>
              <a:rPr lang="en-IN" sz="2400" dirty="0"/>
              <a:t> is 0, the kernel sends the signal to all processes in the sender's process group.</a:t>
            </a:r>
          </a:p>
          <a:p>
            <a:pPr marL="342900" indent="-342900" algn="just" eaLnBrk="0" fontAlgn="base" hangingPunct="0">
              <a:spcBef>
                <a:spcPct val="0"/>
              </a:spcBef>
              <a:spcAft>
                <a:spcPct val="0"/>
              </a:spcAft>
              <a:buFont typeface="Arial" panose="020B0604020202020204" pitchFamily="34" charset="0"/>
              <a:buChar char="•"/>
            </a:pPr>
            <a:r>
              <a:rPr lang="en-IN" sz="2400" dirty="0"/>
              <a:t>If </a:t>
            </a:r>
            <a:r>
              <a:rPr lang="en-IN" sz="2400" dirty="0" err="1"/>
              <a:t>pid</a:t>
            </a:r>
            <a:r>
              <a:rPr lang="en-IN" sz="2400" dirty="0"/>
              <a:t> is -1, the kernel sends the signal to all processes whose real user ID equals the effective user ID of the sender (real and effective user IDs are studied later). If the sending process has effective user ID of superuser, the kernel sends the signal to all processes except processes 0 and 1.</a:t>
            </a:r>
          </a:p>
          <a:p>
            <a:pPr marL="342900" indent="-342900" algn="just" eaLnBrk="0" fontAlgn="base" hangingPunct="0">
              <a:spcBef>
                <a:spcPct val="0"/>
              </a:spcBef>
              <a:spcAft>
                <a:spcPct val="0"/>
              </a:spcAft>
              <a:buFont typeface="Arial" panose="020B0604020202020204" pitchFamily="34" charset="0"/>
              <a:buChar char="•"/>
            </a:pPr>
            <a:r>
              <a:rPr lang="en-IN" sz="2400" dirty="0"/>
              <a:t>If </a:t>
            </a:r>
            <a:r>
              <a:rPr lang="en-IN" sz="2400" dirty="0" err="1"/>
              <a:t>pid</a:t>
            </a:r>
            <a:r>
              <a:rPr lang="en-IN" sz="2400" dirty="0"/>
              <a:t> is a negative integer but not -1, the kernel sends the signal to all processes in the process group equal to the absolute value of </a:t>
            </a:r>
            <a:r>
              <a:rPr lang="en-IN" sz="2400" dirty="0" err="1"/>
              <a:t>pid</a:t>
            </a:r>
            <a:r>
              <a:rPr lang="en-IN" sz="2400" dirty="0"/>
              <a:t>.</a:t>
            </a:r>
            <a:endParaRPr lang="en-US" sz="2400" dirty="0"/>
          </a:p>
        </p:txBody>
      </p:sp>
    </p:spTree>
    <p:extLst>
      <p:ext uri="{BB962C8B-B14F-4D97-AF65-F5344CB8AC3E}">
        <p14:creationId xmlns:p14="http://schemas.microsoft.com/office/powerpoint/2010/main" val="30849070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795E5C7-7E62-4BA5-8695-A19746209846}"/>
              </a:ext>
            </a:extLst>
          </p:cNvPr>
          <p:cNvGrpSpPr/>
          <p:nvPr/>
        </p:nvGrpSpPr>
        <p:grpSpPr>
          <a:xfrm>
            <a:off x="0" y="0"/>
            <a:ext cx="12192001" cy="6860735"/>
            <a:chOff x="0" y="0"/>
            <a:chExt cx="12192001" cy="6860735"/>
          </a:xfrm>
        </p:grpSpPr>
        <p:pic>
          <p:nvPicPr>
            <p:cNvPr id="8" name="Picture 2" descr="KL Deemed to be University Logo">
              <a:extLst>
                <a:ext uri="{FF2B5EF4-FFF2-40B4-BE49-F238E27FC236}">
                  <a16:creationId xmlns:a16="http://schemas.microsoft.com/office/drawing/2014/main" id="{9150CB72-475A-4012-AA1F-6E8FA44F85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A682F2BC-42C8-429C-A1B5-37D47EFACC12}"/>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4644F1C0-F409-46E9-AC60-F0BFBBA2A864}"/>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85D23B24-EA96-4F21-AB88-790AEC097913}"/>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D5254000-E62C-4760-AC3E-4B337CAB3449}"/>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8BFC6B0F-BD64-4064-93D0-26838C42D57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Rectangle 13">
              <a:extLst>
                <a:ext uri="{FF2B5EF4-FFF2-40B4-BE49-F238E27FC236}">
                  <a16:creationId xmlns:a16="http://schemas.microsoft.com/office/drawing/2014/main" id="{E189DDEA-D85D-4CBB-A66F-E5CFF80921AD}"/>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Rectangle 14">
              <a:extLst>
                <a:ext uri="{FF2B5EF4-FFF2-40B4-BE49-F238E27FC236}">
                  <a16:creationId xmlns:a16="http://schemas.microsoft.com/office/drawing/2014/main" id="{B4540EA6-736E-4B21-9DFC-166AA019AF9A}"/>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16" name="TextBox 15">
            <a:extLst>
              <a:ext uri="{FF2B5EF4-FFF2-40B4-BE49-F238E27FC236}">
                <a16:creationId xmlns:a16="http://schemas.microsoft.com/office/drawing/2014/main" id="{96A59CFF-15A9-47B7-B0E4-8C1B5C50146D}"/>
              </a:ext>
            </a:extLst>
          </p:cNvPr>
          <p:cNvSpPr txBox="1"/>
          <p:nvPr/>
        </p:nvSpPr>
        <p:spPr>
          <a:xfrm>
            <a:off x="510320" y="0"/>
            <a:ext cx="6105378" cy="369332"/>
          </a:xfrm>
          <a:prstGeom prst="rect">
            <a:avLst/>
          </a:prstGeom>
          <a:noFill/>
        </p:spPr>
        <p:txBody>
          <a:bodyPr wrap="square">
            <a:spAutoFit/>
          </a:bodyPr>
          <a:lstStyle/>
          <a:p>
            <a:endParaRPr lang="en-US" dirty="0"/>
          </a:p>
        </p:txBody>
      </p:sp>
      <p:sp>
        <p:nvSpPr>
          <p:cNvPr id="4" name="TextBox 3">
            <a:extLst>
              <a:ext uri="{FF2B5EF4-FFF2-40B4-BE49-F238E27FC236}">
                <a16:creationId xmlns:a16="http://schemas.microsoft.com/office/drawing/2014/main" id="{AA1ADA2F-6671-4A20-9AA9-273D5B1F1DBE}"/>
              </a:ext>
            </a:extLst>
          </p:cNvPr>
          <p:cNvSpPr txBox="1"/>
          <p:nvPr/>
        </p:nvSpPr>
        <p:spPr>
          <a:xfrm>
            <a:off x="373150" y="1184818"/>
            <a:ext cx="6748164" cy="4832092"/>
          </a:xfrm>
          <a:prstGeom prst="rect">
            <a:avLst/>
          </a:prstGeom>
          <a:noFill/>
        </p:spPr>
        <p:txBody>
          <a:bodyPr wrap="square">
            <a:spAutoFit/>
          </a:bodyPr>
          <a:lstStyle/>
          <a:p>
            <a:r>
              <a:rPr lang="en-US" sz="2200" dirty="0">
                <a:effectLst/>
              </a:rPr>
              <a:t>2971 // Kill the process with the given </a:t>
            </a:r>
            <a:r>
              <a:rPr lang="en-US" sz="2200" dirty="0" err="1">
                <a:effectLst/>
              </a:rPr>
              <a:t>pid</a:t>
            </a:r>
            <a:r>
              <a:rPr lang="en-US" sz="2200" dirty="0">
                <a:effectLst/>
              </a:rPr>
              <a:t>.</a:t>
            </a:r>
          </a:p>
          <a:p>
            <a:r>
              <a:rPr lang="en-US" sz="2200" dirty="0">
                <a:effectLst/>
              </a:rPr>
              <a:t>2972 // Process won’t exit until it returns</a:t>
            </a:r>
          </a:p>
          <a:p>
            <a:r>
              <a:rPr lang="en-US" sz="2200" dirty="0">
                <a:effectLst/>
              </a:rPr>
              <a:t>2973 // to user space (see trap in </a:t>
            </a:r>
            <a:r>
              <a:rPr lang="en-US" sz="2200" dirty="0" err="1">
                <a:effectLst/>
              </a:rPr>
              <a:t>trap.c</a:t>
            </a:r>
            <a:r>
              <a:rPr lang="en-US" sz="2200" dirty="0">
                <a:effectLst/>
              </a:rPr>
              <a:t>).</a:t>
            </a:r>
          </a:p>
          <a:p>
            <a:r>
              <a:rPr lang="en-US" sz="2200" dirty="0">
                <a:effectLst/>
              </a:rPr>
              <a:t>2974 int</a:t>
            </a:r>
          </a:p>
          <a:p>
            <a:r>
              <a:rPr lang="en-US" sz="2200" dirty="0">
                <a:effectLst/>
              </a:rPr>
              <a:t>2975 kill(int </a:t>
            </a:r>
            <a:r>
              <a:rPr lang="en-US" sz="2200" dirty="0" err="1">
                <a:effectLst/>
              </a:rPr>
              <a:t>pid</a:t>
            </a:r>
            <a:r>
              <a:rPr lang="en-US" sz="2200" dirty="0">
                <a:effectLst/>
              </a:rPr>
              <a:t>)</a:t>
            </a:r>
          </a:p>
          <a:p>
            <a:r>
              <a:rPr lang="en-US" sz="2200" dirty="0">
                <a:effectLst/>
              </a:rPr>
              <a:t>2976 {</a:t>
            </a:r>
          </a:p>
          <a:p>
            <a:r>
              <a:rPr lang="en-US" sz="2200" dirty="0">
                <a:effectLst/>
              </a:rPr>
              <a:t>2977 struct proc *p;</a:t>
            </a:r>
          </a:p>
          <a:p>
            <a:r>
              <a:rPr lang="en-US" sz="2200" dirty="0">
                <a:effectLst/>
              </a:rPr>
              <a:t>2978 </a:t>
            </a:r>
          </a:p>
          <a:p>
            <a:r>
              <a:rPr lang="en-US" sz="2200" dirty="0">
                <a:effectLst/>
              </a:rPr>
              <a:t>2979 acquire(&amp;</a:t>
            </a:r>
            <a:r>
              <a:rPr lang="en-US" sz="2200" dirty="0" err="1">
                <a:effectLst/>
              </a:rPr>
              <a:t>ptable.lock</a:t>
            </a:r>
            <a:r>
              <a:rPr lang="en-US" sz="2200" dirty="0">
                <a:effectLst/>
              </a:rPr>
              <a:t>);</a:t>
            </a:r>
          </a:p>
          <a:p>
            <a:r>
              <a:rPr lang="en-US" sz="2200" dirty="0">
                <a:effectLst/>
              </a:rPr>
              <a:t>2980 for(p = </a:t>
            </a:r>
            <a:r>
              <a:rPr lang="en-US" sz="2200" dirty="0" err="1">
                <a:effectLst/>
              </a:rPr>
              <a:t>ptable.proc</a:t>
            </a:r>
            <a:r>
              <a:rPr lang="en-US" sz="2200" dirty="0">
                <a:effectLst/>
              </a:rPr>
              <a:t>; p &lt; &amp;</a:t>
            </a:r>
            <a:r>
              <a:rPr lang="en-US" sz="2200" dirty="0" err="1">
                <a:effectLst/>
              </a:rPr>
              <a:t>ptable.proc</a:t>
            </a:r>
            <a:r>
              <a:rPr lang="en-US" sz="2200" dirty="0">
                <a:effectLst/>
              </a:rPr>
              <a:t>[NPROC]; p++){</a:t>
            </a:r>
          </a:p>
          <a:p>
            <a:r>
              <a:rPr lang="en-US" sz="2200" dirty="0">
                <a:effectLst/>
              </a:rPr>
              <a:t>2981 if(p−&gt;</a:t>
            </a:r>
            <a:r>
              <a:rPr lang="en-US" sz="2200" dirty="0" err="1">
                <a:effectLst/>
              </a:rPr>
              <a:t>pid</a:t>
            </a:r>
            <a:r>
              <a:rPr lang="en-US" sz="2200" dirty="0">
                <a:effectLst/>
              </a:rPr>
              <a:t> == </a:t>
            </a:r>
            <a:r>
              <a:rPr lang="en-US" sz="2200" dirty="0" err="1">
                <a:effectLst/>
              </a:rPr>
              <a:t>pid</a:t>
            </a:r>
            <a:r>
              <a:rPr lang="en-US" sz="2200" dirty="0">
                <a:effectLst/>
              </a:rPr>
              <a:t>){</a:t>
            </a:r>
          </a:p>
          <a:p>
            <a:r>
              <a:rPr lang="en-US" sz="2200" dirty="0">
                <a:effectLst/>
              </a:rPr>
              <a:t>2982 p−&gt;killed = 1;</a:t>
            </a:r>
          </a:p>
          <a:p>
            <a:r>
              <a:rPr lang="en-US" sz="2200" dirty="0">
                <a:effectLst/>
              </a:rPr>
              <a:t>2983 // Wake process from sleep if necessary.</a:t>
            </a:r>
          </a:p>
          <a:p>
            <a:r>
              <a:rPr lang="en-US" sz="2200" dirty="0">
                <a:effectLst/>
              </a:rPr>
              <a:t>2984 if(p−&gt;state == SLEEPING)</a:t>
            </a:r>
          </a:p>
        </p:txBody>
      </p:sp>
      <p:sp>
        <p:nvSpPr>
          <p:cNvPr id="20" name="TextBox 19">
            <a:extLst>
              <a:ext uri="{FF2B5EF4-FFF2-40B4-BE49-F238E27FC236}">
                <a16:creationId xmlns:a16="http://schemas.microsoft.com/office/drawing/2014/main" id="{DA54478F-4E74-4600-9EAC-603E428BBB17}"/>
              </a:ext>
            </a:extLst>
          </p:cNvPr>
          <p:cNvSpPr txBox="1"/>
          <p:nvPr/>
        </p:nvSpPr>
        <p:spPr>
          <a:xfrm>
            <a:off x="7755220" y="1545554"/>
            <a:ext cx="4063630" cy="3046988"/>
          </a:xfrm>
          <a:prstGeom prst="rect">
            <a:avLst/>
          </a:prstGeom>
          <a:noFill/>
        </p:spPr>
        <p:txBody>
          <a:bodyPr wrap="square">
            <a:spAutoFit/>
          </a:bodyPr>
          <a:lstStyle/>
          <a:p>
            <a:r>
              <a:rPr lang="en-US" sz="2400" dirty="0">
                <a:effectLst/>
              </a:rPr>
              <a:t>2985 p−&gt;state = RUNNABLE;</a:t>
            </a:r>
          </a:p>
          <a:p>
            <a:r>
              <a:rPr lang="en-US" sz="2400" dirty="0">
                <a:effectLst/>
              </a:rPr>
              <a:t>2986 release(&amp;</a:t>
            </a:r>
            <a:r>
              <a:rPr lang="en-US" sz="2400" dirty="0" err="1">
                <a:effectLst/>
              </a:rPr>
              <a:t>ptable.lock</a:t>
            </a:r>
            <a:r>
              <a:rPr lang="en-US" sz="2400" dirty="0">
                <a:effectLst/>
              </a:rPr>
              <a:t>);</a:t>
            </a:r>
          </a:p>
          <a:p>
            <a:r>
              <a:rPr lang="en-US" sz="2400" dirty="0">
                <a:effectLst/>
              </a:rPr>
              <a:t>2987 return 0;</a:t>
            </a:r>
          </a:p>
          <a:p>
            <a:r>
              <a:rPr lang="en-US" sz="2400" dirty="0">
                <a:effectLst/>
              </a:rPr>
              <a:t>2988 }</a:t>
            </a:r>
          </a:p>
          <a:p>
            <a:r>
              <a:rPr lang="en-US" sz="2400" dirty="0">
                <a:effectLst/>
              </a:rPr>
              <a:t>2989 }</a:t>
            </a:r>
          </a:p>
          <a:p>
            <a:r>
              <a:rPr lang="en-US" sz="2400" dirty="0">
                <a:effectLst/>
              </a:rPr>
              <a:t>2990 release(&amp;</a:t>
            </a:r>
            <a:r>
              <a:rPr lang="en-US" sz="2400" dirty="0" err="1">
                <a:effectLst/>
              </a:rPr>
              <a:t>ptable.lock</a:t>
            </a:r>
            <a:r>
              <a:rPr lang="en-US" sz="2400" dirty="0">
                <a:effectLst/>
              </a:rPr>
              <a:t>);</a:t>
            </a:r>
          </a:p>
          <a:p>
            <a:r>
              <a:rPr lang="en-US" sz="2400" dirty="0">
                <a:effectLst/>
              </a:rPr>
              <a:t>2991 return −1;</a:t>
            </a:r>
          </a:p>
          <a:p>
            <a:r>
              <a:rPr lang="en-US" sz="2400" dirty="0">
                <a:effectLst/>
              </a:rPr>
              <a:t>2992 } </a:t>
            </a:r>
            <a:endParaRPr lang="en-US" sz="2400" dirty="0"/>
          </a:p>
        </p:txBody>
      </p:sp>
      <p:sp>
        <p:nvSpPr>
          <p:cNvPr id="5" name="Rectangle 2">
            <a:extLst>
              <a:ext uri="{FF2B5EF4-FFF2-40B4-BE49-F238E27FC236}">
                <a16:creationId xmlns:a16="http://schemas.microsoft.com/office/drawing/2014/main" id="{6F4E4138-6E2E-4D03-B48E-B06BD821F074}"/>
              </a:ext>
            </a:extLst>
          </p:cNvPr>
          <p:cNvSpPr txBox="1">
            <a:spLocks noChangeArrowheads="1"/>
          </p:cNvSpPr>
          <p:nvPr/>
        </p:nvSpPr>
        <p:spPr>
          <a:xfrm>
            <a:off x="464232" y="148519"/>
            <a:ext cx="8904849" cy="69530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4800" b="1" dirty="0">
                <a:solidFill>
                  <a:srgbClr val="C00000"/>
                </a:solidFill>
                <a:latin typeface="+mn-lt"/>
              </a:rPr>
              <a:t>Kill in XV6</a:t>
            </a:r>
          </a:p>
        </p:txBody>
      </p:sp>
    </p:spTree>
    <p:extLst>
      <p:ext uri="{BB962C8B-B14F-4D97-AF65-F5344CB8AC3E}">
        <p14:creationId xmlns:p14="http://schemas.microsoft.com/office/powerpoint/2010/main" val="7546418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795E5C7-7E62-4BA5-8695-A19746209846}"/>
              </a:ext>
            </a:extLst>
          </p:cNvPr>
          <p:cNvGrpSpPr/>
          <p:nvPr/>
        </p:nvGrpSpPr>
        <p:grpSpPr>
          <a:xfrm>
            <a:off x="0" y="0"/>
            <a:ext cx="12192001" cy="6860735"/>
            <a:chOff x="0" y="0"/>
            <a:chExt cx="12192001" cy="6860735"/>
          </a:xfrm>
        </p:grpSpPr>
        <p:pic>
          <p:nvPicPr>
            <p:cNvPr id="8" name="Picture 2" descr="KL Deemed to be University Logo">
              <a:extLst>
                <a:ext uri="{FF2B5EF4-FFF2-40B4-BE49-F238E27FC236}">
                  <a16:creationId xmlns:a16="http://schemas.microsoft.com/office/drawing/2014/main" id="{9150CB72-475A-4012-AA1F-6E8FA44F85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A682F2BC-42C8-429C-A1B5-37D47EFACC12}"/>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4644F1C0-F409-46E9-AC60-F0BFBBA2A864}"/>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85D23B24-EA96-4F21-AB88-790AEC097913}"/>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D5254000-E62C-4760-AC3E-4B337CAB3449}"/>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8BFC6B0F-BD64-4064-93D0-26838C42D57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Rectangle 13">
              <a:extLst>
                <a:ext uri="{FF2B5EF4-FFF2-40B4-BE49-F238E27FC236}">
                  <a16:creationId xmlns:a16="http://schemas.microsoft.com/office/drawing/2014/main" id="{E189DDEA-D85D-4CBB-A66F-E5CFF80921AD}"/>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Rectangle 14">
              <a:extLst>
                <a:ext uri="{FF2B5EF4-FFF2-40B4-BE49-F238E27FC236}">
                  <a16:creationId xmlns:a16="http://schemas.microsoft.com/office/drawing/2014/main" id="{B4540EA6-736E-4B21-9DFC-166AA019AF9A}"/>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16" name="TextBox 15">
            <a:extLst>
              <a:ext uri="{FF2B5EF4-FFF2-40B4-BE49-F238E27FC236}">
                <a16:creationId xmlns:a16="http://schemas.microsoft.com/office/drawing/2014/main" id="{96A59CFF-15A9-47B7-B0E4-8C1B5C50146D}"/>
              </a:ext>
            </a:extLst>
          </p:cNvPr>
          <p:cNvSpPr txBox="1"/>
          <p:nvPr/>
        </p:nvSpPr>
        <p:spPr>
          <a:xfrm>
            <a:off x="510320" y="0"/>
            <a:ext cx="6105378" cy="369332"/>
          </a:xfrm>
          <a:prstGeom prst="rect">
            <a:avLst/>
          </a:prstGeom>
          <a:noFill/>
        </p:spPr>
        <p:txBody>
          <a:bodyPr wrap="square">
            <a:spAutoFit/>
          </a:bodyPr>
          <a:lstStyle/>
          <a:p>
            <a:endParaRPr lang="en-US" dirty="0"/>
          </a:p>
        </p:txBody>
      </p:sp>
      <p:sp>
        <p:nvSpPr>
          <p:cNvPr id="17" name="TextBox 16">
            <a:extLst>
              <a:ext uri="{FF2B5EF4-FFF2-40B4-BE49-F238E27FC236}">
                <a16:creationId xmlns:a16="http://schemas.microsoft.com/office/drawing/2014/main" id="{4498986D-A984-4FBC-BFD8-AC3296C4AB38}"/>
              </a:ext>
            </a:extLst>
          </p:cNvPr>
          <p:cNvSpPr txBox="1"/>
          <p:nvPr/>
        </p:nvSpPr>
        <p:spPr>
          <a:xfrm>
            <a:off x="209136" y="512935"/>
            <a:ext cx="11292474" cy="5632311"/>
          </a:xfrm>
          <a:prstGeom prst="rect">
            <a:avLst/>
          </a:prstGeom>
          <a:noFill/>
        </p:spPr>
        <p:txBody>
          <a:bodyPr wrap="square">
            <a:spAutoFit/>
          </a:bodyPr>
          <a:lstStyle/>
          <a:p>
            <a:pPr marL="342900" indent="-342900" algn="just">
              <a:buFont typeface="Arial" panose="020B0604020202020204" pitchFamily="34" charset="0"/>
              <a:buChar char="•"/>
            </a:pPr>
            <a:r>
              <a:rPr lang="en-IN" sz="2400" dirty="0">
                <a:effectLst/>
              </a:rPr>
              <a:t>When a child exits, it does not die immediately. Instead, it switches to the ZOMBIE process state until the parent calls wait to learn of the exit. </a:t>
            </a:r>
          </a:p>
          <a:p>
            <a:pPr marL="342900" indent="-342900" algn="just">
              <a:buFont typeface="Arial" panose="020B0604020202020204" pitchFamily="34" charset="0"/>
              <a:buChar char="•"/>
            </a:pPr>
            <a:r>
              <a:rPr lang="en-IN" sz="2400" dirty="0">
                <a:effectLst/>
              </a:rPr>
              <a:t>The parent is then responsible for freeing the memory associated wit h the process and preparing the struct proc for reuse. </a:t>
            </a:r>
          </a:p>
          <a:p>
            <a:pPr marL="342900" indent="-342900" algn="just">
              <a:buFont typeface="Arial" panose="020B0604020202020204" pitchFamily="34" charset="0"/>
              <a:buChar char="•"/>
            </a:pPr>
            <a:r>
              <a:rPr lang="en-IN" sz="2400" dirty="0">
                <a:effectLst/>
              </a:rPr>
              <a:t>If the parent exits before the child, the </a:t>
            </a:r>
            <a:r>
              <a:rPr lang="en-IN" sz="2400" dirty="0" err="1">
                <a:effectLst/>
              </a:rPr>
              <a:t>init</a:t>
            </a:r>
            <a:r>
              <a:rPr lang="en-IN" sz="2400" dirty="0">
                <a:effectLst/>
              </a:rPr>
              <a:t> process adopts the child and waits for it, so that every child has a parent to clean up after it.</a:t>
            </a:r>
          </a:p>
          <a:p>
            <a:pPr marL="342900" indent="-342900" algn="just">
              <a:buFont typeface="Arial" panose="020B0604020202020204" pitchFamily="34" charset="0"/>
              <a:buChar char="•"/>
            </a:pPr>
            <a:r>
              <a:rPr lang="en-IN" sz="2400" dirty="0">
                <a:effectLst/>
              </a:rPr>
              <a:t>Exit acquires </a:t>
            </a:r>
            <a:r>
              <a:rPr lang="en-IN" sz="2400" dirty="0" err="1">
                <a:effectLst/>
              </a:rPr>
              <a:t>ptable.lock</a:t>
            </a:r>
            <a:r>
              <a:rPr lang="en-IN" sz="2400" dirty="0">
                <a:effectLst/>
              </a:rPr>
              <a:t> and then wakes up any process sleeping on a wait channel equal to the current process’s parent proc(2651); if there is such a process, it will be the parent in wait.</a:t>
            </a:r>
          </a:p>
          <a:p>
            <a:pPr marL="342900" indent="-342900" algn="just">
              <a:buFont typeface="Arial" panose="020B0604020202020204" pitchFamily="34" charset="0"/>
              <a:buChar char="•"/>
            </a:pPr>
            <a:r>
              <a:rPr lang="en-IN" sz="2400" dirty="0">
                <a:effectLst/>
              </a:rPr>
              <a:t>This may look premature, since exit has not marked the current process as a ZOMBIE yet, but it is safe: although wakeup may cause the parent to run, the loop in wait cannot run until exit releases </a:t>
            </a:r>
            <a:r>
              <a:rPr lang="en-IN" sz="2400" dirty="0" err="1">
                <a:effectLst/>
              </a:rPr>
              <a:t>ptable.lock</a:t>
            </a:r>
            <a:r>
              <a:rPr lang="en-IN" sz="2400" dirty="0">
                <a:effectLst/>
              </a:rPr>
              <a:t> by calling sched to enter the scheduler, so wait can’t look at the exiting process until after exit has set its state to ZOMBIE(2663). Before exit yields the processor, it reparents all of the exiting process’s children, passing them to the </a:t>
            </a:r>
            <a:r>
              <a:rPr lang="en-IN" sz="2400" dirty="0" err="1">
                <a:effectLst/>
              </a:rPr>
              <a:t>initproc</a:t>
            </a:r>
            <a:r>
              <a:rPr lang="en-IN" sz="2400" dirty="0">
                <a:effectLst/>
              </a:rPr>
              <a:t>(2653-2660). Finally, exit calls sched to relinquish the CPU.</a:t>
            </a:r>
            <a:endParaRPr lang="en-US" sz="2400" dirty="0"/>
          </a:p>
        </p:txBody>
      </p:sp>
    </p:spTree>
    <p:extLst>
      <p:ext uri="{BB962C8B-B14F-4D97-AF65-F5344CB8AC3E}">
        <p14:creationId xmlns:p14="http://schemas.microsoft.com/office/powerpoint/2010/main" val="3791309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795E5C7-7E62-4BA5-8695-A19746209846}"/>
              </a:ext>
            </a:extLst>
          </p:cNvPr>
          <p:cNvGrpSpPr/>
          <p:nvPr/>
        </p:nvGrpSpPr>
        <p:grpSpPr>
          <a:xfrm>
            <a:off x="0" y="-134152"/>
            <a:ext cx="12192001" cy="6860735"/>
            <a:chOff x="0" y="0"/>
            <a:chExt cx="12192001" cy="6860735"/>
          </a:xfrm>
        </p:grpSpPr>
        <p:pic>
          <p:nvPicPr>
            <p:cNvPr id="8" name="Picture 2" descr="KL Deemed to be University Logo">
              <a:extLst>
                <a:ext uri="{FF2B5EF4-FFF2-40B4-BE49-F238E27FC236}">
                  <a16:creationId xmlns:a16="http://schemas.microsoft.com/office/drawing/2014/main" id="{9150CB72-475A-4012-AA1F-6E8FA44F85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A682F2BC-42C8-429C-A1B5-37D47EFACC12}"/>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4644F1C0-F409-46E9-AC60-F0BFBBA2A864}"/>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85D23B24-EA96-4F21-AB88-790AEC097913}"/>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D5254000-E62C-4760-AC3E-4B337CAB3449}"/>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8BFC6B0F-BD64-4064-93D0-26838C42D57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Rectangle 13">
              <a:extLst>
                <a:ext uri="{FF2B5EF4-FFF2-40B4-BE49-F238E27FC236}">
                  <a16:creationId xmlns:a16="http://schemas.microsoft.com/office/drawing/2014/main" id="{E189DDEA-D85D-4CBB-A66F-E5CFF80921AD}"/>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Rectangle 14">
              <a:extLst>
                <a:ext uri="{FF2B5EF4-FFF2-40B4-BE49-F238E27FC236}">
                  <a16:creationId xmlns:a16="http://schemas.microsoft.com/office/drawing/2014/main" id="{B4540EA6-736E-4B21-9DFC-166AA019AF9A}"/>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5" name="TextBox 4">
            <a:extLst>
              <a:ext uri="{FF2B5EF4-FFF2-40B4-BE49-F238E27FC236}">
                <a16:creationId xmlns:a16="http://schemas.microsoft.com/office/drawing/2014/main" id="{02D4A2E9-C7F0-4FFE-A46C-3BEF0C4FA3F2}"/>
              </a:ext>
            </a:extLst>
          </p:cNvPr>
          <p:cNvSpPr txBox="1"/>
          <p:nvPr/>
        </p:nvSpPr>
        <p:spPr>
          <a:xfrm>
            <a:off x="387927" y="1076691"/>
            <a:ext cx="9863513" cy="3539430"/>
          </a:xfrm>
          <a:prstGeom prst="rect">
            <a:avLst/>
          </a:prstGeom>
          <a:noFill/>
        </p:spPr>
        <p:txBody>
          <a:bodyPr wrap="square" rtlCol="0">
            <a:spAutoFit/>
          </a:bodyPr>
          <a:lstStyle/>
          <a:p>
            <a:pPr marL="457200" indent="-457200">
              <a:buFont typeface="+mj-lt"/>
              <a:buAutoNum type="arabicPeriod"/>
            </a:pPr>
            <a:r>
              <a:rPr lang="en-IN" sz="2800" b="1" dirty="0"/>
              <a:t>Fork </a:t>
            </a:r>
          </a:p>
          <a:p>
            <a:pPr marL="914400" lvl="1" indent="-457200">
              <a:buFont typeface="Arial" panose="020B0604020202020204" pitchFamily="34" charset="0"/>
              <a:buChar char="•"/>
            </a:pPr>
            <a:r>
              <a:rPr lang="en-IN" sz="2800" b="1" dirty="0"/>
              <a:t>Creates a New Process</a:t>
            </a:r>
          </a:p>
          <a:p>
            <a:pPr marL="457200" indent="-457200">
              <a:buFont typeface="+mj-lt"/>
              <a:buAutoNum type="arabicPeriod"/>
            </a:pPr>
            <a:r>
              <a:rPr lang="en-US" sz="2800" b="1" dirty="0"/>
              <a:t>Kill</a:t>
            </a:r>
          </a:p>
          <a:p>
            <a:pPr marL="914400" lvl="1" indent="-457200">
              <a:buFont typeface="Arial" panose="020B0604020202020204" pitchFamily="34" charset="0"/>
              <a:buChar char="•"/>
            </a:pPr>
            <a:r>
              <a:rPr lang="en-US" sz="2800" b="1" dirty="0"/>
              <a:t>Used to Send Signal to a Process OR Group of Processes</a:t>
            </a:r>
          </a:p>
          <a:p>
            <a:pPr marL="457200" indent="-457200">
              <a:buFont typeface="+mj-lt"/>
              <a:buAutoNum type="arabicPeriod"/>
            </a:pPr>
            <a:r>
              <a:rPr lang="en-US" sz="2800" b="1" dirty="0"/>
              <a:t>Exit</a:t>
            </a:r>
          </a:p>
          <a:p>
            <a:pPr marL="914400" lvl="1" indent="-457200">
              <a:buFont typeface="Arial" panose="020B0604020202020204" pitchFamily="34" charset="0"/>
              <a:buChar char="•"/>
            </a:pPr>
            <a:r>
              <a:rPr lang="en-US" sz="2800" b="1" dirty="0"/>
              <a:t>Used to Terminate the Process Execution</a:t>
            </a:r>
          </a:p>
          <a:p>
            <a:pPr marL="457200" indent="-457200">
              <a:buFont typeface="+mj-lt"/>
              <a:buAutoNum type="arabicPeriod"/>
            </a:pPr>
            <a:r>
              <a:rPr lang="en-US" sz="2800" b="1" dirty="0"/>
              <a:t>wait</a:t>
            </a:r>
          </a:p>
          <a:p>
            <a:pPr marL="914400" lvl="1" indent="-457200">
              <a:buFont typeface="Arial" panose="020B0604020202020204" pitchFamily="34" charset="0"/>
              <a:buChar char="•"/>
            </a:pPr>
            <a:r>
              <a:rPr lang="en-US" sz="2800" b="1" dirty="0"/>
              <a:t>Wait for the Process to change its State</a:t>
            </a:r>
          </a:p>
        </p:txBody>
      </p:sp>
      <p:sp>
        <p:nvSpPr>
          <p:cNvPr id="6" name="Rectangle 2">
            <a:extLst>
              <a:ext uri="{FF2B5EF4-FFF2-40B4-BE49-F238E27FC236}">
                <a16:creationId xmlns:a16="http://schemas.microsoft.com/office/drawing/2014/main" id="{427082BF-18B9-4FB0-A00B-EB04C3B0B91F}"/>
              </a:ext>
            </a:extLst>
          </p:cNvPr>
          <p:cNvSpPr txBox="1">
            <a:spLocks noChangeArrowheads="1"/>
          </p:cNvSpPr>
          <p:nvPr/>
        </p:nvSpPr>
        <p:spPr>
          <a:xfrm>
            <a:off x="155012" y="-62382"/>
            <a:ext cx="8267628" cy="69530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4800" b="1" dirty="0">
                <a:solidFill>
                  <a:srgbClr val="C00000"/>
                </a:solidFill>
                <a:latin typeface="+mn-lt"/>
              </a:rPr>
              <a:t>System Calls for the Process</a:t>
            </a:r>
          </a:p>
        </p:txBody>
      </p:sp>
    </p:spTree>
    <p:extLst>
      <p:ext uri="{BB962C8B-B14F-4D97-AF65-F5344CB8AC3E}">
        <p14:creationId xmlns:p14="http://schemas.microsoft.com/office/powerpoint/2010/main" val="26516120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795E5C7-7E62-4BA5-8695-A19746209846}"/>
              </a:ext>
            </a:extLst>
          </p:cNvPr>
          <p:cNvGrpSpPr/>
          <p:nvPr/>
        </p:nvGrpSpPr>
        <p:grpSpPr>
          <a:xfrm>
            <a:off x="0" y="0"/>
            <a:ext cx="12192001" cy="6860735"/>
            <a:chOff x="0" y="0"/>
            <a:chExt cx="12192001" cy="6860735"/>
          </a:xfrm>
        </p:grpSpPr>
        <p:pic>
          <p:nvPicPr>
            <p:cNvPr id="8" name="Picture 2" descr="KL Deemed to be University Logo">
              <a:extLst>
                <a:ext uri="{FF2B5EF4-FFF2-40B4-BE49-F238E27FC236}">
                  <a16:creationId xmlns:a16="http://schemas.microsoft.com/office/drawing/2014/main" id="{9150CB72-475A-4012-AA1F-6E8FA44F85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A682F2BC-42C8-429C-A1B5-37D47EFACC12}"/>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4644F1C0-F409-46E9-AC60-F0BFBBA2A864}"/>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85D23B24-EA96-4F21-AB88-790AEC097913}"/>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D5254000-E62C-4760-AC3E-4B337CAB3449}"/>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8BFC6B0F-BD64-4064-93D0-26838C42D57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Rectangle 13">
              <a:extLst>
                <a:ext uri="{FF2B5EF4-FFF2-40B4-BE49-F238E27FC236}">
                  <a16:creationId xmlns:a16="http://schemas.microsoft.com/office/drawing/2014/main" id="{E189DDEA-D85D-4CBB-A66F-E5CFF80921AD}"/>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Rectangle 14">
              <a:extLst>
                <a:ext uri="{FF2B5EF4-FFF2-40B4-BE49-F238E27FC236}">
                  <a16:creationId xmlns:a16="http://schemas.microsoft.com/office/drawing/2014/main" id="{B4540EA6-736E-4B21-9DFC-166AA019AF9A}"/>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10" name="Rectangle 2">
            <a:extLst>
              <a:ext uri="{FF2B5EF4-FFF2-40B4-BE49-F238E27FC236}">
                <a16:creationId xmlns:a16="http://schemas.microsoft.com/office/drawing/2014/main" id="{8F65FFC6-A135-4F3C-9C87-3DDA0D7D3328}"/>
              </a:ext>
            </a:extLst>
          </p:cNvPr>
          <p:cNvSpPr txBox="1">
            <a:spLocks noChangeArrowheads="1"/>
          </p:cNvSpPr>
          <p:nvPr/>
        </p:nvSpPr>
        <p:spPr>
          <a:xfrm>
            <a:off x="506436" y="251446"/>
            <a:ext cx="8904849" cy="69530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4800" b="1" dirty="0">
                <a:solidFill>
                  <a:srgbClr val="C00000"/>
                </a:solidFill>
                <a:latin typeface="+mn-lt"/>
              </a:rPr>
              <a:t>Zombies</a:t>
            </a:r>
          </a:p>
        </p:txBody>
      </p:sp>
      <p:sp>
        <p:nvSpPr>
          <p:cNvPr id="4" name="Rectangle 1">
            <a:extLst>
              <a:ext uri="{FF2B5EF4-FFF2-40B4-BE49-F238E27FC236}">
                <a16:creationId xmlns:a16="http://schemas.microsoft.com/office/drawing/2014/main" id="{B9A2AFF4-0E15-4CF0-81F6-34F8E8D6B2E2}"/>
              </a:ext>
            </a:extLst>
          </p:cNvPr>
          <p:cNvSpPr>
            <a:spLocks noChangeArrowheads="1"/>
          </p:cNvSpPr>
          <p:nvPr/>
        </p:nvSpPr>
        <p:spPr bwMode="auto">
          <a:xfrm rot="10800000" flipV="1">
            <a:off x="414454" y="1341103"/>
            <a:ext cx="11029810" cy="34685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55600" marR="431800" indent="-342900">
              <a:lnSpc>
                <a:spcPct val="100699"/>
              </a:lnSpc>
              <a:spcBef>
                <a:spcPts val="80"/>
              </a:spcBef>
              <a:buFont typeface="Arial" panose="020B0604020202020204" pitchFamily="34" charset="0"/>
              <a:buChar char="•"/>
              <a:tabLst>
                <a:tab pos="1230630" algn="l"/>
              </a:tabLst>
            </a:pPr>
            <a:r>
              <a:rPr lang="en-IN" sz="2400" spc="-5" dirty="0">
                <a:cs typeface="Arial"/>
              </a:rPr>
              <a:t>When </a:t>
            </a:r>
            <a:r>
              <a:rPr lang="en-IN" sz="2400" dirty="0">
                <a:cs typeface="Arial"/>
              </a:rPr>
              <a:t>a </a:t>
            </a:r>
            <a:r>
              <a:rPr lang="en-IN" sz="2400" spc="-5" dirty="0">
                <a:cs typeface="Arial"/>
              </a:rPr>
              <a:t>process terminates </a:t>
            </a:r>
            <a:r>
              <a:rPr lang="en-IN" sz="2400" spc="-10" dirty="0">
                <a:cs typeface="Arial"/>
              </a:rPr>
              <a:t>it </a:t>
            </a:r>
            <a:r>
              <a:rPr lang="en-IN" sz="2400" dirty="0">
                <a:cs typeface="Arial"/>
              </a:rPr>
              <a:t>becomes a </a:t>
            </a:r>
            <a:r>
              <a:rPr lang="en-IN" sz="2400" dirty="0">
                <a:solidFill>
                  <a:srgbClr val="0000CC"/>
                </a:solidFill>
                <a:cs typeface="Arial"/>
              </a:rPr>
              <a:t>zombie </a:t>
            </a:r>
            <a:r>
              <a:rPr lang="en-IN" sz="2400" spc="-5" dirty="0">
                <a:cs typeface="Arial"/>
              </a:rPr>
              <a:t>(or  </a:t>
            </a:r>
            <a:r>
              <a:rPr lang="en-IN" sz="2400" spc="-5" dirty="0">
                <a:solidFill>
                  <a:srgbClr val="0000CC"/>
                </a:solidFill>
                <a:cs typeface="Arial"/>
              </a:rPr>
              <a:t>defunct</a:t>
            </a:r>
            <a:r>
              <a:rPr lang="en-IN" sz="2400" spc="5" dirty="0">
                <a:solidFill>
                  <a:srgbClr val="0000CC"/>
                </a:solidFill>
                <a:cs typeface="Arial"/>
              </a:rPr>
              <a:t> </a:t>
            </a:r>
            <a:r>
              <a:rPr lang="en-IN" sz="2400" spc="-5" dirty="0">
                <a:cs typeface="Arial"/>
              </a:rPr>
              <a:t>process)</a:t>
            </a:r>
            <a:endParaRPr lang="en-IN" sz="2400" dirty="0">
              <a:cs typeface="Arial"/>
            </a:endParaRPr>
          </a:p>
          <a:p>
            <a:pPr marL="412750" indent="-285750">
              <a:spcBef>
                <a:spcPts val="509"/>
              </a:spcBef>
              <a:buChar char="–"/>
              <a:tabLst>
                <a:tab pos="412115" algn="l"/>
                <a:tab pos="412750" algn="l"/>
              </a:tabLst>
            </a:pPr>
            <a:r>
              <a:rPr lang="en-IN" sz="2400" spc="-5" dirty="0">
                <a:cs typeface="Arial"/>
              </a:rPr>
              <a:t>PCB in </a:t>
            </a:r>
            <a:r>
              <a:rPr lang="en-IN" sz="2400" dirty="0">
                <a:cs typeface="Arial"/>
              </a:rPr>
              <a:t>OS </a:t>
            </a:r>
            <a:r>
              <a:rPr lang="en-IN" sz="2400" spc="-5" dirty="0">
                <a:cs typeface="Arial"/>
              </a:rPr>
              <a:t>still exists </a:t>
            </a:r>
            <a:r>
              <a:rPr lang="en-IN" sz="2400" dirty="0">
                <a:cs typeface="Arial"/>
              </a:rPr>
              <a:t>even </a:t>
            </a:r>
            <a:r>
              <a:rPr lang="en-IN" sz="2400" spc="-5" dirty="0">
                <a:cs typeface="Arial"/>
              </a:rPr>
              <a:t>though </a:t>
            </a:r>
            <a:r>
              <a:rPr lang="en-IN" sz="2400" dirty="0">
                <a:cs typeface="Arial"/>
              </a:rPr>
              <a:t>program no </a:t>
            </a:r>
            <a:r>
              <a:rPr lang="en-IN" sz="2400" spc="-5" dirty="0">
                <a:cs typeface="Arial"/>
              </a:rPr>
              <a:t>longer</a:t>
            </a:r>
            <a:r>
              <a:rPr lang="en-IN" sz="2400" spc="40" dirty="0">
                <a:cs typeface="Arial"/>
              </a:rPr>
              <a:t> </a:t>
            </a:r>
            <a:r>
              <a:rPr lang="en-IN" sz="2400" spc="-5" dirty="0">
                <a:cs typeface="Arial"/>
              </a:rPr>
              <a:t>executing</a:t>
            </a:r>
            <a:endParaRPr lang="en-IN" sz="2400" dirty="0">
              <a:cs typeface="Arial"/>
            </a:endParaRPr>
          </a:p>
          <a:p>
            <a:pPr marL="412750" marR="5080" indent="-285750">
              <a:lnSpc>
                <a:spcPct val="100800"/>
              </a:lnSpc>
              <a:spcBef>
                <a:spcPts val="500"/>
              </a:spcBef>
              <a:buChar char="–"/>
              <a:tabLst>
                <a:tab pos="412115" algn="l"/>
                <a:tab pos="412750" algn="l"/>
              </a:tabLst>
            </a:pPr>
            <a:r>
              <a:rPr lang="en-IN" sz="2400" spc="-5" dirty="0">
                <a:solidFill>
                  <a:srgbClr val="0000CC"/>
                </a:solidFill>
                <a:cs typeface="Arial"/>
              </a:rPr>
              <a:t>Why? </a:t>
            </a:r>
          </a:p>
          <a:p>
            <a:pPr marL="412750" marR="5080" indent="-285750">
              <a:lnSpc>
                <a:spcPct val="100800"/>
              </a:lnSpc>
              <a:spcBef>
                <a:spcPts val="500"/>
              </a:spcBef>
              <a:buChar char="–"/>
              <a:tabLst>
                <a:tab pos="412115" algn="l"/>
                <a:tab pos="412750" algn="l"/>
              </a:tabLst>
            </a:pPr>
            <a:r>
              <a:rPr lang="en-IN" sz="2400" spc="-5" dirty="0">
                <a:cs typeface="Arial"/>
              </a:rPr>
              <a:t>So that the </a:t>
            </a:r>
            <a:r>
              <a:rPr lang="en-IN" sz="2400" dirty="0">
                <a:cs typeface="Arial"/>
              </a:rPr>
              <a:t>parent process can read </a:t>
            </a:r>
            <a:r>
              <a:rPr lang="en-IN" sz="2400" spc="-5" dirty="0">
                <a:cs typeface="Arial"/>
              </a:rPr>
              <a:t>the </a:t>
            </a:r>
            <a:r>
              <a:rPr lang="en-IN" sz="2400" spc="-10" dirty="0">
                <a:cs typeface="Arial"/>
              </a:rPr>
              <a:t>child’s </a:t>
            </a:r>
            <a:r>
              <a:rPr lang="en-IN" sz="2400" spc="-5" dirty="0">
                <a:cs typeface="Arial"/>
              </a:rPr>
              <a:t>exit status  </a:t>
            </a:r>
            <a:r>
              <a:rPr lang="en-IN" sz="2400" dirty="0">
                <a:cs typeface="Arial"/>
              </a:rPr>
              <a:t>(through </a:t>
            </a:r>
            <a:r>
              <a:rPr lang="en-IN" sz="2400" spc="-10" dirty="0">
                <a:solidFill>
                  <a:srgbClr val="0000CC"/>
                </a:solidFill>
                <a:cs typeface="Arial"/>
              </a:rPr>
              <a:t>wait </a:t>
            </a:r>
            <a:r>
              <a:rPr lang="en-IN" sz="2400" spc="-5" dirty="0">
                <a:cs typeface="Arial"/>
              </a:rPr>
              <a:t>system</a:t>
            </a:r>
            <a:r>
              <a:rPr lang="en-IN" sz="2400" spc="10" dirty="0">
                <a:cs typeface="Arial"/>
              </a:rPr>
              <a:t> </a:t>
            </a:r>
            <a:r>
              <a:rPr lang="en-IN" sz="2400" spc="-5" dirty="0">
                <a:cs typeface="Arial"/>
              </a:rPr>
              <a:t>call)</a:t>
            </a:r>
            <a:endParaRPr lang="en-IN" sz="2400" dirty="0">
              <a:cs typeface="Arial"/>
            </a:endParaRPr>
          </a:p>
          <a:p>
            <a:pPr marL="355600" indent="-342900">
              <a:spcBef>
                <a:spcPts val="610"/>
              </a:spcBef>
              <a:buFont typeface="Arial" panose="020B0604020202020204" pitchFamily="34" charset="0"/>
              <a:buChar char="•"/>
            </a:pPr>
            <a:r>
              <a:rPr lang="en-IN" sz="2400" spc="-5" dirty="0">
                <a:cs typeface="Arial"/>
              </a:rPr>
              <a:t>When parent reads</a:t>
            </a:r>
            <a:r>
              <a:rPr lang="en-IN" sz="2400" dirty="0">
                <a:cs typeface="Arial"/>
              </a:rPr>
              <a:t> </a:t>
            </a:r>
            <a:r>
              <a:rPr lang="en-IN" sz="2400" spc="-5" dirty="0">
                <a:cs typeface="Arial"/>
              </a:rPr>
              <a:t>status zombie entries </a:t>
            </a:r>
            <a:r>
              <a:rPr lang="en-IN" sz="2400" dirty="0">
                <a:cs typeface="Arial"/>
              </a:rPr>
              <a:t>removed </a:t>
            </a:r>
            <a:r>
              <a:rPr lang="en-IN" sz="2400" spc="-5" dirty="0">
                <a:cs typeface="Arial"/>
              </a:rPr>
              <a:t>from </a:t>
            </a:r>
            <a:r>
              <a:rPr lang="en-IN" sz="2400" dirty="0">
                <a:cs typeface="Arial"/>
              </a:rPr>
              <a:t>OS… </a:t>
            </a:r>
            <a:r>
              <a:rPr lang="en-IN" sz="2400" dirty="0">
                <a:solidFill>
                  <a:srgbClr val="0000CC"/>
                </a:solidFill>
                <a:cs typeface="Arial"/>
              </a:rPr>
              <a:t>process</a:t>
            </a:r>
            <a:r>
              <a:rPr lang="en-IN" sz="2400" spc="20" dirty="0">
                <a:solidFill>
                  <a:srgbClr val="0000CC"/>
                </a:solidFill>
                <a:cs typeface="Arial"/>
              </a:rPr>
              <a:t> </a:t>
            </a:r>
            <a:r>
              <a:rPr lang="en-IN" sz="2400" dirty="0">
                <a:solidFill>
                  <a:srgbClr val="0000CC"/>
                </a:solidFill>
                <a:cs typeface="Arial"/>
              </a:rPr>
              <a:t>reaped!</a:t>
            </a:r>
            <a:endParaRPr lang="en-IN" sz="2400" dirty="0">
              <a:cs typeface="Arial"/>
            </a:endParaRPr>
          </a:p>
          <a:p>
            <a:pPr marL="355600" indent="-342900">
              <a:spcBef>
                <a:spcPts val="610"/>
              </a:spcBef>
              <a:buFont typeface="Arial" panose="020B0604020202020204" pitchFamily="34" charset="0"/>
              <a:buChar char="•"/>
            </a:pPr>
            <a:r>
              <a:rPr lang="en-IN" sz="2400" spc="-10" dirty="0">
                <a:cs typeface="Arial"/>
              </a:rPr>
              <a:t>Suppose </a:t>
            </a:r>
            <a:r>
              <a:rPr lang="en-IN" sz="2400" spc="-5" dirty="0">
                <a:cs typeface="Arial"/>
              </a:rPr>
              <a:t>parent does not read</a:t>
            </a:r>
            <a:r>
              <a:rPr lang="en-IN" sz="2400" spc="10" dirty="0">
                <a:cs typeface="Arial"/>
              </a:rPr>
              <a:t> </a:t>
            </a:r>
            <a:r>
              <a:rPr lang="en-IN" sz="2400" spc="-5" dirty="0">
                <a:cs typeface="Arial"/>
              </a:rPr>
              <a:t>status Zombie will continue to </a:t>
            </a:r>
            <a:r>
              <a:rPr lang="en-IN" sz="2400" dirty="0">
                <a:cs typeface="Arial"/>
              </a:rPr>
              <a:t>exist </a:t>
            </a:r>
            <a:r>
              <a:rPr lang="en-IN" sz="2400" spc="-5" dirty="0">
                <a:cs typeface="Arial"/>
              </a:rPr>
              <a:t>infinitely </a:t>
            </a:r>
            <a:r>
              <a:rPr lang="en-IN" sz="2400" dirty="0">
                <a:cs typeface="Arial"/>
              </a:rPr>
              <a:t>… </a:t>
            </a:r>
            <a:r>
              <a:rPr lang="en-IN" sz="2400" dirty="0">
                <a:solidFill>
                  <a:srgbClr val="0000CC"/>
                </a:solidFill>
                <a:cs typeface="Arial"/>
              </a:rPr>
              <a:t>a resource</a:t>
            </a:r>
            <a:r>
              <a:rPr lang="en-IN" sz="2400" spc="-5" dirty="0">
                <a:solidFill>
                  <a:srgbClr val="0000CC"/>
                </a:solidFill>
                <a:cs typeface="Arial"/>
              </a:rPr>
              <a:t> </a:t>
            </a:r>
            <a:r>
              <a:rPr lang="en-IN" sz="2400" dirty="0">
                <a:solidFill>
                  <a:srgbClr val="0000CC"/>
                </a:solidFill>
                <a:cs typeface="Arial"/>
              </a:rPr>
              <a:t>leak</a:t>
            </a:r>
            <a:endParaRPr lang="en-IN" sz="2400" dirty="0">
              <a:cs typeface="Arial"/>
            </a:endParaRPr>
          </a:p>
          <a:p>
            <a:pPr marL="469900" indent="-342900">
              <a:spcBef>
                <a:spcPts val="509"/>
              </a:spcBef>
              <a:buFont typeface="Arial" panose="020B0604020202020204" pitchFamily="34" charset="0"/>
              <a:buChar char="•"/>
              <a:tabLst>
                <a:tab pos="412115" algn="l"/>
                <a:tab pos="412750" algn="l"/>
              </a:tabLst>
            </a:pPr>
            <a:r>
              <a:rPr lang="en-IN" sz="2400" spc="-5" dirty="0">
                <a:cs typeface="Arial"/>
              </a:rPr>
              <a:t>These </a:t>
            </a:r>
            <a:r>
              <a:rPr lang="en-IN" sz="2400" dirty="0">
                <a:cs typeface="Arial"/>
              </a:rPr>
              <a:t>are </a:t>
            </a:r>
            <a:r>
              <a:rPr lang="en-IN" sz="2400" spc="-5" dirty="0">
                <a:cs typeface="Arial"/>
              </a:rPr>
              <a:t>typically found </a:t>
            </a:r>
            <a:r>
              <a:rPr lang="en-IN" sz="2400" dirty="0">
                <a:cs typeface="Arial"/>
              </a:rPr>
              <a:t>by a reaper</a:t>
            </a:r>
            <a:r>
              <a:rPr lang="en-IN" sz="2400" spc="-20" dirty="0">
                <a:cs typeface="Arial"/>
              </a:rPr>
              <a:t> </a:t>
            </a:r>
            <a:r>
              <a:rPr lang="en-IN" sz="2400" dirty="0">
                <a:cs typeface="Arial"/>
              </a:rPr>
              <a:t>process</a:t>
            </a:r>
          </a:p>
        </p:txBody>
      </p:sp>
    </p:spTree>
    <p:extLst>
      <p:ext uri="{BB962C8B-B14F-4D97-AF65-F5344CB8AC3E}">
        <p14:creationId xmlns:p14="http://schemas.microsoft.com/office/powerpoint/2010/main" val="10543821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795E5C7-7E62-4BA5-8695-A19746209846}"/>
              </a:ext>
            </a:extLst>
          </p:cNvPr>
          <p:cNvGrpSpPr/>
          <p:nvPr/>
        </p:nvGrpSpPr>
        <p:grpSpPr>
          <a:xfrm>
            <a:off x="0" y="0"/>
            <a:ext cx="12192001" cy="6860735"/>
            <a:chOff x="0" y="0"/>
            <a:chExt cx="12192001" cy="6860735"/>
          </a:xfrm>
        </p:grpSpPr>
        <p:pic>
          <p:nvPicPr>
            <p:cNvPr id="8" name="Picture 2" descr="KL Deemed to be University Logo">
              <a:extLst>
                <a:ext uri="{FF2B5EF4-FFF2-40B4-BE49-F238E27FC236}">
                  <a16:creationId xmlns:a16="http://schemas.microsoft.com/office/drawing/2014/main" id="{9150CB72-475A-4012-AA1F-6E8FA44F85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A682F2BC-42C8-429C-A1B5-37D47EFACC12}"/>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4644F1C0-F409-46E9-AC60-F0BFBBA2A864}"/>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85D23B24-EA96-4F21-AB88-790AEC097913}"/>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D5254000-E62C-4760-AC3E-4B337CAB3449}"/>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8BFC6B0F-BD64-4064-93D0-26838C42D57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Rectangle 13">
              <a:extLst>
                <a:ext uri="{FF2B5EF4-FFF2-40B4-BE49-F238E27FC236}">
                  <a16:creationId xmlns:a16="http://schemas.microsoft.com/office/drawing/2014/main" id="{E189DDEA-D85D-4CBB-A66F-E5CFF80921AD}"/>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Rectangle 14">
              <a:extLst>
                <a:ext uri="{FF2B5EF4-FFF2-40B4-BE49-F238E27FC236}">
                  <a16:creationId xmlns:a16="http://schemas.microsoft.com/office/drawing/2014/main" id="{B4540EA6-736E-4B21-9DFC-166AA019AF9A}"/>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10" name="Rectangle 2">
            <a:extLst>
              <a:ext uri="{FF2B5EF4-FFF2-40B4-BE49-F238E27FC236}">
                <a16:creationId xmlns:a16="http://schemas.microsoft.com/office/drawing/2014/main" id="{8F65FFC6-A135-4F3C-9C87-3DDA0D7D3328}"/>
              </a:ext>
            </a:extLst>
          </p:cNvPr>
          <p:cNvSpPr txBox="1">
            <a:spLocks noChangeArrowheads="1"/>
          </p:cNvSpPr>
          <p:nvPr/>
        </p:nvSpPr>
        <p:spPr>
          <a:xfrm>
            <a:off x="492368" y="96698"/>
            <a:ext cx="8904849" cy="69530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4800" b="1" dirty="0">
                <a:solidFill>
                  <a:srgbClr val="C00000"/>
                </a:solidFill>
                <a:latin typeface="+mn-lt"/>
              </a:rPr>
              <a:t>Orphans</a:t>
            </a:r>
          </a:p>
        </p:txBody>
      </p:sp>
      <p:sp>
        <p:nvSpPr>
          <p:cNvPr id="4" name="Rectangle 1">
            <a:extLst>
              <a:ext uri="{FF2B5EF4-FFF2-40B4-BE49-F238E27FC236}">
                <a16:creationId xmlns:a16="http://schemas.microsoft.com/office/drawing/2014/main" id="{B9A2AFF4-0E15-4CF0-81F6-34F8E8D6B2E2}"/>
              </a:ext>
            </a:extLst>
          </p:cNvPr>
          <p:cNvSpPr>
            <a:spLocks noChangeArrowheads="1"/>
          </p:cNvSpPr>
          <p:nvPr/>
        </p:nvSpPr>
        <p:spPr bwMode="auto">
          <a:xfrm rot="10800000" flipV="1">
            <a:off x="88135" y="749785"/>
            <a:ext cx="11500627" cy="5087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55600" marR="5080" indent="-342900">
              <a:lnSpc>
                <a:spcPct val="121200"/>
              </a:lnSpc>
              <a:spcBef>
                <a:spcPts val="100"/>
              </a:spcBef>
              <a:buFont typeface="Arial" panose="020B0604020202020204" pitchFamily="34" charset="0"/>
              <a:buChar char="•"/>
            </a:pPr>
            <a:r>
              <a:rPr lang="en-IN" sz="2400" spc="-5" dirty="0">
                <a:cs typeface="Arial"/>
              </a:rPr>
              <a:t>When </a:t>
            </a:r>
            <a:r>
              <a:rPr lang="en-IN" sz="2400" dirty="0">
                <a:cs typeface="Arial"/>
              </a:rPr>
              <a:t>a </a:t>
            </a:r>
            <a:r>
              <a:rPr lang="en-IN" sz="2400" spc="-10" dirty="0">
                <a:cs typeface="Arial"/>
              </a:rPr>
              <a:t>parent </a:t>
            </a:r>
            <a:r>
              <a:rPr lang="en-IN" sz="2400" spc="-5" dirty="0">
                <a:cs typeface="Arial"/>
              </a:rPr>
              <a:t>process terminates before its child  Adopted by </a:t>
            </a:r>
            <a:r>
              <a:rPr lang="en-IN" sz="2400" dirty="0">
                <a:cs typeface="Arial"/>
              </a:rPr>
              <a:t>first </a:t>
            </a:r>
            <a:r>
              <a:rPr lang="en-IN" sz="2400" spc="-5" dirty="0">
                <a:cs typeface="Arial"/>
              </a:rPr>
              <a:t>process (/</a:t>
            </a:r>
            <a:r>
              <a:rPr lang="en-IN" sz="2400" spc="-5" dirty="0" err="1">
                <a:cs typeface="Arial"/>
              </a:rPr>
              <a:t>sbin</a:t>
            </a:r>
            <a:r>
              <a:rPr lang="en-IN" sz="2400" spc="-5" dirty="0">
                <a:cs typeface="Arial"/>
              </a:rPr>
              <a:t>/</a:t>
            </a:r>
            <a:r>
              <a:rPr lang="en-IN" sz="2400" spc="-5" dirty="0" err="1">
                <a:cs typeface="Arial"/>
              </a:rPr>
              <a:t>init</a:t>
            </a:r>
            <a:r>
              <a:rPr lang="en-IN" sz="2400" spc="-5" dirty="0">
                <a:cs typeface="Arial"/>
              </a:rPr>
              <a:t>)</a:t>
            </a:r>
            <a:endParaRPr lang="en-IN" sz="2400" dirty="0">
              <a:cs typeface="Arial"/>
            </a:endParaRPr>
          </a:p>
        </p:txBody>
      </p:sp>
      <p:grpSp>
        <p:nvGrpSpPr>
          <p:cNvPr id="16" name="Group 15">
            <a:extLst>
              <a:ext uri="{FF2B5EF4-FFF2-40B4-BE49-F238E27FC236}">
                <a16:creationId xmlns:a16="http://schemas.microsoft.com/office/drawing/2014/main" id="{C1605EE0-C59B-4F8B-BF85-EB5710A3B59E}"/>
              </a:ext>
            </a:extLst>
          </p:cNvPr>
          <p:cNvGrpSpPr/>
          <p:nvPr/>
        </p:nvGrpSpPr>
        <p:grpSpPr>
          <a:xfrm>
            <a:off x="785544" y="1368890"/>
            <a:ext cx="2450025" cy="2486258"/>
            <a:chOff x="2514600" y="2895600"/>
            <a:chExt cx="2705100" cy="3097529"/>
          </a:xfrm>
        </p:grpSpPr>
        <p:sp>
          <p:nvSpPr>
            <p:cNvPr id="17" name="object 5">
              <a:extLst>
                <a:ext uri="{FF2B5EF4-FFF2-40B4-BE49-F238E27FC236}">
                  <a16:creationId xmlns:a16="http://schemas.microsoft.com/office/drawing/2014/main" id="{A330148A-B402-4DD0-9860-98AEA14A8E06}"/>
                </a:ext>
              </a:extLst>
            </p:cNvPr>
            <p:cNvSpPr/>
            <p:nvPr/>
          </p:nvSpPr>
          <p:spPr>
            <a:xfrm>
              <a:off x="3775710" y="2895600"/>
              <a:ext cx="360680" cy="361950"/>
            </a:xfrm>
            <a:custGeom>
              <a:avLst/>
              <a:gdLst/>
              <a:ahLst/>
              <a:cxnLst/>
              <a:rect l="l" t="t" r="r" b="b"/>
              <a:pathLst>
                <a:path w="360680" h="361950">
                  <a:moveTo>
                    <a:pt x="180339" y="0"/>
                  </a:moveTo>
                  <a:lnTo>
                    <a:pt x="131703" y="6214"/>
                  </a:lnTo>
                  <a:lnTo>
                    <a:pt x="88429" y="23894"/>
                  </a:lnTo>
                  <a:lnTo>
                    <a:pt x="52069" y="51593"/>
                  </a:lnTo>
                  <a:lnTo>
                    <a:pt x="24177" y="87865"/>
                  </a:lnTo>
                  <a:lnTo>
                    <a:pt x="6302" y="131262"/>
                  </a:lnTo>
                  <a:lnTo>
                    <a:pt x="0" y="180339"/>
                  </a:lnTo>
                  <a:lnTo>
                    <a:pt x="6302" y="229511"/>
                  </a:lnTo>
                  <a:lnTo>
                    <a:pt x="24177" y="273144"/>
                  </a:lnTo>
                  <a:lnTo>
                    <a:pt x="52069" y="309721"/>
                  </a:lnTo>
                  <a:lnTo>
                    <a:pt x="88429" y="337725"/>
                  </a:lnTo>
                  <a:lnTo>
                    <a:pt x="131703" y="355641"/>
                  </a:lnTo>
                  <a:lnTo>
                    <a:pt x="180339" y="361950"/>
                  </a:lnTo>
                  <a:lnTo>
                    <a:pt x="229417" y="355641"/>
                  </a:lnTo>
                  <a:lnTo>
                    <a:pt x="272814" y="337725"/>
                  </a:lnTo>
                  <a:lnTo>
                    <a:pt x="309086" y="309721"/>
                  </a:lnTo>
                  <a:lnTo>
                    <a:pt x="336785" y="273144"/>
                  </a:lnTo>
                  <a:lnTo>
                    <a:pt x="354465" y="229511"/>
                  </a:lnTo>
                  <a:lnTo>
                    <a:pt x="360679" y="180339"/>
                  </a:lnTo>
                  <a:lnTo>
                    <a:pt x="354465" y="131262"/>
                  </a:lnTo>
                  <a:lnTo>
                    <a:pt x="336785" y="87865"/>
                  </a:lnTo>
                  <a:lnTo>
                    <a:pt x="309086" y="51593"/>
                  </a:lnTo>
                  <a:lnTo>
                    <a:pt x="272814" y="23894"/>
                  </a:lnTo>
                  <a:lnTo>
                    <a:pt x="229417" y="6214"/>
                  </a:lnTo>
                  <a:lnTo>
                    <a:pt x="180339" y="0"/>
                  </a:lnTo>
                  <a:close/>
                </a:path>
              </a:pathLst>
            </a:custGeom>
            <a:solidFill>
              <a:srgbClr val="BADFE2"/>
            </a:solidFill>
          </p:spPr>
          <p:txBody>
            <a:bodyPr wrap="square" lIns="0" tIns="0" rIns="0" bIns="0" rtlCol="0"/>
            <a:lstStyle/>
            <a:p>
              <a:endParaRPr/>
            </a:p>
          </p:txBody>
        </p:sp>
        <p:sp>
          <p:nvSpPr>
            <p:cNvPr id="18" name="object 6">
              <a:extLst>
                <a:ext uri="{FF2B5EF4-FFF2-40B4-BE49-F238E27FC236}">
                  <a16:creationId xmlns:a16="http://schemas.microsoft.com/office/drawing/2014/main" id="{76E3B1B8-41E1-41F7-9F18-3DB4ED570EC3}"/>
                </a:ext>
              </a:extLst>
            </p:cNvPr>
            <p:cNvSpPr/>
            <p:nvPr/>
          </p:nvSpPr>
          <p:spPr>
            <a:xfrm>
              <a:off x="3775710" y="2895600"/>
              <a:ext cx="360680" cy="361950"/>
            </a:xfrm>
            <a:custGeom>
              <a:avLst/>
              <a:gdLst/>
              <a:ahLst/>
              <a:cxnLst/>
              <a:rect l="l" t="t" r="r" b="b"/>
              <a:pathLst>
                <a:path w="360680" h="361950">
                  <a:moveTo>
                    <a:pt x="180339" y="0"/>
                  </a:moveTo>
                  <a:lnTo>
                    <a:pt x="229417" y="6214"/>
                  </a:lnTo>
                  <a:lnTo>
                    <a:pt x="272814" y="23894"/>
                  </a:lnTo>
                  <a:lnTo>
                    <a:pt x="309086" y="51593"/>
                  </a:lnTo>
                  <a:lnTo>
                    <a:pt x="336785" y="87865"/>
                  </a:lnTo>
                  <a:lnTo>
                    <a:pt x="354465" y="131262"/>
                  </a:lnTo>
                  <a:lnTo>
                    <a:pt x="360679" y="180339"/>
                  </a:lnTo>
                  <a:lnTo>
                    <a:pt x="354465" y="229511"/>
                  </a:lnTo>
                  <a:lnTo>
                    <a:pt x="336785" y="273144"/>
                  </a:lnTo>
                  <a:lnTo>
                    <a:pt x="309086" y="309721"/>
                  </a:lnTo>
                  <a:lnTo>
                    <a:pt x="272814" y="337725"/>
                  </a:lnTo>
                  <a:lnTo>
                    <a:pt x="229417" y="355641"/>
                  </a:lnTo>
                  <a:lnTo>
                    <a:pt x="180339" y="361950"/>
                  </a:lnTo>
                  <a:lnTo>
                    <a:pt x="131703" y="355641"/>
                  </a:lnTo>
                  <a:lnTo>
                    <a:pt x="88429" y="337725"/>
                  </a:lnTo>
                  <a:lnTo>
                    <a:pt x="52069" y="309721"/>
                  </a:lnTo>
                  <a:lnTo>
                    <a:pt x="24177" y="273144"/>
                  </a:lnTo>
                  <a:lnTo>
                    <a:pt x="6302" y="229511"/>
                  </a:lnTo>
                  <a:lnTo>
                    <a:pt x="0" y="180339"/>
                  </a:lnTo>
                  <a:lnTo>
                    <a:pt x="6302" y="131262"/>
                  </a:lnTo>
                  <a:lnTo>
                    <a:pt x="24177" y="87865"/>
                  </a:lnTo>
                  <a:lnTo>
                    <a:pt x="52069" y="51593"/>
                  </a:lnTo>
                  <a:lnTo>
                    <a:pt x="88429" y="23894"/>
                  </a:lnTo>
                  <a:lnTo>
                    <a:pt x="131703" y="6214"/>
                  </a:lnTo>
                  <a:lnTo>
                    <a:pt x="180339" y="0"/>
                  </a:lnTo>
                  <a:close/>
                </a:path>
              </a:pathLst>
            </a:custGeom>
            <a:ln w="9344">
              <a:solidFill>
                <a:srgbClr val="000000"/>
              </a:solidFill>
            </a:ln>
          </p:spPr>
          <p:txBody>
            <a:bodyPr wrap="square" lIns="0" tIns="0" rIns="0" bIns="0" rtlCol="0"/>
            <a:lstStyle/>
            <a:p>
              <a:endParaRPr/>
            </a:p>
          </p:txBody>
        </p:sp>
        <p:sp>
          <p:nvSpPr>
            <p:cNvPr id="19" name="object 7">
              <a:extLst>
                <a:ext uri="{FF2B5EF4-FFF2-40B4-BE49-F238E27FC236}">
                  <a16:creationId xmlns:a16="http://schemas.microsoft.com/office/drawing/2014/main" id="{F3CF4DE6-15BE-411D-BD4D-59FF34691803}"/>
                </a:ext>
              </a:extLst>
            </p:cNvPr>
            <p:cNvSpPr/>
            <p:nvPr/>
          </p:nvSpPr>
          <p:spPr>
            <a:xfrm>
              <a:off x="3775710" y="2895600"/>
              <a:ext cx="0" cy="0"/>
            </a:xfrm>
            <a:custGeom>
              <a:avLst/>
              <a:gdLst/>
              <a:ahLst/>
              <a:cxnLst/>
              <a:rect l="l" t="t" r="r" b="b"/>
              <a:pathLst>
                <a:path>
                  <a:moveTo>
                    <a:pt x="0" y="0"/>
                  </a:moveTo>
                  <a:lnTo>
                    <a:pt x="0" y="0"/>
                  </a:lnTo>
                </a:path>
              </a:pathLst>
            </a:custGeom>
            <a:ln w="9344">
              <a:solidFill>
                <a:srgbClr val="000000"/>
              </a:solidFill>
            </a:ln>
          </p:spPr>
          <p:txBody>
            <a:bodyPr wrap="square" lIns="0" tIns="0" rIns="0" bIns="0" rtlCol="0"/>
            <a:lstStyle/>
            <a:p>
              <a:endParaRPr/>
            </a:p>
          </p:txBody>
        </p:sp>
        <p:sp>
          <p:nvSpPr>
            <p:cNvPr id="20" name="object 8">
              <a:extLst>
                <a:ext uri="{FF2B5EF4-FFF2-40B4-BE49-F238E27FC236}">
                  <a16:creationId xmlns:a16="http://schemas.microsoft.com/office/drawing/2014/main" id="{81124210-E6EF-4180-91F1-08FD2406F33F}"/>
                </a:ext>
              </a:extLst>
            </p:cNvPr>
            <p:cNvSpPr/>
            <p:nvPr/>
          </p:nvSpPr>
          <p:spPr>
            <a:xfrm>
              <a:off x="4136389" y="3257550"/>
              <a:ext cx="0" cy="0"/>
            </a:xfrm>
            <a:custGeom>
              <a:avLst/>
              <a:gdLst/>
              <a:ahLst/>
              <a:cxnLst/>
              <a:rect l="l" t="t" r="r" b="b"/>
              <a:pathLst>
                <a:path>
                  <a:moveTo>
                    <a:pt x="0" y="0"/>
                  </a:moveTo>
                  <a:lnTo>
                    <a:pt x="0" y="0"/>
                  </a:lnTo>
                </a:path>
              </a:pathLst>
            </a:custGeom>
            <a:ln w="9344">
              <a:solidFill>
                <a:srgbClr val="000000"/>
              </a:solidFill>
            </a:ln>
          </p:spPr>
          <p:txBody>
            <a:bodyPr wrap="square" lIns="0" tIns="0" rIns="0" bIns="0" rtlCol="0"/>
            <a:lstStyle/>
            <a:p>
              <a:endParaRPr/>
            </a:p>
          </p:txBody>
        </p:sp>
        <p:sp>
          <p:nvSpPr>
            <p:cNvPr id="21" name="object 9">
              <a:extLst>
                <a:ext uri="{FF2B5EF4-FFF2-40B4-BE49-F238E27FC236}">
                  <a16:creationId xmlns:a16="http://schemas.microsoft.com/office/drawing/2014/main" id="{D4E61B16-24B7-41F3-A55B-1E7545D58D75}"/>
                </a:ext>
              </a:extLst>
            </p:cNvPr>
            <p:cNvSpPr/>
            <p:nvPr/>
          </p:nvSpPr>
          <p:spPr>
            <a:xfrm>
              <a:off x="3054350" y="3618229"/>
              <a:ext cx="361950" cy="360680"/>
            </a:xfrm>
            <a:custGeom>
              <a:avLst/>
              <a:gdLst/>
              <a:ahLst/>
              <a:cxnLst/>
              <a:rect l="l" t="t" r="r" b="b"/>
              <a:pathLst>
                <a:path w="361950" h="360679">
                  <a:moveTo>
                    <a:pt x="180339" y="0"/>
                  </a:moveTo>
                  <a:lnTo>
                    <a:pt x="131262" y="6214"/>
                  </a:lnTo>
                  <a:lnTo>
                    <a:pt x="87865" y="23894"/>
                  </a:lnTo>
                  <a:lnTo>
                    <a:pt x="51593" y="51593"/>
                  </a:lnTo>
                  <a:lnTo>
                    <a:pt x="23894" y="87865"/>
                  </a:lnTo>
                  <a:lnTo>
                    <a:pt x="6214" y="131262"/>
                  </a:lnTo>
                  <a:lnTo>
                    <a:pt x="0" y="180340"/>
                  </a:lnTo>
                  <a:lnTo>
                    <a:pt x="6214" y="229417"/>
                  </a:lnTo>
                  <a:lnTo>
                    <a:pt x="23894" y="272814"/>
                  </a:lnTo>
                  <a:lnTo>
                    <a:pt x="51593" y="309086"/>
                  </a:lnTo>
                  <a:lnTo>
                    <a:pt x="87865" y="336785"/>
                  </a:lnTo>
                  <a:lnTo>
                    <a:pt x="131262" y="354465"/>
                  </a:lnTo>
                  <a:lnTo>
                    <a:pt x="180339" y="360680"/>
                  </a:lnTo>
                  <a:lnTo>
                    <a:pt x="229511" y="354465"/>
                  </a:lnTo>
                  <a:lnTo>
                    <a:pt x="273144" y="336785"/>
                  </a:lnTo>
                  <a:lnTo>
                    <a:pt x="309721" y="309086"/>
                  </a:lnTo>
                  <a:lnTo>
                    <a:pt x="337725" y="272814"/>
                  </a:lnTo>
                  <a:lnTo>
                    <a:pt x="355641" y="229417"/>
                  </a:lnTo>
                  <a:lnTo>
                    <a:pt x="361950" y="180340"/>
                  </a:lnTo>
                  <a:lnTo>
                    <a:pt x="355641" y="131262"/>
                  </a:lnTo>
                  <a:lnTo>
                    <a:pt x="337725" y="87865"/>
                  </a:lnTo>
                  <a:lnTo>
                    <a:pt x="309721" y="51593"/>
                  </a:lnTo>
                  <a:lnTo>
                    <a:pt x="273144" y="23894"/>
                  </a:lnTo>
                  <a:lnTo>
                    <a:pt x="229511" y="6214"/>
                  </a:lnTo>
                  <a:lnTo>
                    <a:pt x="180339" y="0"/>
                  </a:lnTo>
                  <a:close/>
                </a:path>
              </a:pathLst>
            </a:custGeom>
            <a:solidFill>
              <a:srgbClr val="BADFE2"/>
            </a:solidFill>
          </p:spPr>
          <p:txBody>
            <a:bodyPr wrap="square" lIns="0" tIns="0" rIns="0" bIns="0" rtlCol="0"/>
            <a:lstStyle/>
            <a:p>
              <a:endParaRPr/>
            </a:p>
          </p:txBody>
        </p:sp>
        <p:sp>
          <p:nvSpPr>
            <p:cNvPr id="22" name="object 10">
              <a:extLst>
                <a:ext uri="{FF2B5EF4-FFF2-40B4-BE49-F238E27FC236}">
                  <a16:creationId xmlns:a16="http://schemas.microsoft.com/office/drawing/2014/main" id="{15874995-592A-4848-825F-251982EAA511}"/>
                </a:ext>
              </a:extLst>
            </p:cNvPr>
            <p:cNvSpPr/>
            <p:nvPr/>
          </p:nvSpPr>
          <p:spPr>
            <a:xfrm>
              <a:off x="3054350" y="3618229"/>
              <a:ext cx="361950" cy="360680"/>
            </a:xfrm>
            <a:custGeom>
              <a:avLst/>
              <a:gdLst/>
              <a:ahLst/>
              <a:cxnLst/>
              <a:rect l="l" t="t" r="r" b="b"/>
              <a:pathLst>
                <a:path w="361950" h="360679">
                  <a:moveTo>
                    <a:pt x="180339" y="0"/>
                  </a:moveTo>
                  <a:lnTo>
                    <a:pt x="229511" y="6214"/>
                  </a:lnTo>
                  <a:lnTo>
                    <a:pt x="273144" y="23894"/>
                  </a:lnTo>
                  <a:lnTo>
                    <a:pt x="309721" y="51593"/>
                  </a:lnTo>
                  <a:lnTo>
                    <a:pt x="337725" y="87865"/>
                  </a:lnTo>
                  <a:lnTo>
                    <a:pt x="355641" y="131262"/>
                  </a:lnTo>
                  <a:lnTo>
                    <a:pt x="361950" y="180340"/>
                  </a:lnTo>
                  <a:lnTo>
                    <a:pt x="355641" y="229417"/>
                  </a:lnTo>
                  <a:lnTo>
                    <a:pt x="337725" y="272814"/>
                  </a:lnTo>
                  <a:lnTo>
                    <a:pt x="309721" y="309086"/>
                  </a:lnTo>
                  <a:lnTo>
                    <a:pt x="273144" y="336785"/>
                  </a:lnTo>
                  <a:lnTo>
                    <a:pt x="229511" y="354465"/>
                  </a:lnTo>
                  <a:lnTo>
                    <a:pt x="180339" y="360680"/>
                  </a:lnTo>
                  <a:lnTo>
                    <a:pt x="131262" y="354465"/>
                  </a:lnTo>
                  <a:lnTo>
                    <a:pt x="87865" y="336785"/>
                  </a:lnTo>
                  <a:lnTo>
                    <a:pt x="51593" y="309086"/>
                  </a:lnTo>
                  <a:lnTo>
                    <a:pt x="23894" y="272814"/>
                  </a:lnTo>
                  <a:lnTo>
                    <a:pt x="6214" y="229417"/>
                  </a:lnTo>
                  <a:lnTo>
                    <a:pt x="0" y="180340"/>
                  </a:lnTo>
                  <a:lnTo>
                    <a:pt x="6214" y="131262"/>
                  </a:lnTo>
                  <a:lnTo>
                    <a:pt x="23894" y="87865"/>
                  </a:lnTo>
                  <a:lnTo>
                    <a:pt x="51593" y="51593"/>
                  </a:lnTo>
                  <a:lnTo>
                    <a:pt x="87865" y="23894"/>
                  </a:lnTo>
                  <a:lnTo>
                    <a:pt x="131262" y="6214"/>
                  </a:lnTo>
                  <a:lnTo>
                    <a:pt x="180339" y="0"/>
                  </a:lnTo>
                  <a:close/>
                </a:path>
              </a:pathLst>
            </a:custGeom>
            <a:ln w="9344">
              <a:solidFill>
                <a:srgbClr val="000000"/>
              </a:solidFill>
            </a:ln>
          </p:spPr>
          <p:txBody>
            <a:bodyPr wrap="square" lIns="0" tIns="0" rIns="0" bIns="0" rtlCol="0"/>
            <a:lstStyle/>
            <a:p>
              <a:endParaRPr/>
            </a:p>
          </p:txBody>
        </p:sp>
        <p:sp>
          <p:nvSpPr>
            <p:cNvPr id="23" name="object 11">
              <a:extLst>
                <a:ext uri="{FF2B5EF4-FFF2-40B4-BE49-F238E27FC236}">
                  <a16:creationId xmlns:a16="http://schemas.microsoft.com/office/drawing/2014/main" id="{2E8EE6E7-187E-41C6-A636-12971D42FA1A}"/>
                </a:ext>
              </a:extLst>
            </p:cNvPr>
            <p:cNvSpPr/>
            <p:nvPr/>
          </p:nvSpPr>
          <p:spPr>
            <a:xfrm>
              <a:off x="3054350" y="3618229"/>
              <a:ext cx="0" cy="0"/>
            </a:xfrm>
            <a:custGeom>
              <a:avLst/>
              <a:gdLst/>
              <a:ahLst/>
              <a:cxnLst/>
              <a:rect l="l" t="t" r="r" b="b"/>
              <a:pathLst>
                <a:path>
                  <a:moveTo>
                    <a:pt x="0" y="0"/>
                  </a:moveTo>
                  <a:lnTo>
                    <a:pt x="0" y="0"/>
                  </a:lnTo>
                </a:path>
              </a:pathLst>
            </a:custGeom>
            <a:ln w="9344">
              <a:solidFill>
                <a:srgbClr val="000000"/>
              </a:solidFill>
            </a:ln>
          </p:spPr>
          <p:txBody>
            <a:bodyPr wrap="square" lIns="0" tIns="0" rIns="0" bIns="0" rtlCol="0"/>
            <a:lstStyle/>
            <a:p>
              <a:endParaRPr/>
            </a:p>
          </p:txBody>
        </p:sp>
        <p:sp>
          <p:nvSpPr>
            <p:cNvPr id="24" name="object 12">
              <a:extLst>
                <a:ext uri="{FF2B5EF4-FFF2-40B4-BE49-F238E27FC236}">
                  <a16:creationId xmlns:a16="http://schemas.microsoft.com/office/drawing/2014/main" id="{74322573-4E9A-4676-9DCB-CC32E559A945}"/>
                </a:ext>
              </a:extLst>
            </p:cNvPr>
            <p:cNvSpPr/>
            <p:nvPr/>
          </p:nvSpPr>
          <p:spPr>
            <a:xfrm>
              <a:off x="3416300" y="3980179"/>
              <a:ext cx="0" cy="0"/>
            </a:xfrm>
            <a:custGeom>
              <a:avLst/>
              <a:gdLst/>
              <a:ahLst/>
              <a:cxnLst/>
              <a:rect l="l" t="t" r="r" b="b"/>
              <a:pathLst>
                <a:path>
                  <a:moveTo>
                    <a:pt x="0" y="0"/>
                  </a:moveTo>
                  <a:lnTo>
                    <a:pt x="0" y="0"/>
                  </a:lnTo>
                </a:path>
              </a:pathLst>
            </a:custGeom>
            <a:ln w="9344">
              <a:solidFill>
                <a:srgbClr val="000000"/>
              </a:solidFill>
            </a:ln>
          </p:spPr>
          <p:txBody>
            <a:bodyPr wrap="square" lIns="0" tIns="0" rIns="0" bIns="0" rtlCol="0"/>
            <a:lstStyle/>
            <a:p>
              <a:endParaRPr/>
            </a:p>
          </p:txBody>
        </p:sp>
        <p:sp>
          <p:nvSpPr>
            <p:cNvPr id="25" name="object 13">
              <a:extLst>
                <a:ext uri="{FF2B5EF4-FFF2-40B4-BE49-F238E27FC236}">
                  <a16:creationId xmlns:a16="http://schemas.microsoft.com/office/drawing/2014/main" id="{D7C59A21-44FA-4645-AA99-243FB711794F}"/>
                </a:ext>
              </a:extLst>
            </p:cNvPr>
            <p:cNvSpPr/>
            <p:nvPr/>
          </p:nvSpPr>
          <p:spPr>
            <a:xfrm>
              <a:off x="2514600" y="4288790"/>
              <a:ext cx="360680" cy="360680"/>
            </a:xfrm>
            <a:custGeom>
              <a:avLst/>
              <a:gdLst/>
              <a:ahLst/>
              <a:cxnLst/>
              <a:rect l="l" t="t" r="r" b="b"/>
              <a:pathLst>
                <a:path w="360680" h="360679">
                  <a:moveTo>
                    <a:pt x="180340" y="0"/>
                  </a:moveTo>
                  <a:lnTo>
                    <a:pt x="131262" y="6214"/>
                  </a:lnTo>
                  <a:lnTo>
                    <a:pt x="87865" y="23894"/>
                  </a:lnTo>
                  <a:lnTo>
                    <a:pt x="51593" y="51593"/>
                  </a:lnTo>
                  <a:lnTo>
                    <a:pt x="23894" y="87865"/>
                  </a:lnTo>
                  <a:lnTo>
                    <a:pt x="6214" y="131262"/>
                  </a:lnTo>
                  <a:lnTo>
                    <a:pt x="0" y="180340"/>
                  </a:lnTo>
                  <a:lnTo>
                    <a:pt x="6214" y="228976"/>
                  </a:lnTo>
                  <a:lnTo>
                    <a:pt x="23894" y="272250"/>
                  </a:lnTo>
                  <a:lnTo>
                    <a:pt x="51593" y="308610"/>
                  </a:lnTo>
                  <a:lnTo>
                    <a:pt x="87865" y="336502"/>
                  </a:lnTo>
                  <a:lnTo>
                    <a:pt x="131262" y="354377"/>
                  </a:lnTo>
                  <a:lnTo>
                    <a:pt x="180340" y="360680"/>
                  </a:lnTo>
                  <a:lnTo>
                    <a:pt x="228976" y="354377"/>
                  </a:lnTo>
                  <a:lnTo>
                    <a:pt x="272250" y="336502"/>
                  </a:lnTo>
                  <a:lnTo>
                    <a:pt x="308610" y="308610"/>
                  </a:lnTo>
                  <a:lnTo>
                    <a:pt x="336502" y="272250"/>
                  </a:lnTo>
                  <a:lnTo>
                    <a:pt x="354377" y="228976"/>
                  </a:lnTo>
                  <a:lnTo>
                    <a:pt x="360680" y="180340"/>
                  </a:lnTo>
                  <a:lnTo>
                    <a:pt x="354377" y="131262"/>
                  </a:lnTo>
                  <a:lnTo>
                    <a:pt x="336502" y="87865"/>
                  </a:lnTo>
                  <a:lnTo>
                    <a:pt x="308610" y="51593"/>
                  </a:lnTo>
                  <a:lnTo>
                    <a:pt x="272250" y="23894"/>
                  </a:lnTo>
                  <a:lnTo>
                    <a:pt x="228976" y="6214"/>
                  </a:lnTo>
                  <a:lnTo>
                    <a:pt x="180340" y="0"/>
                  </a:lnTo>
                  <a:close/>
                </a:path>
              </a:pathLst>
            </a:custGeom>
            <a:solidFill>
              <a:srgbClr val="BADFE2"/>
            </a:solidFill>
          </p:spPr>
          <p:txBody>
            <a:bodyPr wrap="square" lIns="0" tIns="0" rIns="0" bIns="0" rtlCol="0"/>
            <a:lstStyle/>
            <a:p>
              <a:endParaRPr/>
            </a:p>
          </p:txBody>
        </p:sp>
        <p:sp>
          <p:nvSpPr>
            <p:cNvPr id="26" name="object 14">
              <a:extLst>
                <a:ext uri="{FF2B5EF4-FFF2-40B4-BE49-F238E27FC236}">
                  <a16:creationId xmlns:a16="http://schemas.microsoft.com/office/drawing/2014/main" id="{46DAD8F2-AD39-4153-AF59-6C4757E5BC30}"/>
                </a:ext>
              </a:extLst>
            </p:cNvPr>
            <p:cNvSpPr/>
            <p:nvPr/>
          </p:nvSpPr>
          <p:spPr>
            <a:xfrm>
              <a:off x="2514600" y="4288790"/>
              <a:ext cx="360680" cy="360680"/>
            </a:xfrm>
            <a:custGeom>
              <a:avLst/>
              <a:gdLst/>
              <a:ahLst/>
              <a:cxnLst/>
              <a:rect l="l" t="t" r="r" b="b"/>
              <a:pathLst>
                <a:path w="360680" h="360679">
                  <a:moveTo>
                    <a:pt x="180340" y="0"/>
                  </a:moveTo>
                  <a:lnTo>
                    <a:pt x="228976" y="6214"/>
                  </a:lnTo>
                  <a:lnTo>
                    <a:pt x="272250" y="23894"/>
                  </a:lnTo>
                  <a:lnTo>
                    <a:pt x="308610" y="51593"/>
                  </a:lnTo>
                  <a:lnTo>
                    <a:pt x="336502" y="87865"/>
                  </a:lnTo>
                  <a:lnTo>
                    <a:pt x="354377" y="131262"/>
                  </a:lnTo>
                  <a:lnTo>
                    <a:pt x="360680" y="180340"/>
                  </a:lnTo>
                  <a:lnTo>
                    <a:pt x="354377" y="228976"/>
                  </a:lnTo>
                  <a:lnTo>
                    <a:pt x="336502" y="272250"/>
                  </a:lnTo>
                  <a:lnTo>
                    <a:pt x="308610" y="308610"/>
                  </a:lnTo>
                  <a:lnTo>
                    <a:pt x="272250" y="336502"/>
                  </a:lnTo>
                  <a:lnTo>
                    <a:pt x="228976" y="354377"/>
                  </a:lnTo>
                  <a:lnTo>
                    <a:pt x="180340" y="360680"/>
                  </a:lnTo>
                  <a:lnTo>
                    <a:pt x="131262" y="354377"/>
                  </a:lnTo>
                  <a:lnTo>
                    <a:pt x="87865" y="336502"/>
                  </a:lnTo>
                  <a:lnTo>
                    <a:pt x="51593" y="308610"/>
                  </a:lnTo>
                  <a:lnTo>
                    <a:pt x="23894" y="272250"/>
                  </a:lnTo>
                  <a:lnTo>
                    <a:pt x="6214" y="228976"/>
                  </a:lnTo>
                  <a:lnTo>
                    <a:pt x="0" y="180340"/>
                  </a:lnTo>
                  <a:lnTo>
                    <a:pt x="6214" y="131262"/>
                  </a:lnTo>
                  <a:lnTo>
                    <a:pt x="23894" y="87865"/>
                  </a:lnTo>
                  <a:lnTo>
                    <a:pt x="51593" y="51593"/>
                  </a:lnTo>
                  <a:lnTo>
                    <a:pt x="87865" y="23894"/>
                  </a:lnTo>
                  <a:lnTo>
                    <a:pt x="131262" y="6214"/>
                  </a:lnTo>
                  <a:lnTo>
                    <a:pt x="180340" y="0"/>
                  </a:lnTo>
                  <a:close/>
                </a:path>
              </a:pathLst>
            </a:custGeom>
            <a:ln w="9344">
              <a:solidFill>
                <a:srgbClr val="000000"/>
              </a:solidFill>
            </a:ln>
          </p:spPr>
          <p:txBody>
            <a:bodyPr wrap="square" lIns="0" tIns="0" rIns="0" bIns="0" rtlCol="0"/>
            <a:lstStyle/>
            <a:p>
              <a:endParaRPr/>
            </a:p>
          </p:txBody>
        </p:sp>
        <p:sp>
          <p:nvSpPr>
            <p:cNvPr id="27" name="object 15">
              <a:extLst>
                <a:ext uri="{FF2B5EF4-FFF2-40B4-BE49-F238E27FC236}">
                  <a16:creationId xmlns:a16="http://schemas.microsoft.com/office/drawing/2014/main" id="{85B9EE1A-17FB-44BE-80B0-F648AEC726AC}"/>
                </a:ext>
              </a:extLst>
            </p:cNvPr>
            <p:cNvSpPr/>
            <p:nvPr/>
          </p:nvSpPr>
          <p:spPr>
            <a:xfrm>
              <a:off x="2514600" y="4288790"/>
              <a:ext cx="0" cy="0"/>
            </a:xfrm>
            <a:custGeom>
              <a:avLst/>
              <a:gdLst/>
              <a:ahLst/>
              <a:cxnLst/>
              <a:rect l="l" t="t" r="r" b="b"/>
              <a:pathLst>
                <a:path>
                  <a:moveTo>
                    <a:pt x="0" y="0"/>
                  </a:moveTo>
                  <a:lnTo>
                    <a:pt x="0" y="0"/>
                  </a:lnTo>
                </a:path>
              </a:pathLst>
            </a:custGeom>
            <a:ln w="9344">
              <a:solidFill>
                <a:srgbClr val="000000"/>
              </a:solidFill>
            </a:ln>
          </p:spPr>
          <p:txBody>
            <a:bodyPr wrap="square" lIns="0" tIns="0" rIns="0" bIns="0" rtlCol="0"/>
            <a:lstStyle/>
            <a:p>
              <a:endParaRPr/>
            </a:p>
          </p:txBody>
        </p:sp>
        <p:sp>
          <p:nvSpPr>
            <p:cNvPr id="28" name="object 16">
              <a:extLst>
                <a:ext uri="{FF2B5EF4-FFF2-40B4-BE49-F238E27FC236}">
                  <a16:creationId xmlns:a16="http://schemas.microsoft.com/office/drawing/2014/main" id="{A62CDA20-B70B-4BEA-927A-33376E7EB68C}"/>
                </a:ext>
              </a:extLst>
            </p:cNvPr>
            <p:cNvSpPr/>
            <p:nvPr/>
          </p:nvSpPr>
          <p:spPr>
            <a:xfrm>
              <a:off x="2875280" y="4649470"/>
              <a:ext cx="0" cy="0"/>
            </a:xfrm>
            <a:custGeom>
              <a:avLst/>
              <a:gdLst/>
              <a:ahLst/>
              <a:cxnLst/>
              <a:rect l="l" t="t" r="r" b="b"/>
              <a:pathLst>
                <a:path>
                  <a:moveTo>
                    <a:pt x="0" y="0"/>
                  </a:moveTo>
                  <a:lnTo>
                    <a:pt x="0" y="0"/>
                  </a:lnTo>
                </a:path>
              </a:pathLst>
            </a:custGeom>
            <a:ln w="9344">
              <a:solidFill>
                <a:srgbClr val="000000"/>
              </a:solidFill>
            </a:ln>
          </p:spPr>
          <p:txBody>
            <a:bodyPr wrap="square" lIns="0" tIns="0" rIns="0" bIns="0" rtlCol="0"/>
            <a:lstStyle/>
            <a:p>
              <a:endParaRPr/>
            </a:p>
          </p:txBody>
        </p:sp>
        <p:sp>
          <p:nvSpPr>
            <p:cNvPr id="29" name="object 17">
              <a:extLst>
                <a:ext uri="{FF2B5EF4-FFF2-40B4-BE49-F238E27FC236}">
                  <a16:creationId xmlns:a16="http://schemas.microsoft.com/office/drawing/2014/main" id="{97D928E2-16DE-477B-BE51-17DA5664ABA0}"/>
                </a:ext>
              </a:extLst>
            </p:cNvPr>
            <p:cNvSpPr/>
            <p:nvPr/>
          </p:nvSpPr>
          <p:spPr>
            <a:xfrm>
              <a:off x="3506470" y="4288790"/>
              <a:ext cx="360680" cy="360680"/>
            </a:xfrm>
            <a:custGeom>
              <a:avLst/>
              <a:gdLst/>
              <a:ahLst/>
              <a:cxnLst/>
              <a:rect l="l" t="t" r="r" b="b"/>
              <a:pathLst>
                <a:path w="360680" h="360679">
                  <a:moveTo>
                    <a:pt x="180340" y="0"/>
                  </a:moveTo>
                  <a:lnTo>
                    <a:pt x="131262" y="6214"/>
                  </a:lnTo>
                  <a:lnTo>
                    <a:pt x="87865" y="23894"/>
                  </a:lnTo>
                  <a:lnTo>
                    <a:pt x="51593" y="51593"/>
                  </a:lnTo>
                  <a:lnTo>
                    <a:pt x="23894" y="87865"/>
                  </a:lnTo>
                  <a:lnTo>
                    <a:pt x="6214" y="131262"/>
                  </a:lnTo>
                  <a:lnTo>
                    <a:pt x="0" y="180340"/>
                  </a:lnTo>
                  <a:lnTo>
                    <a:pt x="6214" y="228976"/>
                  </a:lnTo>
                  <a:lnTo>
                    <a:pt x="23894" y="272250"/>
                  </a:lnTo>
                  <a:lnTo>
                    <a:pt x="51593" y="308610"/>
                  </a:lnTo>
                  <a:lnTo>
                    <a:pt x="87865" y="336502"/>
                  </a:lnTo>
                  <a:lnTo>
                    <a:pt x="131262" y="354377"/>
                  </a:lnTo>
                  <a:lnTo>
                    <a:pt x="180340" y="360680"/>
                  </a:lnTo>
                  <a:lnTo>
                    <a:pt x="228976" y="354377"/>
                  </a:lnTo>
                  <a:lnTo>
                    <a:pt x="272250" y="336502"/>
                  </a:lnTo>
                  <a:lnTo>
                    <a:pt x="308610" y="308610"/>
                  </a:lnTo>
                  <a:lnTo>
                    <a:pt x="336502" y="272250"/>
                  </a:lnTo>
                  <a:lnTo>
                    <a:pt x="354377" y="228976"/>
                  </a:lnTo>
                  <a:lnTo>
                    <a:pt x="360680" y="180340"/>
                  </a:lnTo>
                  <a:lnTo>
                    <a:pt x="354377" y="131262"/>
                  </a:lnTo>
                  <a:lnTo>
                    <a:pt x="336502" y="87865"/>
                  </a:lnTo>
                  <a:lnTo>
                    <a:pt x="308610" y="51593"/>
                  </a:lnTo>
                  <a:lnTo>
                    <a:pt x="272250" y="23894"/>
                  </a:lnTo>
                  <a:lnTo>
                    <a:pt x="228976" y="6214"/>
                  </a:lnTo>
                  <a:lnTo>
                    <a:pt x="180340" y="0"/>
                  </a:lnTo>
                  <a:close/>
                </a:path>
              </a:pathLst>
            </a:custGeom>
            <a:solidFill>
              <a:srgbClr val="BADFE2"/>
            </a:solidFill>
          </p:spPr>
          <p:txBody>
            <a:bodyPr wrap="square" lIns="0" tIns="0" rIns="0" bIns="0" rtlCol="0"/>
            <a:lstStyle/>
            <a:p>
              <a:endParaRPr/>
            </a:p>
          </p:txBody>
        </p:sp>
        <p:sp>
          <p:nvSpPr>
            <p:cNvPr id="30" name="object 18">
              <a:extLst>
                <a:ext uri="{FF2B5EF4-FFF2-40B4-BE49-F238E27FC236}">
                  <a16:creationId xmlns:a16="http://schemas.microsoft.com/office/drawing/2014/main" id="{2D2E7333-E411-4ED9-8D67-36C6FE8D87DE}"/>
                </a:ext>
              </a:extLst>
            </p:cNvPr>
            <p:cNvSpPr/>
            <p:nvPr/>
          </p:nvSpPr>
          <p:spPr>
            <a:xfrm>
              <a:off x="3506470" y="4288790"/>
              <a:ext cx="360680" cy="360680"/>
            </a:xfrm>
            <a:custGeom>
              <a:avLst/>
              <a:gdLst/>
              <a:ahLst/>
              <a:cxnLst/>
              <a:rect l="l" t="t" r="r" b="b"/>
              <a:pathLst>
                <a:path w="360680" h="360679">
                  <a:moveTo>
                    <a:pt x="180340" y="0"/>
                  </a:moveTo>
                  <a:lnTo>
                    <a:pt x="228976" y="6214"/>
                  </a:lnTo>
                  <a:lnTo>
                    <a:pt x="272250" y="23894"/>
                  </a:lnTo>
                  <a:lnTo>
                    <a:pt x="308610" y="51593"/>
                  </a:lnTo>
                  <a:lnTo>
                    <a:pt x="336502" y="87865"/>
                  </a:lnTo>
                  <a:lnTo>
                    <a:pt x="354377" y="131262"/>
                  </a:lnTo>
                  <a:lnTo>
                    <a:pt x="360680" y="180340"/>
                  </a:lnTo>
                  <a:lnTo>
                    <a:pt x="354377" y="228976"/>
                  </a:lnTo>
                  <a:lnTo>
                    <a:pt x="336502" y="272250"/>
                  </a:lnTo>
                  <a:lnTo>
                    <a:pt x="308610" y="308610"/>
                  </a:lnTo>
                  <a:lnTo>
                    <a:pt x="272250" y="336502"/>
                  </a:lnTo>
                  <a:lnTo>
                    <a:pt x="228976" y="354377"/>
                  </a:lnTo>
                  <a:lnTo>
                    <a:pt x="180340" y="360680"/>
                  </a:lnTo>
                  <a:lnTo>
                    <a:pt x="131262" y="354377"/>
                  </a:lnTo>
                  <a:lnTo>
                    <a:pt x="87865" y="336502"/>
                  </a:lnTo>
                  <a:lnTo>
                    <a:pt x="51593" y="308610"/>
                  </a:lnTo>
                  <a:lnTo>
                    <a:pt x="23894" y="272250"/>
                  </a:lnTo>
                  <a:lnTo>
                    <a:pt x="6214" y="228976"/>
                  </a:lnTo>
                  <a:lnTo>
                    <a:pt x="0" y="180340"/>
                  </a:lnTo>
                  <a:lnTo>
                    <a:pt x="6214" y="131262"/>
                  </a:lnTo>
                  <a:lnTo>
                    <a:pt x="23894" y="87865"/>
                  </a:lnTo>
                  <a:lnTo>
                    <a:pt x="51593" y="51593"/>
                  </a:lnTo>
                  <a:lnTo>
                    <a:pt x="87865" y="23894"/>
                  </a:lnTo>
                  <a:lnTo>
                    <a:pt x="131262" y="6214"/>
                  </a:lnTo>
                  <a:lnTo>
                    <a:pt x="180340" y="0"/>
                  </a:lnTo>
                  <a:close/>
                </a:path>
              </a:pathLst>
            </a:custGeom>
            <a:ln w="9344">
              <a:solidFill>
                <a:srgbClr val="000000"/>
              </a:solidFill>
            </a:ln>
          </p:spPr>
          <p:txBody>
            <a:bodyPr wrap="square" lIns="0" tIns="0" rIns="0" bIns="0" rtlCol="0"/>
            <a:lstStyle/>
            <a:p>
              <a:endParaRPr/>
            </a:p>
          </p:txBody>
        </p:sp>
        <p:sp>
          <p:nvSpPr>
            <p:cNvPr id="31" name="object 19">
              <a:extLst>
                <a:ext uri="{FF2B5EF4-FFF2-40B4-BE49-F238E27FC236}">
                  <a16:creationId xmlns:a16="http://schemas.microsoft.com/office/drawing/2014/main" id="{AA7AC820-F23B-457E-8F54-373B0EDE0F64}"/>
                </a:ext>
              </a:extLst>
            </p:cNvPr>
            <p:cNvSpPr/>
            <p:nvPr/>
          </p:nvSpPr>
          <p:spPr>
            <a:xfrm>
              <a:off x="3506470" y="4288790"/>
              <a:ext cx="0" cy="0"/>
            </a:xfrm>
            <a:custGeom>
              <a:avLst/>
              <a:gdLst/>
              <a:ahLst/>
              <a:cxnLst/>
              <a:rect l="l" t="t" r="r" b="b"/>
              <a:pathLst>
                <a:path>
                  <a:moveTo>
                    <a:pt x="0" y="0"/>
                  </a:moveTo>
                  <a:lnTo>
                    <a:pt x="0" y="0"/>
                  </a:lnTo>
                </a:path>
              </a:pathLst>
            </a:custGeom>
            <a:ln w="9344">
              <a:solidFill>
                <a:srgbClr val="000000"/>
              </a:solidFill>
            </a:ln>
          </p:spPr>
          <p:txBody>
            <a:bodyPr wrap="square" lIns="0" tIns="0" rIns="0" bIns="0" rtlCol="0"/>
            <a:lstStyle/>
            <a:p>
              <a:endParaRPr/>
            </a:p>
          </p:txBody>
        </p:sp>
        <p:sp>
          <p:nvSpPr>
            <p:cNvPr id="32" name="object 20">
              <a:extLst>
                <a:ext uri="{FF2B5EF4-FFF2-40B4-BE49-F238E27FC236}">
                  <a16:creationId xmlns:a16="http://schemas.microsoft.com/office/drawing/2014/main" id="{6FE8F7DE-3A23-4651-A870-0CAED6B9BBDA}"/>
                </a:ext>
              </a:extLst>
            </p:cNvPr>
            <p:cNvSpPr/>
            <p:nvPr/>
          </p:nvSpPr>
          <p:spPr>
            <a:xfrm>
              <a:off x="3867150" y="4649470"/>
              <a:ext cx="0" cy="0"/>
            </a:xfrm>
            <a:custGeom>
              <a:avLst/>
              <a:gdLst/>
              <a:ahLst/>
              <a:cxnLst/>
              <a:rect l="l" t="t" r="r" b="b"/>
              <a:pathLst>
                <a:path>
                  <a:moveTo>
                    <a:pt x="0" y="0"/>
                  </a:moveTo>
                  <a:lnTo>
                    <a:pt x="0" y="0"/>
                  </a:lnTo>
                </a:path>
              </a:pathLst>
            </a:custGeom>
            <a:ln w="9344">
              <a:solidFill>
                <a:srgbClr val="000000"/>
              </a:solidFill>
            </a:ln>
          </p:spPr>
          <p:txBody>
            <a:bodyPr wrap="square" lIns="0" tIns="0" rIns="0" bIns="0" rtlCol="0"/>
            <a:lstStyle/>
            <a:p>
              <a:endParaRPr/>
            </a:p>
          </p:txBody>
        </p:sp>
        <p:sp>
          <p:nvSpPr>
            <p:cNvPr id="33" name="object 21">
              <a:extLst>
                <a:ext uri="{FF2B5EF4-FFF2-40B4-BE49-F238E27FC236}">
                  <a16:creationId xmlns:a16="http://schemas.microsoft.com/office/drawing/2014/main" id="{45674665-25DB-4760-99A7-0A462B34AF01}"/>
                </a:ext>
              </a:extLst>
            </p:cNvPr>
            <p:cNvSpPr/>
            <p:nvPr/>
          </p:nvSpPr>
          <p:spPr>
            <a:xfrm>
              <a:off x="4362450" y="3670300"/>
              <a:ext cx="360680" cy="359410"/>
            </a:xfrm>
            <a:custGeom>
              <a:avLst/>
              <a:gdLst/>
              <a:ahLst/>
              <a:cxnLst/>
              <a:rect l="l" t="t" r="r" b="b"/>
              <a:pathLst>
                <a:path w="360680" h="359410">
                  <a:moveTo>
                    <a:pt x="180339" y="0"/>
                  </a:moveTo>
                  <a:lnTo>
                    <a:pt x="131262" y="6208"/>
                  </a:lnTo>
                  <a:lnTo>
                    <a:pt x="87865" y="23847"/>
                  </a:lnTo>
                  <a:lnTo>
                    <a:pt x="51593" y="51435"/>
                  </a:lnTo>
                  <a:lnTo>
                    <a:pt x="23894" y="87488"/>
                  </a:lnTo>
                  <a:lnTo>
                    <a:pt x="6214" y="130527"/>
                  </a:lnTo>
                  <a:lnTo>
                    <a:pt x="0" y="179069"/>
                  </a:lnTo>
                  <a:lnTo>
                    <a:pt x="6214" y="228147"/>
                  </a:lnTo>
                  <a:lnTo>
                    <a:pt x="23894" y="271544"/>
                  </a:lnTo>
                  <a:lnTo>
                    <a:pt x="51593" y="307816"/>
                  </a:lnTo>
                  <a:lnTo>
                    <a:pt x="87865" y="335515"/>
                  </a:lnTo>
                  <a:lnTo>
                    <a:pt x="131262" y="353195"/>
                  </a:lnTo>
                  <a:lnTo>
                    <a:pt x="180339" y="359410"/>
                  </a:lnTo>
                  <a:lnTo>
                    <a:pt x="228976" y="353195"/>
                  </a:lnTo>
                  <a:lnTo>
                    <a:pt x="272250" y="335515"/>
                  </a:lnTo>
                  <a:lnTo>
                    <a:pt x="308609" y="307816"/>
                  </a:lnTo>
                  <a:lnTo>
                    <a:pt x="336502" y="271544"/>
                  </a:lnTo>
                  <a:lnTo>
                    <a:pt x="354377" y="228147"/>
                  </a:lnTo>
                  <a:lnTo>
                    <a:pt x="360680" y="179069"/>
                  </a:lnTo>
                  <a:lnTo>
                    <a:pt x="354377" y="130527"/>
                  </a:lnTo>
                  <a:lnTo>
                    <a:pt x="336502" y="87488"/>
                  </a:lnTo>
                  <a:lnTo>
                    <a:pt x="308610" y="51435"/>
                  </a:lnTo>
                  <a:lnTo>
                    <a:pt x="272250" y="23847"/>
                  </a:lnTo>
                  <a:lnTo>
                    <a:pt x="228976" y="6208"/>
                  </a:lnTo>
                  <a:lnTo>
                    <a:pt x="180339" y="0"/>
                  </a:lnTo>
                  <a:close/>
                </a:path>
              </a:pathLst>
            </a:custGeom>
            <a:solidFill>
              <a:srgbClr val="BADFE2"/>
            </a:solidFill>
          </p:spPr>
          <p:txBody>
            <a:bodyPr wrap="square" lIns="0" tIns="0" rIns="0" bIns="0" rtlCol="0"/>
            <a:lstStyle/>
            <a:p>
              <a:endParaRPr/>
            </a:p>
          </p:txBody>
        </p:sp>
        <p:sp>
          <p:nvSpPr>
            <p:cNvPr id="34" name="object 22">
              <a:extLst>
                <a:ext uri="{FF2B5EF4-FFF2-40B4-BE49-F238E27FC236}">
                  <a16:creationId xmlns:a16="http://schemas.microsoft.com/office/drawing/2014/main" id="{7846BE93-AA6A-43D0-B7CE-4B07F8AC68F9}"/>
                </a:ext>
              </a:extLst>
            </p:cNvPr>
            <p:cNvSpPr/>
            <p:nvPr/>
          </p:nvSpPr>
          <p:spPr>
            <a:xfrm>
              <a:off x="4362450" y="3670300"/>
              <a:ext cx="360680" cy="359410"/>
            </a:xfrm>
            <a:custGeom>
              <a:avLst/>
              <a:gdLst/>
              <a:ahLst/>
              <a:cxnLst/>
              <a:rect l="l" t="t" r="r" b="b"/>
              <a:pathLst>
                <a:path w="360680" h="359410">
                  <a:moveTo>
                    <a:pt x="180339" y="0"/>
                  </a:moveTo>
                  <a:lnTo>
                    <a:pt x="228976" y="6208"/>
                  </a:lnTo>
                  <a:lnTo>
                    <a:pt x="272250" y="23847"/>
                  </a:lnTo>
                  <a:lnTo>
                    <a:pt x="308610" y="51434"/>
                  </a:lnTo>
                  <a:lnTo>
                    <a:pt x="336502" y="87488"/>
                  </a:lnTo>
                  <a:lnTo>
                    <a:pt x="354377" y="130527"/>
                  </a:lnTo>
                  <a:lnTo>
                    <a:pt x="360680" y="179069"/>
                  </a:lnTo>
                  <a:lnTo>
                    <a:pt x="354377" y="228147"/>
                  </a:lnTo>
                  <a:lnTo>
                    <a:pt x="336502" y="271544"/>
                  </a:lnTo>
                  <a:lnTo>
                    <a:pt x="308609" y="307816"/>
                  </a:lnTo>
                  <a:lnTo>
                    <a:pt x="272250" y="335515"/>
                  </a:lnTo>
                  <a:lnTo>
                    <a:pt x="228976" y="353195"/>
                  </a:lnTo>
                  <a:lnTo>
                    <a:pt x="180339" y="359410"/>
                  </a:lnTo>
                  <a:lnTo>
                    <a:pt x="131262" y="353195"/>
                  </a:lnTo>
                  <a:lnTo>
                    <a:pt x="87865" y="335515"/>
                  </a:lnTo>
                  <a:lnTo>
                    <a:pt x="51593" y="307816"/>
                  </a:lnTo>
                  <a:lnTo>
                    <a:pt x="23894" y="271544"/>
                  </a:lnTo>
                  <a:lnTo>
                    <a:pt x="6214" y="228147"/>
                  </a:lnTo>
                  <a:lnTo>
                    <a:pt x="0" y="179069"/>
                  </a:lnTo>
                  <a:lnTo>
                    <a:pt x="6214" y="130527"/>
                  </a:lnTo>
                  <a:lnTo>
                    <a:pt x="23894" y="87488"/>
                  </a:lnTo>
                  <a:lnTo>
                    <a:pt x="51593" y="51435"/>
                  </a:lnTo>
                  <a:lnTo>
                    <a:pt x="87865" y="23847"/>
                  </a:lnTo>
                  <a:lnTo>
                    <a:pt x="131262" y="6208"/>
                  </a:lnTo>
                  <a:lnTo>
                    <a:pt x="180339" y="0"/>
                  </a:lnTo>
                  <a:close/>
                </a:path>
              </a:pathLst>
            </a:custGeom>
            <a:ln w="9344">
              <a:solidFill>
                <a:srgbClr val="000000"/>
              </a:solidFill>
            </a:ln>
          </p:spPr>
          <p:txBody>
            <a:bodyPr wrap="square" lIns="0" tIns="0" rIns="0" bIns="0" rtlCol="0"/>
            <a:lstStyle/>
            <a:p>
              <a:endParaRPr/>
            </a:p>
          </p:txBody>
        </p:sp>
        <p:sp>
          <p:nvSpPr>
            <p:cNvPr id="35" name="object 23">
              <a:extLst>
                <a:ext uri="{FF2B5EF4-FFF2-40B4-BE49-F238E27FC236}">
                  <a16:creationId xmlns:a16="http://schemas.microsoft.com/office/drawing/2014/main" id="{27B0CF3B-F00B-4AF8-B382-FC5AA675A0B5}"/>
                </a:ext>
              </a:extLst>
            </p:cNvPr>
            <p:cNvSpPr/>
            <p:nvPr/>
          </p:nvSpPr>
          <p:spPr>
            <a:xfrm>
              <a:off x="4362450" y="3670300"/>
              <a:ext cx="0" cy="0"/>
            </a:xfrm>
            <a:custGeom>
              <a:avLst/>
              <a:gdLst/>
              <a:ahLst/>
              <a:cxnLst/>
              <a:rect l="l" t="t" r="r" b="b"/>
              <a:pathLst>
                <a:path>
                  <a:moveTo>
                    <a:pt x="0" y="0"/>
                  </a:moveTo>
                  <a:lnTo>
                    <a:pt x="0" y="0"/>
                  </a:lnTo>
                </a:path>
              </a:pathLst>
            </a:custGeom>
            <a:ln w="9344">
              <a:solidFill>
                <a:srgbClr val="000000"/>
              </a:solidFill>
            </a:ln>
          </p:spPr>
          <p:txBody>
            <a:bodyPr wrap="square" lIns="0" tIns="0" rIns="0" bIns="0" rtlCol="0"/>
            <a:lstStyle/>
            <a:p>
              <a:endParaRPr/>
            </a:p>
          </p:txBody>
        </p:sp>
        <p:sp>
          <p:nvSpPr>
            <p:cNvPr id="36" name="object 24">
              <a:extLst>
                <a:ext uri="{FF2B5EF4-FFF2-40B4-BE49-F238E27FC236}">
                  <a16:creationId xmlns:a16="http://schemas.microsoft.com/office/drawing/2014/main" id="{51D3D884-0AED-48B9-B9F0-2BA2F34DB903}"/>
                </a:ext>
              </a:extLst>
            </p:cNvPr>
            <p:cNvSpPr/>
            <p:nvPr/>
          </p:nvSpPr>
          <p:spPr>
            <a:xfrm>
              <a:off x="4723129" y="4030979"/>
              <a:ext cx="0" cy="0"/>
            </a:xfrm>
            <a:custGeom>
              <a:avLst/>
              <a:gdLst/>
              <a:ahLst/>
              <a:cxnLst/>
              <a:rect l="l" t="t" r="r" b="b"/>
              <a:pathLst>
                <a:path>
                  <a:moveTo>
                    <a:pt x="0" y="0"/>
                  </a:moveTo>
                  <a:lnTo>
                    <a:pt x="0" y="0"/>
                  </a:lnTo>
                </a:path>
              </a:pathLst>
            </a:custGeom>
            <a:ln w="9344">
              <a:solidFill>
                <a:srgbClr val="000000"/>
              </a:solidFill>
            </a:ln>
          </p:spPr>
          <p:txBody>
            <a:bodyPr wrap="square" lIns="0" tIns="0" rIns="0" bIns="0" rtlCol="0"/>
            <a:lstStyle/>
            <a:p>
              <a:endParaRPr/>
            </a:p>
          </p:txBody>
        </p:sp>
        <p:sp>
          <p:nvSpPr>
            <p:cNvPr id="37" name="object 25">
              <a:extLst>
                <a:ext uri="{FF2B5EF4-FFF2-40B4-BE49-F238E27FC236}">
                  <a16:creationId xmlns:a16="http://schemas.microsoft.com/office/drawing/2014/main" id="{B9CD7F6D-FF2E-4395-86EE-DE6C711AEDE5}"/>
                </a:ext>
              </a:extLst>
            </p:cNvPr>
            <p:cNvSpPr/>
            <p:nvPr/>
          </p:nvSpPr>
          <p:spPr>
            <a:xfrm>
              <a:off x="4859020" y="4288790"/>
              <a:ext cx="360680" cy="360680"/>
            </a:xfrm>
            <a:custGeom>
              <a:avLst/>
              <a:gdLst/>
              <a:ahLst/>
              <a:cxnLst/>
              <a:rect l="l" t="t" r="r" b="b"/>
              <a:pathLst>
                <a:path w="360679" h="360679">
                  <a:moveTo>
                    <a:pt x="180339" y="0"/>
                  </a:moveTo>
                  <a:lnTo>
                    <a:pt x="131262" y="6214"/>
                  </a:lnTo>
                  <a:lnTo>
                    <a:pt x="87865" y="23894"/>
                  </a:lnTo>
                  <a:lnTo>
                    <a:pt x="51593" y="51593"/>
                  </a:lnTo>
                  <a:lnTo>
                    <a:pt x="23894" y="87865"/>
                  </a:lnTo>
                  <a:lnTo>
                    <a:pt x="6214" y="131262"/>
                  </a:lnTo>
                  <a:lnTo>
                    <a:pt x="0" y="180340"/>
                  </a:lnTo>
                  <a:lnTo>
                    <a:pt x="6214" y="228976"/>
                  </a:lnTo>
                  <a:lnTo>
                    <a:pt x="23894" y="272250"/>
                  </a:lnTo>
                  <a:lnTo>
                    <a:pt x="51593" y="308610"/>
                  </a:lnTo>
                  <a:lnTo>
                    <a:pt x="87865" y="336502"/>
                  </a:lnTo>
                  <a:lnTo>
                    <a:pt x="131262" y="354377"/>
                  </a:lnTo>
                  <a:lnTo>
                    <a:pt x="180339" y="360680"/>
                  </a:lnTo>
                  <a:lnTo>
                    <a:pt x="228976" y="354377"/>
                  </a:lnTo>
                  <a:lnTo>
                    <a:pt x="272250" y="336502"/>
                  </a:lnTo>
                  <a:lnTo>
                    <a:pt x="308610" y="308610"/>
                  </a:lnTo>
                  <a:lnTo>
                    <a:pt x="336502" y="272250"/>
                  </a:lnTo>
                  <a:lnTo>
                    <a:pt x="354377" y="228976"/>
                  </a:lnTo>
                  <a:lnTo>
                    <a:pt x="360679" y="180340"/>
                  </a:lnTo>
                  <a:lnTo>
                    <a:pt x="354377" y="131262"/>
                  </a:lnTo>
                  <a:lnTo>
                    <a:pt x="336502" y="87865"/>
                  </a:lnTo>
                  <a:lnTo>
                    <a:pt x="308609" y="51593"/>
                  </a:lnTo>
                  <a:lnTo>
                    <a:pt x="272250" y="23894"/>
                  </a:lnTo>
                  <a:lnTo>
                    <a:pt x="228976" y="6214"/>
                  </a:lnTo>
                  <a:lnTo>
                    <a:pt x="180339" y="0"/>
                  </a:lnTo>
                  <a:close/>
                </a:path>
              </a:pathLst>
            </a:custGeom>
            <a:solidFill>
              <a:srgbClr val="BADFE2"/>
            </a:solidFill>
          </p:spPr>
          <p:txBody>
            <a:bodyPr wrap="square" lIns="0" tIns="0" rIns="0" bIns="0" rtlCol="0"/>
            <a:lstStyle/>
            <a:p>
              <a:endParaRPr/>
            </a:p>
          </p:txBody>
        </p:sp>
        <p:sp>
          <p:nvSpPr>
            <p:cNvPr id="38" name="object 26">
              <a:extLst>
                <a:ext uri="{FF2B5EF4-FFF2-40B4-BE49-F238E27FC236}">
                  <a16:creationId xmlns:a16="http://schemas.microsoft.com/office/drawing/2014/main" id="{67D0E7E7-63B9-4821-8B3D-736007B59AE3}"/>
                </a:ext>
              </a:extLst>
            </p:cNvPr>
            <p:cNvSpPr/>
            <p:nvPr/>
          </p:nvSpPr>
          <p:spPr>
            <a:xfrm>
              <a:off x="4859020" y="4288790"/>
              <a:ext cx="360680" cy="360680"/>
            </a:xfrm>
            <a:custGeom>
              <a:avLst/>
              <a:gdLst/>
              <a:ahLst/>
              <a:cxnLst/>
              <a:rect l="l" t="t" r="r" b="b"/>
              <a:pathLst>
                <a:path w="360679" h="360679">
                  <a:moveTo>
                    <a:pt x="180339" y="0"/>
                  </a:moveTo>
                  <a:lnTo>
                    <a:pt x="228976" y="6214"/>
                  </a:lnTo>
                  <a:lnTo>
                    <a:pt x="272250" y="23894"/>
                  </a:lnTo>
                  <a:lnTo>
                    <a:pt x="308609" y="51593"/>
                  </a:lnTo>
                  <a:lnTo>
                    <a:pt x="336502" y="87865"/>
                  </a:lnTo>
                  <a:lnTo>
                    <a:pt x="354377" y="131262"/>
                  </a:lnTo>
                  <a:lnTo>
                    <a:pt x="360679" y="180340"/>
                  </a:lnTo>
                  <a:lnTo>
                    <a:pt x="354377" y="228976"/>
                  </a:lnTo>
                  <a:lnTo>
                    <a:pt x="336502" y="272250"/>
                  </a:lnTo>
                  <a:lnTo>
                    <a:pt x="308610" y="308610"/>
                  </a:lnTo>
                  <a:lnTo>
                    <a:pt x="272250" y="336502"/>
                  </a:lnTo>
                  <a:lnTo>
                    <a:pt x="228976" y="354377"/>
                  </a:lnTo>
                  <a:lnTo>
                    <a:pt x="180339" y="360680"/>
                  </a:lnTo>
                  <a:lnTo>
                    <a:pt x="131262" y="354377"/>
                  </a:lnTo>
                  <a:lnTo>
                    <a:pt x="87865" y="336502"/>
                  </a:lnTo>
                  <a:lnTo>
                    <a:pt x="51593" y="308610"/>
                  </a:lnTo>
                  <a:lnTo>
                    <a:pt x="23894" y="272250"/>
                  </a:lnTo>
                  <a:lnTo>
                    <a:pt x="6214" y="228976"/>
                  </a:lnTo>
                  <a:lnTo>
                    <a:pt x="0" y="180340"/>
                  </a:lnTo>
                  <a:lnTo>
                    <a:pt x="6214" y="131262"/>
                  </a:lnTo>
                  <a:lnTo>
                    <a:pt x="23894" y="87865"/>
                  </a:lnTo>
                  <a:lnTo>
                    <a:pt x="51593" y="51593"/>
                  </a:lnTo>
                  <a:lnTo>
                    <a:pt x="87865" y="23894"/>
                  </a:lnTo>
                  <a:lnTo>
                    <a:pt x="131262" y="6214"/>
                  </a:lnTo>
                  <a:lnTo>
                    <a:pt x="180339" y="0"/>
                  </a:lnTo>
                  <a:close/>
                </a:path>
              </a:pathLst>
            </a:custGeom>
            <a:ln w="9344">
              <a:solidFill>
                <a:srgbClr val="000000"/>
              </a:solidFill>
            </a:ln>
          </p:spPr>
          <p:txBody>
            <a:bodyPr wrap="square" lIns="0" tIns="0" rIns="0" bIns="0" rtlCol="0"/>
            <a:lstStyle/>
            <a:p>
              <a:endParaRPr/>
            </a:p>
          </p:txBody>
        </p:sp>
        <p:sp>
          <p:nvSpPr>
            <p:cNvPr id="39" name="object 27">
              <a:extLst>
                <a:ext uri="{FF2B5EF4-FFF2-40B4-BE49-F238E27FC236}">
                  <a16:creationId xmlns:a16="http://schemas.microsoft.com/office/drawing/2014/main" id="{FB194BAA-166B-4906-9D7C-D7F3E0BC8959}"/>
                </a:ext>
              </a:extLst>
            </p:cNvPr>
            <p:cNvSpPr/>
            <p:nvPr/>
          </p:nvSpPr>
          <p:spPr>
            <a:xfrm>
              <a:off x="4859020" y="4288790"/>
              <a:ext cx="0" cy="0"/>
            </a:xfrm>
            <a:custGeom>
              <a:avLst/>
              <a:gdLst/>
              <a:ahLst/>
              <a:cxnLst/>
              <a:rect l="l" t="t" r="r" b="b"/>
              <a:pathLst>
                <a:path>
                  <a:moveTo>
                    <a:pt x="0" y="0"/>
                  </a:moveTo>
                  <a:lnTo>
                    <a:pt x="0" y="0"/>
                  </a:lnTo>
                </a:path>
              </a:pathLst>
            </a:custGeom>
            <a:ln w="9344">
              <a:solidFill>
                <a:srgbClr val="000000"/>
              </a:solidFill>
            </a:ln>
          </p:spPr>
          <p:txBody>
            <a:bodyPr wrap="square" lIns="0" tIns="0" rIns="0" bIns="0" rtlCol="0"/>
            <a:lstStyle/>
            <a:p>
              <a:endParaRPr/>
            </a:p>
          </p:txBody>
        </p:sp>
        <p:sp>
          <p:nvSpPr>
            <p:cNvPr id="40" name="object 28">
              <a:extLst>
                <a:ext uri="{FF2B5EF4-FFF2-40B4-BE49-F238E27FC236}">
                  <a16:creationId xmlns:a16="http://schemas.microsoft.com/office/drawing/2014/main" id="{E40C1B02-C942-4B74-A649-9A1E19919FDF}"/>
                </a:ext>
              </a:extLst>
            </p:cNvPr>
            <p:cNvSpPr/>
            <p:nvPr/>
          </p:nvSpPr>
          <p:spPr>
            <a:xfrm>
              <a:off x="5219700" y="4649470"/>
              <a:ext cx="0" cy="0"/>
            </a:xfrm>
            <a:custGeom>
              <a:avLst/>
              <a:gdLst/>
              <a:ahLst/>
              <a:cxnLst/>
              <a:rect l="l" t="t" r="r" b="b"/>
              <a:pathLst>
                <a:path>
                  <a:moveTo>
                    <a:pt x="0" y="0"/>
                  </a:moveTo>
                  <a:lnTo>
                    <a:pt x="0" y="0"/>
                  </a:lnTo>
                </a:path>
              </a:pathLst>
            </a:custGeom>
            <a:ln w="9344">
              <a:solidFill>
                <a:srgbClr val="000000"/>
              </a:solidFill>
            </a:ln>
          </p:spPr>
          <p:txBody>
            <a:bodyPr wrap="square" lIns="0" tIns="0" rIns="0" bIns="0" rtlCol="0"/>
            <a:lstStyle/>
            <a:p>
              <a:endParaRPr/>
            </a:p>
          </p:txBody>
        </p:sp>
        <p:sp>
          <p:nvSpPr>
            <p:cNvPr id="41" name="object 29">
              <a:extLst>
                <a:ext uri="{FF2B5EF4-FFF2-40B4-BE49-F238E27FC236}">
                  <a16:creationId xmlns:a16="http://schemas.microsoft.com/office/drawing/2014/main" id="{EDADCB42-9158-435C-AEA7-3A433F75BCA2}"/>
                </a:ext>
              </a:extLst>
            </p:cNvPr>
            <p:cNvSpPr/>
            <p:nvPr/>
          </p:nvSpPr>
          <p:spPr>
            <a:xfrm>
              <a:off x="4318000" y="5011420"/>
              <a:ext cx="359410" cy="361950"/>
            </a:xfrm>
            <a:custGeom>
              <a:avLst/>
              <a:gdLst/>
              <a:ahLst/>
              <a:cxnLst/>
              <a:rect l="l" t="t" r="r" b="b"/>
              <a:pathLst>
                <a:path w="359410" h="361950">
                  <a:moveTo>
                    <a:pt x="179069" y="0"/>
                  </a:moveTo>
                  <a:lnTo>
                    <a:pt x="130527" y="6302"/>
                  </a:lnTo>
                  <a:lnTo>
                    <a:pt x="87488" y="24177"/>
                  </a:lnTo>
                  <a:lnTo>
                    <a:pt x="51434" y="52069"/>
                  </a:lnTo>
                  <a:lnTo>
                    <a:pt x="23847" y="88429"/>
                  </a:lnTo>
                  <a:lnTo>
                    <a:pt x="6208" y="131703"/>
                  </a:lnTo>
                  <a:lnTo>
                    <a:pt x="0" y="180339"/>
                  </a:lnTo>
                  <a:lnTo>
                    <a:pt x="6208" y="229511"/>
                  </a:lnTo>
                  <a:lnTo>
                    <a:pt x="23847" y="273144"/>
                  </a:lnTo>
                  <a:lnTo>
                    <a:pt x="51435" y="309721"/>
                  </a:lnTo>
                  <a:lnTo>
                    <a:pt x="87488" y="337725"/>
                  </a:lnTo>
                  <a:lnTo>
                    <a:pt x="130527" y="355641"/>
                  </a:lnTo>
                  <a:lnTo>
                    <a:pt x="179069" y="361949"/>
                  </a:lnTo>
                  <a:lnTo>
                    <a:pt x="228147" y="355641"/>
                  </a:lnTo>
                  <a:lnTo>
                    <a:pt x="271544" y="337725"/>
                  </a:lnTo>
                  <a:lnTo>
                    <a:pt x="307816" y="309721"/>
                  </a:lnTo>
                  <a:lnTo>
                    <a:pt x="335515" y="273144"/>
                  </a:lnTo>
                  <a:lnTo>
                    <a:pt x="353195" y="229511"/>
                  </a:lnTo>
                  <a:lnTo>
                    <a:pt x="359410" y="180339"/>
                  </a:lnTo>
                  <a:lnTo>
                    <a:pt x="353195" y="131703"/>
                  </a:lnTo>
                  <a:lnTo>
                    <a:pt x="335515" y="88429"/>
                  </a:lnTo>
                  <a:lnTo>
                    <a:pt x="307816" y="52069"/>
                  </a:lnTo>
                  <a:lnTo>
                    <a:pt x="271544" y="24177"/>
                  </a:lnTo>
                  <a:lnTo>
                    <a:pt x="228147" y="6302"/>
                  </a:lnTo>
                  <a:lnTo>
                    <a:pt x="179069" y="0"/>
                  </a:lnTo>
                  <a:close/>
                </a:path>
              </a:pathLst>
            </a:custGeom>
            <a:solidFill>
              <a:srgbClr val="BADFE2"/>
            </a:solidFill>
          </p:spPr>
          <p:txBody>
            <a:bodyPr wrap="square" lIns="0" tIns="0" rIns="0" bIns="0" rtlCol="0"/>
            <a:lstStyle/>
            <a:p>
              <a:endParaRPr/>
            </a:p>
          </p:txBody>
        </p:sp>
        <p:sp>
          <p:nvSpPr>
            <p:cNvPr id="42" name="object 30">
              <a:extLst>
                <a:ext uri="{FF2B5EF4-FFF2-40B4-BE49-F238E27FC236}">
                  <a16:creationId xmlns:a16="http://schemas.microsoft.com/office/drawing/2014/main" id="{6DC427B0-24FC-4E4B-A658-B27907D6605C}"/>
                </a:ext>
              </a:extLst>
            </p:cNvPr>
            <p:cNvSpPr/>
            <p:nvPr/>
          </p:nvSpPr>
          <p:spPr>
            <a:xfrm>
              <a:off x="4318000" y="5011420"/>
              <a:ext cx="359410" cy="361950"/>
            </a:xfrm>
            <a:custGeom>
              <a:avLst/>
              <a:gdLst/>
              <a:ahLst/>
              <a:cxnLst/>
              <a:rect l="l" t="t" r="r" b="b"/>
              <a:pathLst>
                <a:path w="359410" h="361950">
                  <a:moveTo>
                    <a:pt x="179069" y="0"/>
                  </a:moveTo>
                  <a:lnTo>
                    <a:pt x="228147" y="6302"/>
                  </a:lnTo>
                  <a:lnTo>
                    <a:pt x="271544" y="24177"/>
                  </a:lnTo>
                  <a:lnTo>
                    <a:pt x="307816" y="52069"/>
                  </a:lnTo>
                  <a:lnTo>
                    <a:pt x="335515" y="88429"/>
                  </a:lnTo>
                  <a:lnTo>
                    <a:pt x="353195" y="131703"/>
                  </a:lnTo>
                  <a:lnTo>
                    <a:pt x="359410" y="180339"/>
                  </a:lnTo>
                  <a:lnTo>
                    <a:pt x="353195" y="229511"/>
                  </a:lnTo>
                  <a:lnTo>
                    <a:pt x="335515" y="273144"/>
                  </a:lnTo>
                  <a:lnTo>
                    <a:pt x="307816" y="309721"/>
                  </a:lnTo>
                  <a:lnTo>
                    <a:pt x="271544" y="337725"/>
                  </a:lnTo>
                  <a:lnTo>
                    <a:pt x="228147" y="355641"/>
                  </a:lnTo>
                  <a:lnTo>
                    <a:pt x="179069" y="361949"/>
                  </a:lnTo>
                  <a:lnTo>
                    <a:pt x="130527" y="355641"/>
                  </a:lnTo>
                  <a:lnTo>
                    <a:pt x="87488" y="337725"/>
                  </a:lnTo>
                  <a:lnTo>
                    <a:pt x="51435" y="309721"/>
                  </a:lnTo>
                  <a:lnTo>
                    <a:pt x="23847" y="273144"/>
                  </a:lnTo>
                  <a:lnTo>
                    <a:pt x="6208" y="229511"/>
                  </a:lnTo>
                  <a:lnTo>
                    <a:pt x="0" y="180339"/>
                  </a:lnTo>
                  <a:lnTo>
                    <a:pt x="6208" y="131703"/>
                  </a:lnTo>
                  <a:lnTo>
                    <a:pt x="23847" y="88429"/>
                  </a:lnTo>
                  <a:lnTo>
                    <a:pt x="51434" y="52069"/>
                  </a:lnTo>
                  <a:lnTo>
                    <a:pt x="87488" y="24177"/>
                  </a:lnTo>
                  <a:lnTo>
                    <a:pt x="130527" y="6302"/>
                  </a:lnTo>
                  <a:lnTo>
                    <a:pt x="179069" y="0"/>
                  </a:lnTo>
                  <a:close/>
                </a:path>
              </a:pathLst>
            </a:custGeom>
            <a:ln w="9344">
              <a:solidFill>
                <a:srgbClr val="000000"/>
              </a:solidFill>
            </a:ln>
          </p:spPr>
          <p:txBody>
            <a:bodyPr wrap="square" lIns="0" tIns="0" rIns="0" bIns="0" rtlCol="0"/>
            <a:lstStyle/>
            <a:p>
              <a:endParaRPr/>
            </a:p>
          </p:txBody>
        </p:sp>
        <p:sp>
          <p:nvSpPr>
            <p:cNvPr id="43" name="object 31">
              <a:extLst>
                <a:ext uri="{FF2B5EF4-FFF2-40B4-BE49-F238E27FC236}">
                  <a16:creationId xmlns:a16="http://schemas.microsoft.com/office/drawing/2014/main" id="{7943DC1D-32EE-4612-A8E6-2E8DFF1C010B}"/>
                </a:ext>
              </a:extLst>
            </p:cNvPr>
            <p:cNvSpPr/>
            <p:nvPr/>
          </p:nvSpPr>
          <p:spPr>
            <a:xfrm>
              <a:off x="4318000" y="5011420"/>
              <a:ext cx="0" cy="0"/>
            </a:xfrm>
            <a:custGeom>
              <a:avLst/>
              <a:gdLst/>
              <a:ahLst/>
              <a:cxnLst/>
              <a:rect l="l" t="t" r="r" b="b"/>
              <a:pathLst>
                <a:path>
                  <a:moveTo>
                    <a:pt x="0" y="0"/>
                  </a:moveTo>
                  <a:lnTo>
                    <a:pt x="0" y="0"/>
                  </a:lnTo>
                </a:path>
              </a:pathLst>
            </a:custGeom>
            <a:ln w="9344">
              <a:solidFill>
                <a:srgbClr val="000000"/>
              </a:solidFill>
            </a:ln>
          </p:spPr>
          <p:txBody>
            <a:bodyPr wrap="square" lIns="0" tIns="0" rIns="0" bIns="0" rtlCol="0"/>
            <a:lstStyle/>
            <a:p>
              <a:endParaRPr/>
            </a:p>
          </p:txBody>
        </p:sp>
        <p:sp>
          <p:nvSpPr>
            <p:cNvPr id="44" name="object 32">
              <a:extLst>
                <a:ext uri="{FF2B5EF4-FFF2-40B4-BE49-F238E27FC236}">
                  <a16:creationId xmlns:a16="http://schemas.microsoft.com/office/drawing/2014/main" id="{B922C26A-6B6C-4FAD-A732-96F1F4799E45}"/>
                </a:ext>
              </a:extLst>
            </p:cNvPr>
            <p:cNvSpPr/>
            <p:nvPr/>
          </p:nvSpPr>
          <p:spPr>
            <a:xfrm>
              <a:off x="4678679" y="5374640"/>
              <a:ext cx="0" cy="0"/>
            </a:xfrm>
            <a:custGeom>
              <a:avLst/>
              <a:gdLst/>
              <a:ahLst/>
              <a:cxnLst/>
              <a:rect l="l" t="t" r="r" b="b"/>
              <a:pathLst>
                <a:path>
                  <a:moveTo>
                    <a:pt x="0" y="0"/>
                  </a:moveTo>
                  <a:lnTo>
                    <a:pt x="0" y="0"/>
                  </a:lnTo>
                </a:path>
              </a:pathLst>
            </a:custGeom>
            <a:ln w="9344">
              <a:solidFill>
                <a:srgbClr val="000000"/>
              </a:solidFill>
            </a:ln>
          </p:spPr>
          <p:txBody>
            <a:bodyPr wrap="square" lIns="0" tIns="0" rIns="0" bIns="0" rtlCol="0"/>
            <a:lstStyle/>
            <a:p>
              <a:endParaRPr/>
            </a:p>
          </p:txBody>
        </p:sp>
        <p:sp>
          <p:nvSpPr>
            <p:cNvPr id="45" name="object 33">
              <a:extLst>
                <a:ext uri="{FF2B5EF4-FFF2-40B4-BE49-F238E27FC236}">
                  <a16:creationId xmlns:a16="http://schemas.microsoft.com/office/drawing/2014/main" id="{5C8AC7E4-7BC5-4E24-937C-F744A659AFE4}"/>
                </a:ext>
              </a:extLst>
            </p:cNvPr>
            <p:cNvSpPr/>
            <p:nvPr/>
          </p:nvSpPr>
          <p:spPr>
            <a:xfrm>
              <a:off x="4859020" y="5631179"/>
              <a:ext cx="360680" cy="361950"/>
            </a:xfrm>
            <a:custGeom>
              <a:avLst/>
              <a:gdLst/>
              <a:ahLst/>
              <a:cxnLst/>
              <a:rect l="l" t="t" r="r" b="b"/>
              <a:pathLst>
                <a:path w="360679" h="361950">
                  <a:moveTo>
                    <a:pt x="180339" y="0"/>
                  </a:moveTo>
                  <a:lnTo>
                    <a:pt x="131262" y="6214"/>
                  </a:lnTo>
                  <a:lnTo>
                    <a:pt x="87865" y="23894"/>
                  </a:lnTo>
                  <a:lnTo>
                    <a:pt x="51593" y="51593"/>
                  </a:lnTo>
                  <a:lnTo>
                    <a:pt x="23894" y="87865"/>
                  </a:lnTo>
                  <a:lnTo>
                    <a:pt x="6214" y="131262"/>
                  </a:lnTo>
                  <a:lnTo>
                    <a:pt x="0" y="180340"/>
                  </a:lnTo>
                  <a:lnTo>
                    <a:pt x="6214" y="229511"/>
                  </a:lnTo>
                  <a:lnTo>
                    <a:pt x="23894" y="273144"/>
                  </a:lnTo>
                  <a:lnTo>
                    <a:pt x="51593" y="309721"/>
                  </a:lnTo>
                  <a:lnTo>
                    <a:pt x="87865" y="337725"/>
                  </a:lnTo>
                  <a:lnTo>
                    <a:pt x="131262" y="355641"/>
                  </a:lnTo>
                  <a:lnTo>
                    <a:pt x="180339" y="361950"/>
                  </a:lnTo>
                  <a:lnTo>
                    <a:pt x="228976" y="355641"/>
                  </a:lnTo>
                  <a:lnTo>
                    <a:pt x="272250" y="337725"/>
                  </a:lnTo>
                  <a:lnTo>
                    <a:pt x="308610" y="309721"/>
                  </a:lnTo>
                  <a:lnTo>
                    <a:pt x="336502" y="273144"/>
                  </a:lnTo>
                  <a:lnTo>
                    <a:pt x="354377" y="229511"/>
                  </a:lnTo>
                  <a:lnTo>
                    <a:pt x="360679" y="180340"/>
                  </a:lnTo>
                  <a:lnTo>
                    <a:pt x="354377" y="131262"/>
                  </a:lnTo>
                  <a:lnTo>
                    <a:pt x="336502" y="87865"/>
                  </a:lnTo>
                  <a:lnTo>
                    <a:pt x="308609" y="51593"/>
                  </a:lnTo>
                  <a:lnTo>
                    <a:pt x="272250" y="23894"/>
                  </a:lnTo>
                  <a:lnTo>
                    <a:pt x="228976" y="6214"/>
                  </a:lnTo>
                  <a:lnTo>
                    <a:pt x="180339" y="0"/>
                  </a:lnTo>
                  <a:close/>
                </a:path>
              </a:pathLst>
            </a:custGeom>
            <a:solidFill>
              <a:srgbClr val="BADFE2"/>
            </a:solidFill>
          </p:spPr>
          <p:txBody>
            <a:bodyPr wrap="square" lIns="0" tIns="0" rIns="0" bIns="0" rtlCol="0"/>
            <a:lstStyle/>
            <a:p>
              <a:endParaRPr/>
            </a:p>
          </p:txBody>
        </p:sp>
        <p:sp>
          <p:nvSpPr>
            <p:cNvPr id="46" name="object 34">
              <a:extLst>
                <a:ext uri="{FF2B5EF4-FFF2-40B4-BE49-F238E27FC236}">
                  <a16:creationId xmlns:a16="http://schemas.microsoft.com/office/drawing/2014/main" id="{5883D035-2735-48DB-AE28-BCA14EE73A2F}"/>
                </a:ext>
              </a:extLst>
            </p:cNvPr>
            <p:cNvSpPr/>
            <p:nvPr/>
          </p:nvSpPr>
          <p:spPr>
            <a:xfrm>
              <a:off x="4859020" y="5631179"/>
              <a:ext cx="360680" cy="361950"/>
            </a:xfrm>
            <a:custGeom>
              <a:avLst/>
              <a:gdLst/>
              <a:ahLst/>
              <a:cxnLst/>
              <a:rect l="l" t="t" r="r" b="b"/>
              <a:pathLst>
                <a:path w="360679" h="361950">
                  <a:moveTo>
                    <a:pt x="180339" y="0"/>
                  </a:moveTo>
                  <a:lnTo>
                    <a:pt x="228976" y="6214"/>
                  </a:lnTo>
                  <a:lnTo>
                    <a:pt x="272250" y="23894"/>
                  </a:lnTo>
                  <a:lnTo>
                    <a:pt x="308609" y="51593"/>
                  </a:lnTo>
                  <a:lnTo>
                    <a:pt x="336502" y="87865"/>
                  </a:lnTo>
                  <a:lnTo>
                    <a:pt x="354377" y="131262"/>
                  </a:lnTo>
                  <a:lnTo>
                    <a:pt x="360679" y="180340"/>
                  </a:lnTo>
                  <a:lnTo>
                    <a:pt x="354377" y="229511"/>
                  </a:lnTo>
                  <a:lnTo>
                    <a:pt x="336502" y="273144"/>
                  </a:lnTo>
                  <a:lnTo>
                    <a:pt x="308610" y="309721"/>
                  </a:lnTo>
                  <a:lnTo>
                    <a:pt x="272250" y="337725"/>
                  </a:lnTo>
                  <a:lnTo>
                    <a:pt x="228976" y="355641"/>
                  </a:lnTo>
                  <a:lnTo>
                    <a:pt x="180339" y="361950"/>
                  </a:lnTo>
                  <a:lnTo>
                    <a:pt x="131262" y="355641"/>
                  </a:lnTo>
                  <a:lnTo>
                    <a:pt x="87865" y="337725"/>
                  </a:lnTo>
                  <a:lnTo>
                    <a:pt x="51593" y="309721"/>
                  </a:lnTo>
                  <a:lnTo>
                    <a:pt x="23894" y="273144"/>
                  </a:lnTo>
                  <a:lnTo>
                    <a:pt x="6214" y="229511"/>
                  </a:lnTo>
                  <a:lnTo>
                    <a:pt x="0" y="180340"/>
                  </a:lnTo>
                  <a:lnTo>
                    <a:pt x="6214" y="131262"/>
                  </a:lnTo>
                  <a:lnTo>
                    <a:pt x="23894" y="87865"/>
                  </a:lnTo>
                  <a:lnTo>
                    <a:pt x="51593" y="51593"/>
                  </a:lnTo>
                  <a:lnTo>
                    <a:pt x="87865" y="23894"/>
                  </a:lnTo>
                  <a:lnTo>
                    <a:pt x="131262" y="6214"/>
                  </a:lnTo>
                  <a:lnTo>
                    <a:pt x="180339" y="0"/>
                  </a:lnTo>
                  <a:close/>
                </a:path>
              </a:pathLst>
            </a:custGeom>
            <a:ln w="9344">
              <a:solidFill>
                <a:srgbClr val="000000"/>
              </a:solidFill>
            </a:ln>
          </p:spPr>
          <p:txBody>
            <a:bodyPr wrap="square" lIns="0" tIns="0" rIns="0" bIns="0" rtlCol="0"/>
            <a:lstStyle/>
            <a:p>
              <a:endParaRPr/>
            </a:p>
          </p:txBody>
        </p:sp>
        <p:sp>
          <p:nvSpPr>
            <p:cNvPr id="47" name="object 35">
              <a:extLst>
                <a:ext uri="{FF2B5EF4-FFF2-40B4-BE49-F238E27FC236}">
                  <a16:creationId xmlns:a16="http://schemas.microsoft.com/office/drawing/2014/main" id="{9D3EC5D8-24E9-43BA-8D8D-38C81BE1E804}"/>
                </a:ext>
              </a:extLst>
            </p:cNvPr>
            <p:cNvSpPr/>
            <p:nvPr/>
          </p:nvSpPr>
          <p:spPr>
            <a:xfrm>
              <a:off x="4859020" y="5631179"/>
              <a:ext cx="0" cy="0"/>
            </a:xfrm>
            <a:custGeom>
              <a:avLst/>
              <a:gdLst/>
              <a:ahLst/>
              <a:cxnLst/>
              <a:rect l="l" t="t" r="r" b="b"/>
              <a:pathLst>
                <a:path>
                  <a:moveTo>
                    <a:pt x="0" y="0"/>
                  </a:moveTo>
                  <a:lnTo>
                    <a:pt x="0" y="0"/>
                  </a:lnTo>
                </a:path>
              </a:pathLst>
            </a:custGeom>
            <a:ln w="9344">
              <a:solidFill>
                <a:srgbClr val="000000"/>
              </a:solidFill>
            </a:ln>
          </p:spPr>
          <p:txBody>
            <a:bodyPr wrap="square" lIns="0" tIns="0" rIns="0" bIns="0" rtlCol="0"/>
            <a:lstStyle/>
            <a:p>
              <a:endParaRPr/>
            </a:p>
          </p:txBody>
        </p:sp>
        <p:sp>
          <p:nvSpPr>
            <p:cNvPr id="48" name="object 36">
              <a:extLst>
                <a:ext uri="{FF2B5EF4-FFF2-40B4-BE49-F238E27FC236}">
                  <a16:creationId xmlns:a16="http://schemas.microsoft.com/office/drawing/2014/main" id="{CB2936DC-0065-4ECB-AFCC-3B19099DE6FF}"/>
                </a:ext>
              </a:extLst>
            </p:cNvPr>
            <p:cNvSpPr/>
            <p:nvPr/>
          </p:nvSpPr>
          <p:spPr>
            <a:xfrm>
              <a:off x="5219700" y="5993129"/>
              <a:ext cx="0" cy="0"/>
            </a:xfrm>
            <a:custGeom>
              <a:avLst/>
              <a:gdLst/>
              <a:ahLst/>
              <a:cxnLst/>
              <a:rect l="l" t="t" r="r" b="b"/>
              <a:pathLst>
                <a:path>
                  <a:moveTo>
                    <a:pt x="0" y="0"/>
                  </a:moveTo>
                  <a:lnTo>
                    <a:pt x="0" y="0"/>
                  </a:lnTo>
                </a:path>
              </a:pathLst>
            </a:custGeom>
            <a:ln w="9344">
              <a:solidFill>
                <a:srgbClr val="000000"/>
              </a:solidFill>
            </a:ln>
          </p:spPr>
          <p:txBody>
            <a:bodyPr wrap="square" lIns="0" tIns="0" rIns="0" bIns="0" rtlCol="0"/>
            <a:lstStyle/>
            <a:p>
              <a:endParaRPr/>
            </a:p>
          </p:txBody>
        </p:sp>
        <p:sp>
          <p:nvSpPr>
            <p:cNvPr id="49" name="object 37">
              <a:extLst>
                <a:ext uri="{FF2B5EF4-FFF2-40B4-BE49-F238E27FC236}">
                  <a16:creationId xmlns:a16="http://schemas.microsoft.com/office/drawing/2014/main" id="{28ED8994-016F-426B-8FAD-9DB634E77C2D}"/>
                </a:ext>
              </a:extLst>
            </p:cNvPr>
            <p:cNvSpPr/>
            <p:nvPr/>
          </p:nvSpPr>
          <p:spPr>
            <a:xfrm>
              <a:off x="3413760" y="3204211"/>
              <a:ext cx="415290" cy="416559"/>
            </a:xfrm>
            <a:custGeom>
              <a:avLst/>
              <a:gdLst/>
              <a:ahLst/>
              <a:cxnLst/>
              <a:rect l="l" t="t" r="r" b="b"/>
              <a:pathLst>
                <a:path w="415289" h="416560">
                  <a:moveTo>
                    <a:pt x="415289" y="0"/>
                  </a:moveTo>
                  <a:lnTo>
                    <a:pt x="0" y="416559"/>
                  </a:lnTo>
                </a:path>
              </a:pathLst>
            </a:custGeom>
            <a:ln w="9344">
              <a:solidFill>
                <a:srgbClr val="000000"/>
              </a:solidFill>
            </a:ln>
          </p:spPr>
          <p:txBody>
            <a:bodyPr wrap="square" lIns="0" tIns="0" rIns="0" bIns="0" rtlCol="0"/>
            <a:lstStyle/>
            <a:p>
              <a:endParaRPr/>
            </a:p>
          </p:txBody>
        </p:sp>
        <p:sp>
          <p:nvSpPr>
            <p:cNvPr id="50" name="object 38">
              <a:extLst>
                <a:ext uri="{FF2B5EF4-FFF2-40B4-BE49-F238E27FC236}">
                  <a16:creationId xmlns:a16="http://schemas.microsoft.com/office/drawing/2014/main" id="{F369FEF6-69F3-43D7-9C74-48658C76FF65}"/>
                </a:ext>
              </a:extLst>
            </p:cNvPr>
            <p:cNvSpPr/>
            <p:nvPr/>
          </p:nvSpPr>
          <p:spPr>
            <a:xfrm>
              <a:off x="3362960" y="3590290"/>
              <a:ext cx="80010" cy="80010"/>
            </a:xfrm>
            <a:custGeom>
              <a:avLst/>
              <a:gdLst/>
              <a:ahLst/>
              <a:cxnLst/>
              <a:rect l="l" t="t" r="r" b="b"/>
              <a:pathLst>
                <a:path w="80010" h="80010">
                  <a:moveTo>
                    <a:pt x="26669" y="0"/>
                  </a:moveTo>
                  <a:lnTo>
                    <a:pt x="0" y="80010"/>
                  </a:lnTo>
                  <a:lnTo>
                    <a:pt x="80009" y="54610"/>
                  </a:lnTo>
                  <a:lnTo>
                    <a:pt x="26669" y="0"/>
                  </a:lnTo>
                  <a:close/>
                </a:path>
              </a:pathLst>
            </a:custGeom>
            <a:solidFill>
              <a:srgbClr val="000000"/>
            </a:solidFill>
          </p:spPr>
          <p:txBody>
            <a:bodyPr wrap="square" lIns="0" tIns="0" rIns="0" bIns="0" rtlCol="0"/>
            <a:lstStyle/>
            <a:p>
              <a:endParaRPr/>
            </a:p>
          </p:txBody>
        </p:sp>
        <p:sp>
          <p:nvSpPr>
            <p:cNvPr id="51" name="object 39">
              <a:extLst>
                <a:ext uri="{FF2B5EF4-FFF2-40B4-BE49-F238E27FC236}">
                  <a16:creationId xmlns:a16="http://schemas.microsoft.com/office/drawing/2014/main" id="{6B69AE50-8F91-4F65-A650-6E03D9EAED22}"/>
                </a:ext>
              </a:extLst>
            </p:cNvPr>
            <p:cNvSpPr/>
            <p:nvPr/>
          </p:nvSpPr>
          <p:spPr>
            <a:xfrm>
              <a:off x="4084320" y="3204210"/>
              <a:ext cx="293370" cy="459740"/>
            </a:xfrm>
            <a:custGeom>
              <a:avLst/>
              <a:gdLst/>
              <a:ahLst/>
              <a:cxnLst/>
              <a:rect l="l" t="t" r="r" b="b"/>
              <a:pathLst>
                <a:path w="293369" h="459739">
                  <a:moveTo>
                    <a:pt x="0" y="0"/>
                  </a:moveTo>
                  <a:lnTo>
                    <a:pt x="293369" y="459739"/>
                  </a:lnTo>
                </a:path>
              </a:pathLst>
            </a:custGeom>
            <a:ln w="9344">
              <a:solidFill>
                <a:srgbClr val="000000"/>
              </a:solidFill>
            </a:ln>
          </p:spPr>
          <p:txBody>
            <a:bodyPr wrap="square" lIns="0" tIns="0" rIns="0" bIns="0" rtlCol="0"/>
            <a:lstStyle/>
            <a:p>
              <a:endParaRPr/>
            </a:p>
          </p:txBody>
        </p:sp>
        <p:sp>
          <p:nvSpPr>
            <p:cNvPr id="52" name="object 40">
              <a:extLst>
                <a:ext uri="{FF2B5EF4-FFF2-40B4-BE49-F238E27FC236}">
                  <a16:creationId xmlns:a16="http://schemas.microsoft.com/office/drawing/2014/main" id="{0BF50E60-77E4-405D-9FCA-220B0B1C9AD0}"/>
                </a:ext>
              </a:extLst>
            </p:cNvPr>
            <p:cNvSpPr/>
            <p:nvPr/>
          </p:nvSpPr>
          <p:spPr>
            <a:xfrm>
              <a:off x="4342129" y="3638550"/>
              <a:ext cx="73660" cy="83820"/>
            </a:xfrm>
            <a:custGeom>
              <a:avLst/>
              <a:gdLst/>
              <a:ahLst/>
              <a:cxnLst/>
              <a:rect l="l" t="t" r="r" b="b"/>
              <a:pathLst>
                <a:path w="73660" h="83820">
                  <a:moveTo>
                    <a:pt x="63500" y="0"/>
                  </a:moveTo>
                  <a:lnTo>
                    <a:pt x="0" y="40639"/>
                  </a:lnTo>
                  <a:lnTo>
                    <a:pt x="73659" y="83819"/>
                  </a:lnTo>
                  <a:lnTo>
                    <a:pt x="63500" y="0"/>
                  </a:lnTo>
                  <a:close/>
                </a:path>
              </a:pathLst>
            </a:custGeom>
            <a:solidFill>
              <a:srgbClr val="000000"/>
            </a:solidFill>
          </p:spPr>
          <p:txBody>
            <a:bodyPr wrap="square" lIns="0" tIns="0" rIns="0" bIns="0" rtlCol="0"/>
            <a:lstStyle/>
            <a:p>
              <a:endParaRPr/>
            </a:p>
          </p:txBody>
        </p:sp>
        <p:sp>
          <p:nvSpPr>
            <p:cNvPr id="53" name="object 41">
              <a:extLst>
                <a:ext uri="{FF2B5EF4-FFF2-40B4-BE49-F238E27FC236}">
                  <a16:creationId xmlns:a16="http://schemas.microsoft.com/office/drawing/2014/main" id="{F1AB595C-EDD5-46C3-AB5C-CEEF4AA7FF01}"/>
                </a:ext>
              </a:extLst>
            </p:cNvPr>
            <p:cNvSpPr/>
            <p:nvPr/>
          </p:nvSpPr>
          <p:spPr>
            <a:xfrm>
              <a:off x="2862580" y="3926840"/>
              <a:ext cx="245110" cy="356870"/>
            </a:xfrm>
            <a:custGeom>
              <a:avLst/>
              <a:gdLst/>
              <a:ahLst/>
              <a:cxnLst/>
              <a:rect l="l" t="t" r="r" b="b"/>
              <a:pathLst>
                <a:path w="245109" h="356870">
                  <a:moveTo>
                    <a:pt x="245109" y="0"/>
                  </a:moveTo>
                  <a:lnTo>
                    <a:pt x="0" y="356870"/>
                  </a:lnTo>
                </a:path>
              </a:pathLst>
            </a:custGeom>
            <a:ln w="9344">
              <a:solidFill>
                <a:srgbClr val="000000"/>
              </a:solidFill>
            </a:ln>
          </p:spPr>
          <p:txBody>
            <a:bodyPr wrap="square" lIns="0" tIns="0" rIns="0" bIns="0" rtlCol="0"/>
            <a:lstStyle/>
            <a:p>
              <a:endParaRPr/>
            </a:p>
          </p:txBody>
        </p:sp>
        <p:sp>
          <p:nvSpPr>
            <p:cNvPr id="54" name="object 42">
              <a:extLst>
                <a:ext uri="{FF2B5EF4-FFF2-40B4-BE49-F238E27FC236}">
                  <a16:creationId xmlns:a16="http://schemas.microsoft.com/office/drawing/2014/main" id="{DB159A9E-A4F2-48D7-A83B-BB8714FECD6E}"/>
                </a:ext>
              </a:extLst>
            </p:cNvPr>
            <p:cNvSpPr/>
            <p:nvPr/>
          </p:nvSpPr>
          <p:spPr>
            <a:xfrm>
              <a:off x="2821939" y="4258309"/>
              <a:ext cx="74930" cy="83820"/>
            </a:xfrm>
            <a:custGeom>
              <a:avLst/>
              <a:gdLst/>
              <a:ahLst/>
              <a:cxnLst/>
              <a:rect l="l" t="t" r="r" b="b"/>
              <a:pathLst>
                <a:path w="74930" h="83820">
                  <a:moveTo>
                    <a:pt x="12700" y="0"/>
                  </a:moveTo>
                  <a:lnTo>
                    <a:pt x="0" y="83819"/>
                  </a:lnTo>
                  <a:lnTo>
                    <a:pt x="74929" y="43179"/>
                  </a:lnTo>
                  <a:lnTo>
                    <a:pt x="12700" y="0"/>
                  </a:lnTo>
                  <a:close/>
                </a:path>
              </a:pathLst>
            </a:custGeom>
            <a:solidFill>
              <a:srgbClr val="000000"/>
            </a:solidFill>
          </p:spPr>
          <p:txBody>
            <a:bodyPr wrap="square" lIns="0" tIns="0" rIns="0" bIns="0" rtlCol="0"/>
            <a:lstStyle/>
            <a:p>
              <a:endParaRPr/>
            </a:p>
          </p:txBody>
        </p:sp>
        <p:sp>
          <p:nvSpPr>
            <p:cNvPr id="55" name="object 43">
              <a:extLst>
                <a:ext uri="{FF2B5EF4-FFF2-40B4-BE49-F238E27FC236}">
                  <a16:creationId xmlns:a16="http://schemas.microsoft.com/office/drawing/2014/main" id="{3AC92D08-FC37-484C-B656-6738B236E578}"/>
                </a:ext>
              </a:extLst>
            </p:cNvPr>
            <p:cNvSpPr/>
            <p:nvPr/>
          </p:nvSpPr>
          <p:spPr>
            <a:xfrm>
              <a:off x="3362960" y="3926840"/>
              <a:ext cx="166370" cy="351790"/>
            </a:xfrm>
            <a:custGeom>
              <a:avLst/>
              <a:gdLst/>
              <a:ahLst/>
              <a:cxnLst/>
              <a:rect l="l" t="t" r="r" b="b"/>
              <a:pathLst>
                <a:path w="166369" h="351789">
                  <a:moveTo>
                    <a:pt x="0" y="0"/>
                  </a:moveTo>
                  <a:lnTo>
                    <a:pt x="166369" y="351790"/>
                  </a:lnTo>
                </a:path>
              </a:pathLst>
            </a:custGeom>
            <a:ln w="9344">
              <a:solidFill>
                <a:srgbClr val="000000"/>
              </a:solidFill>
            </a:ln>
          </p:spPr>
          <p:txBody>
            <a:bodyPr wrap="square" lIns="0" tIns="0" rIns="0" bIns="0" rtlCol="0"/>
            <a:lstStyle/>
            <a:p>
              <a:endParaRPr/>
            </a:p>
          </p:txBody>
        </p:sp>
        <p:sp>
          <p:nvSpPr>
            <p:cNvPr id="56" name="object 44">
              <a:extLst>
                <a:ext uri="{FF2B5EF4-FFF2-40B4-BE49-F238E27FC236}">
                  <a16:creationId xmlns:a16="http://schemas.microsoft.com/office/drawing/2014/main" id="{18E2B295-FC33-40F2-A26F-4400FE727AC4}"/>
                </a:ext>
              </a:extLst>
            </p:cNvPr>
            <p:cNvSpPr/>
            <p:nvPr/>
          </p:nvSpPr>
          <p:spPr>
            <a:xfrm>
              <a:off x="3492500" y="4257040"/>
              <a:ext cx="68580" cy="85090"/>
            </a:xfrm>
            <a:custGeom>
              <a:avLst/>
              <a:gdLst/>
              <a:ahLst/>
              <a:cxnLst/>
              <a:rect l="l" t="t" r="r" b="b"/>
              <a:pathLst>
                <a:path w="68580" h="85089">
                  <a:moveTo>
                    <a:pt x="68580" y="0"/>
                  </a:moveTo>
                  <a:lnTo>
                    <a:pt x="0" y="33020"/>
                  </a:lnTo>
                  <a:lnTo>
                    <a:pt x="67310" y="85090"/>
                  </a:lnTo>
                  <a:lnTo>
                    <a:pt x="68580" y="0"/>
                  </a:lnTo>
                  <a:close/>
                </a:path>
              </a:pathLst>
            </a:custGeom>
            <a:solidFill>
              <a:srgbClr val="000000"/>
            </a:solidFill>
          </p:spPr>
          <p:txBody>
            <a:bodyPr wrap="square" lIns="0" tIns="0" rIns="0" bIns="0" rtlCol="0"/>
            <a:lstStyle/>
            <a:p>
              <a:endParaRPr/>
            </a:p>
          </p:txBody>
        </p:sp>
        <p:sp>
          <p:nvSpPr>
            <p:cNvPr id="57" name="object 45">
              <a:extLst>
                <a:ext uri="{FF2B5EF4-FFF2-40B4-BE49-F238E27FC236}">
                  <a16:creationId xmlns:a16="http://schemas.microsoft.com/office/drawing/2014/main" id="{B3CBD52A-9500-4FC8-B4F2-73B6FA66457C}"/>
                </a:ext>
              </a:extLst>
            </p:cNvPr>
            <p:cNvSpPr/>
            <p:nvPr/>
          </p:nvSpPr>
          <p:spPr>
            <a:xfrm>
              <a:off x="4669789" y="3977640"/>
              <a:ext cx="203200" cy="306070"/>
            </a:xfrm>
            <a:custGeom>
              <a:avLst/>
              <a:gdLst/>
              <a:ahLst/>
              <a:cxnLst/>
              <a:rect l="l" t="t" r="r" b="b"/>
              <a:pathLst>
                <a:path w="203200" h="306070">
                  <a:moveTo>
                    <a:pt x="0" y="0"/>
                  </a:moveTo>
                  <a:lnTo>
                    <a:pt x="203200" y="306070"/>
                  </a:lnTo>
                </a:path>
              </a:pathLst>
            </a:custGeom>
            <a:ln w="9344">
              <a:solidFill>
                <a:srgbClr val="000000"/>
              </a:solidFill>
            </a:ln>
          </p:spPr>
          <p:txBody>
            <a:bodyPr wrap="square" lIns="0" tIns="0" rIns="0" bIns="0" rtlCol="0"/>
            <a:lstStyle/>
            <a:p>
              <a:endParaRPr/>
            </a:p>
          </p:txBody>
        </p:sp>
        <p:sp>
          <p:nvSpPr>
            <p:cNvPr id="58" name="object 46">
              <a:extLst>
                <a:ext uri="{FF2B5EF4-FFF2-40B4-BE49-F238E27FC236}">
                  <a16:creationId xmlns:a16="http://schemas.microsoft.com/office/drawing/2014/main" id="{C1373F6D-4D19-414F-969C-2D5040B0646E}"/>
                </a:ext>
              </a:extLst>
            </p:cNvPr>
            <p:cNvSpPr/>
            <p:nvPr/>
          </p:nvSpPr>
          <p:spPr>
            <a:xfrm>
              <a:off x="4838700" y="4258309"/>
              <a:ext cx="73660" cy="83820"/>
            </a:xfrm>
            <a:custGeom>
              <a:avLst/>
              <a:gdLst/>
              <a:ahLst/>
              <a:cxnLst/>
              <a:rect l="l" t="t" r="r" b="b"/>
              <a:pathLst>
                <a:path w="73660" h="83820">
                  <a:moveTo>
                    <a:pt x="62229" y="0"/>
                  </a:moveTo>
                  <a:lnTo>
                    <a:pt x="0" y="41909"/>
                  </a:lnTo>
                  <a:lnTo>
                    <a:pt x="73660" y="83819"/>
                  </a:lnTo>
                  <a:lnTo>
                    <a:pt x="62229" y="0"/>
                  </a:lnTo>
                  <a:close/>
                </a:path>
              </a:pathLst>
            </a:custGeom>
            <a:solidFill>
              <a:srgbClr val="000000"/>
            </a:solidFill>
          </p:spPr>
          <p:txBody>
            <a:bodyPr wrap="square" lIns="0" tIns="0" rIns="0" bIns="0" rtlCol="0"/>
            <a:lstStyle/>
            <a:p>
              <a:endParaRPr/>
            </a:p>
          </p:txBody>
        </p:sp>
        <p:sp>
          <p:nvSpPr>
            <p:cNvPr id="59" name="object 47">
              <a:extLst>
                <a:ext uri="{FF2B5EF4-FFF2-40B4-BE49-F238E27FC236}">
                  <a16:creationId xmlns:a16="http://schemas.microsoft.com/office/drawing/2014/main" id="{D08C0C0E-3983-48E9-BCF3-8F1332240270}"/>
                </a:ext>
              </a:extLst>
            </p:cNvPr>
            <p:cNvSpPr/>
            <p:nvPr/>
          </p:nvSpPr>
          <p:spPr>
            <a:xfrm>
              <a:off x="4662170" y="4597400"/>
              <a:ext cx="250190" cy="406400"/>
            </a:xfrm>
            <a:custGeom>
              <a:avLst/>
              <a:gdLst/>
              <a:ahLst/>
              <a:cxnLst/>
              <a:rect l="l" t="t" r="r" b="b"/>
              <a:pathLst>
                <a:path w="250189" h="406400">
                  <a:moveTo>
                    <a:pt x="250190" y="0"/>
                  </a:moveTo>
                  <a:lnTo>
                    <a:pt x="0" y="406400"/>
                  </a:lnTo>
                </a:path>
              </a:pathLst>
            </a:custGeom>
            <a:ln w="9344">
              <a:solidFill>
                <a:srgbClr val="000000"/>
              </a:solidFill>
            </a:ln>
          </p:spPr>
          <p:txBody>
            <a:bodyPr wrap="square" lIns="0" tIns="0" rIns="0" bIns="0" rtlCol="0"/>
            <a:lstStyle/>
            <a:p>
              <a:endParaRPr/>
            </a:p>
          </p:txBody>
        </p:sp>
        <p:sp>
          <p:nvSpPr>
            <p:cNvPr id="60" name="object 48">
              <a:extLst>
                <a:ext uri="{FF2B5EF4-FFF2-40B4-BE49-F238E27FC236}">
                  <a16:creationId xmlns:a16="http://schemas.microsoft.com/office/drawing/2014/main" id="{7EDC440F-D8C8-4F19-9BAF-A10962C6120F}"/>
                </a:ext>
              </a:extLst>
            </p:cNvPr>
            <p:cNvSpPr/>
            <p:nvPr/>
          </p:nvSpPr>
          <p:spPr>
            <a:xfrm>
              <a:off x="4625339" y="4979670"/>
              <a:ext cx="72390" cy="85090"/>
            </a:xfrm>
            <a:custGeom>
              <a:avLst/>
              <a:gdLst/>
              <a:ahLst/>
              <a:cxnLst/>
              <a:rect l="l" t="t" r="r" b="b"/>
              <a:pathLst>
                <a:path w="72389" h="85089">
                  <a:moveTo>
                    <a:pt x="7620" y="0"/>
                  </a:moveTo>
                  <a:lnTo>
                    <a:pt x="0" y="85089"/>
                  </a:lnTo>
                  <a:lnTo>
                    <a:pt x="72390" y="40639"/>
                  </a:lnTo>
                  <a:lnTo>
                    <a:pt x="7620" y="0"/>
                  </a:lnTo>
                  <a:close/>
                </a:path>
              </a:pathLst>
            </a:custGeom>
            <a:solidFill>
              <a:srgbClr val="000000"/>
            </a:solidFill>
          </p:spPr>
          <p:txBody>
            <a:bodyPr wrap="square" lIns="0" tIns="0" rIns="0" bIns="0" rtlCol="0"/>
            <a:lstStyle/>
            <a:p>
              <a:endParaRPr/>
            </a:p>
          </p:txBody>
        </p:sp>
        <p:sp>
          <p:nvSpPr>
            <p:cNvPr id="61" name="object 49">
              <a:extLst>
                <a:ext uri="{FF2B5EF4-FFF2-40B4-BE49-F238E27FC236}">
                  <a16:creationId xmlns:a16="http://schemas.microsoft.com/office/drawing/2014/main" id="{F2862209-37D6-49A5-AE83-BB7D40974F4D}"/>
                </a:ext>
              </a:extLst>
            </p:cNvPr>
            <p:cNvSpPr/>
            <p:nvPr/>
          </p:nvSpPr>
          <p:spPr>
            <a:xfrm>
              <a:off x="4625339" y="5321300"/>
              <a:ext cx="242570" cy="307340"/>
            </a:xfrm>
            <a:custGeom>
              <a:avLst/>
              <a:gdLst/>
              <a:ahLst/>
              <a:cxnLst/>
              <a:rect l="l" t="t" r="r" b="b"/>
              <a:pathLst>
                <a:path w="242570" h="307339">
                  <a:moveTo>
                    <a:pt x="0" y="0"/>
                  </a:moveTo>
                  <a:lnTo>
                    <a:pt x="242570" y="307340"/>
                  </a:lnTo>
                </a:path>
              </a:pathLst>
            </a:custGeom>
            <a:ln w="9344">
              <a:solidFill>
                <a:srgbClr val="000000"/>
              </a:solidFill>
            </a:ln>
          </p:spPr>
          <p:txBody>
            <a:bodyPr wrap="square" lIns="0" tIns="0" rIns="0" bIns="0" rtlCol="0"/>
            <a:lstStyle/>
            <a:p>
              <a:endParaRPr/>
            </a:p>
          </p:txBody>
        </p:sp>
        <p:sp>
          <p:nvSpPr>
            <p:cNvPr id="62" name="object 50">
              <a:extLst>
                <a:ext uri="{FF2B5EF4-FFF2-40B4-BE49-F238E27FC236}">
                  <a16:creationId xmlns:a16="http://schemas.microsoft.com/office/drawing/2014/main" id="{40DBF1D3-6BAE-494A-B04B-686DFE42B8AD}"/>
                </a:ext>
              </a:extLst>
            </p:cNvPr>
            <p:cNvSpPr/>
            <p:nvPr/>
          </p:nvSpPr>
          <p:spPr>
            <a:xfrm>
              <a:off x="4836159" y="5600700"/>
              <a:ext cx="76200" cy="82550"/>
            </a:xfrm>
            <a:custGeom>
              <a:avLst/>
              <a:gdLst/>
              <a:ahLst/>
              <a:cxnLst/>
              <a:rect l="l" t="t" r="r" b="b"/>
              <a:pathLst>
                <a:path w="76200" h="82550">
                  <a:moveTo>
                    <a:pt x="58419" y="0"/>
                  </a:moveTo>
                  <a:lnTo>
                    <a:pt x="0" y="46990"/>
                  </a:lnTo>
                  <a:lnTo>
                    <a:pt x="76200" y="82550"/>
                  </a:lnTo>
                  <a:lnTo>
                    <a:pt x="58419" y="0"/>
                  </a:lnTo>
                  <a:close/>
                </a:path>
              </a:pathLst>
            </a:custGeom>
            <a:solidFill>
              <a:srgbClr val="000000"/>
            </a:solidFill>
          </p:spPr>
          <p:txBody>
            <a:bodyPr wrap="square" lIns="0" tIns="0" rIns="0" bIns="0" rtlCol="0"/>
            <a:lstStyle/>
            <a:p>
              <a:endParaRPr/>
            </a:p>
          </p:txBody>
        </p:sp>
        <p:sp>
          <p:nvSpPr>
            <p:cNvPr id="63" name="object 51">
              <a:extLst>
                <a:ext uri="{FF2B5EF4-FFF2-40B4-BE49-F238E27FC236}">
                  <a16:creationId xmlns:a16="http://schemas.microsoft.com/office/drawing/2014/main" id="{D3A73BB8-C88A-4117-9569-DFCEBDE80C24}"/>
                </a:ext>
              </a:extLst>
            </p:cNvPr>
            <p:cNvSpPr/>
            <p:nvPr/>
          </p:nvSpPr>
          <p:spPr>
            <a:xfrm>
              <a:off x="4191000" y="4953000"/>
              <a:ext cx="609600" cy="457200"/>
            </a:xfrm>
            <a:custGeom>
              <a:avLst/>
              <a:gdLst/>
              <a:ahLst/>
              <a:cxnLst/>
              <a:rect l="l" t="t" r="r" b="b"/>
              <a:pathLst>
                <a:path w="609600" h="457200">
                  <a:moveTo>
                    <a:pt x="0" y="0"/>
                  </a:moveTo>
                  <a:lnTo>
                    <a:pt x="609600" y="457200"/>
                  </a:lnTo>
                </a:path>
              </a:pathLst>
            </a:custGeom>
            <a:ln w="38097">
              <a:solidFill>
                <a:srgbClr val="FF0000"/>
              </a:solidFill>
            </a:ln>
          </p:spPr>
          <p:txBody>
            <a:bodyPr wrap="square" lIns="0" tIns="0" rIns="0" bIns="0" rtlCol="0"/>
            <a:lstStyle/>
            <a:p>
              <a:endParaRPr/>
            </a:p>
          </p:txBody>
        </p:sp>
        <p:sp>
          <p:nvSpPr>
            <p:cNvPr id="64" name="object 52">
              <a:extLst>
                <a:ext uri="{FF2B5EF4-FFF2-40B4-BE49-F238E27FC236}">
                  <a16:creationId xmlns:a16="http://schemas.microsoft.com/office/drawing/2014/main" id="{235F3DC0-3745-4A96-B656-B78A73BCF682}"/>
                </a:ext>
              </a:extLst>
            </p:cNvPr>
            <p:cNvSpPr/>
            <p:nvPr/>
          </p:nvSpPr>
          <p:spPr>
            <a:xfrm>
              <a:off x="4114800" y="5029200"/>
              <a:ext cx="685800" cy="381000"/>
            </a:xfrm>
            <a:custGeom>
              <a:avLst/>
              <a:gdLst/>
              <a:ahLst/>
              <a:cxnLst/>
              <a:rect l="l" t="t" r="r" b="b"/>
              <a:pathLst>
                <a:path w="685800" h="381000">
                  <a:moveTo>
                    <a:pt x="0" y="381000"/>
                  </a:moveTo>
                  <a:lnTo>
                    <a:pt x="685800" y="0"/>
                  </a:lnTo>
                </a:path>
              </a:pathLst>
            </a:custGeom>
            <a:ln w="38097">
              <a:solidFill>
                <a:srgbClr val="FF0000"/>
              </a:solidFill>
            </a:ln>
          </p:spPr>
          <p:txBody>
            <a:bodyPr wrap="square" lIns="0" tIns="0" rIns="0" bIns="0" rtlCol="0"/>
            <a:lstStyle/>
            <a:p>
              <a:endParaRPr/>
            </a:p>
          </p:txBody>
        </p:sp>
      </p:grpSp>
      <p:pic>
        <p:nvPicPr>
          <p:cNvPr id="6" name="Picture 5">
            <a:extLst>
              <a:ext uri="{FF2B5EF4-FFF2-40B4-BE49-F238E27FC236}">
                <a16:creationId xmlns:a16="http://schemas.microsoft.com/office/drawing/2014/main" id="{4D84580A-E94F-4D84-8C4F-70B077836694}"/>
              </a:ext>
            </a:extLst>
          </p:cNvPr>
          <p:cNvPicPr>
            <a:picLocks noChangeAspect="1"/>
          </p:cNvPicPr>
          <p:nvPr/>
        </p:nvPicPr>
        <p:blipFill>
          <a:blip r:embed="rId3"/>
          <a:stretch>
            <a:fillRect/>
          </a:stretch>
        </p:blipFill>
        <p:spPr>
          <a:xfrm>
            <a:off x="6351095" y="1369598"/>
            <a:ext cx="2353962" cy="2485550"/>
          </a:xfrm>
          <a:prstGeom prst="rect">
            <a:avLst/>
          </a:prstGeom>
        </p:spPr>
      </p:pic>
      <p:sp>
        <p:nvSpPr>
          <p:cNvPr id="7" name="Arrow: Right 6">
            <a:extLst>
              <a:ext uri="{FF2B5EF4-FFF2-40B4-BE49-F238E27FC236}">
                <a16:creationId xmlns:a16="http://schemas.microsoft.com/office/drawing/2014/main" id="{3C2F4563-1FB2-4350-97A2-B4C4C936D3E9}"/>
              </a:ext>
            </a:extLst>
          </p:cNvPr>
          <p:cNvSpPr/>
          <p:nvPr/>
        </p:nvSpPr>
        <p:spPr>
          <a:xfrm>
            <a:off x="4218422" y="1791239"/>
            <a:ext cx="1718798" cy="6705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a:extLst>
              <a:ext uri="{FF2B5EF4-FFF2-40B4-BE49-F238E27FC236}">
                <a16:creationId xmlns:a16="http://schemas.microsoft.com/office/drawing/2014/main" id="{0426B10F-D003-4D81-8A5D-041A85A7DEFC}"/>
              </a:ext>
            </a:extLst>
          </p:cNvPr>
          <p:cNvSpPr txBox="1"/>
          <p:nvPr/>
        </p:nvSpPr>
        <p:spPr>
          <a:xfrm>
            <a:off x="294839" y="3876477"/>
            <a:ext cx="11284761" cy="2828980"/>
          </a:xfrm>
          <a:prstGeom prst="rect">
            <a:avLst/>
          </a:prstGeom>
          <a:noFill/>
        </p:spPr>
        <p:txBody>
          <a:bodyPr wrap="square">
            <a:spAutoFit/>
          </a:bodyPr>
          <a:lstStyle/>
          <a:p>
            <a:pPr marL="355600" indent="-342900">
              <a:spcBef>
                <a:spcPts val="810"/>
              </a:spcBef>
              <a:buChar char="•"/>
              <a:tabLst>
                <a:tab pos="354965" algn="l"/>
                <a:tab pos="355600" algn="l"/>
              </a:tabLst>
            </a:pPr>
            <a:r>
              <a:rPr lang="en-IN" sz="2800" spc="-5" dirty="0">
                <a:solidFill>
                  <a:srgbClr val="0000CC"/>
                </a:solidFill>
                <a:latin typeface="Arial"/>
                <a:cs typeface="Arial"/>
              </a:rPr>
              <a:t>Unintentional</a:t>
            </a:r>
            <a:r>
              <a:rPr lang="en-IN" sz="2800" dirty="0">
                <a:solidFill>
                  <a:srgbClr val="0000CC"/>
                </a:solidFill>
                <a:latin typeface="Arial"/>
                <a:cs typeface="Arial"/>
              </a:rPr>
              <a:t> </a:t>
            </a:r>
            <a:r>
              <a:rPr lang="en-IN" sz="2800" spc="-5" dirty="0">
                <a:solidFill>
                  <a:srgbClr val="0000CC"/>
                </a:solidFill>
                <a:latin typeface="Arial"/>
                <a:cs typeface="Arial"/>
              </a:rPr>
              <a:t>orphans</a:t>
            </a:r>
            <a:endParaRPr lang="en-IN" sz="2800" dirty="0">
              <a:latin typeface="Arial"/>
              <a:cs typeface="Arial"/>
            </a:endParaRPr>
          </a:p>
          <a:p>
            <a:pPr marL="755650" lvl="1" indent="-285750">
              <a:spcBef>
                <a:spcPts val="610"/>
              </a:spcBef>
              <a:buChar char="–"/>
              <a:tabLst>
                <a:tab pos="755650" algn="l"/>
              </a:tabLst>
            </a:pPr>
            <a:r>
              <a:rPr lang="en-IN" sz="2400" spc="-5" dirty="0">
                <a:latin typeface="Arial"/>
                <a:cs typeface="Arial"/>
              </a:rPr>
              <a:t>When parent crashes</a:t>
            </a:r>
            <a:endParaRPr lang="en-IN" sz="2400" dirty="0">
              <a:latin typeface="Arial"/>
              <a:cs typeface="Arial"/>
            </a:endParaRPr>
          </a:p>
          <a:p>
            <a:pPr marL="355600" indent="-342900">
              <a:spcBef>
                <a:spcPts val="710"/>
              </a:spcBef>
              <a:buChar char="•"/>
              <a:tabLst>
                <a:tab pos="354965" algn="l"/>
                <a:tab pos="355600" algn="l"/>
              </a:tabLst>
            </a:pPr>
            <a:r>
              <a:rPr lang="en-IN" sz="2800" spc="-5" dirty="0">
                <a:solidFill>
                  <a:srgbClr val="0000CC"/>
                </a:solidFill>
                <a:latin typeface="Arial"/>
                <a:cs typeface="Arial"/>
              </a:rPr>
              <a:t>Intentional</a:t>
            </a:r>
            <a:r>
              <a:rPr lang="en-IN" sz="2800" dirty="0">
                <a:solidFill>
                  <a:srgbClr val="0000CC"/>
                </a:solidFill>
                <a:latin typeface="Arial"/>
                <a:cs typeface="Arial"/>
              </a:rPr>
              <a:t> </a:t>
            </a:r>
            <a:r>
              <a:rPr lang="en-IN" sz="2800" spc="-5" dirty="0">
                <a:solidFill>
                  <a:srgbClr val="0000CC"/>
                </a:solidFill>
                <a:latin typeface="Arial"/>
                <a:cs typeface="Arial"/>
              </a:rPr>
              <a:t>orphans</a:t>
            </a:r>
            <a:endParaRPr lang="en-IN" sz="2800" dirty="0">
              <a:latin typeface="Arial"/>
              <a:cs typeface="Arial"/>
            </a:endParaRPr>
          </a:p>
          <a:p>
            <a:pPr marL="755650" marR="5080" lvl="1" indent="-285750">
              <a:spcBef>
                <a:spcPts val="610"/>
              </a:spcBef>
              <a:buChar char="–"/>
              <a:tabLst>
                <a:tab pos="755650" algn="l"/>
              </a:tabLst>
            </a:pPr>
            <a:r>
              <a:rPr lang="en-IN" sz="2400" spc="-5" dirty="0">
                <a:latin typeface="Arial"/>
                <a:cs typeface="Arial"/>
              </a:rPr>
              <a:t>Process becomes detached </a:t>
            </a:r>
            <a:r>
              <a:rPr lang="en-IN" sz="2400" dirty="0">
                <a:latin typeface="Arial"/>
                <a:cs typeface="Arial"/>
              </a:rPr>
              <a:t>from </a:t>
            </a:r>
            <a:r>
              <a:rPr lang="en-IN" sz="2400" spc="-5" dirty="0">
                <a:latin typeface="Arial"/>
                <a:cs typeface="Arial"/>
              </a:rPr>
              <a:t>user session and  runs in the</a:t>
            </a:r>
            <a:r>
              <a:rPr lang="en-IN" sz="2400" dirty="0">
                <a:latin typeface="Arial"/>
                <a:cs typeface="Arial"/>
              </a:rPr>
              <a:t> </a:t>
            </a:r>
            <a:r>
              <a:rPr lang="en-IN" sz="2400" spc="-5" dirty="0">
                <a:latin typeface="Arial"/>
                <a:cs typeface="Arial"/>
              </a:rPr>
              <a:t>background</a:t>
            </a:r>
            <a:endParaRPr lang="en-IN" sz="2400" dirty="0">
              <a:latin typeface="Arial"/>
              <a:cs typeface="Arial"/>
            </a:endParaRPr>
          </a:p>
          <a:p>
            <a:pPr marL="755650" lvl="1" indent="-285750">
              <a:spcBef>
                <a:spcPts val="630"/>
              </a:spcBef>
              <a:buChar char="–"/>
              <a:tabLst>
                <a:tab pos="755650" algn="l"/>
              </a:tabLst>
            </a:pPr>
            <a:r>
              <a:rPr lang="en-IN" sz="2400" spc="-10" dirty="0">
                <a:latin typeface="Arial"/>
                <a:cs typeface="Arial"/>
              </a:rPr>
              <a:t>Called </a:t>
            </a:r>
            <a:r>
              <a:rPr lang="en-IN" sz="2400" spc="-5" dirty="0">
                <a:solidFill>
                  <a:srgbClr val="0000CC"/>
                </a:solidFill>
                <a:latin typeface="Arial"/>
                <a:cs typeface="Arial"/>
              </a:rPr>
              <a:t>daemons</a:t>
            </a:r>
            <a:r>
              <a:rPr lang="en-IN" sz="2400" spc="-5" dirty="0">
                <a:latin typeface="Arial"/>
                <a:cs typeface="Arial"/>
              </a:rPr>
              <a:t>, used </a:t>
            </a:r>
            <a:r>
              <a:rPr lang="en-IN" sz="2400" dirty="0">
                <a:latin typeface="Arial"/>
                <a:cs typeface="Arial"/>
              </a:rPr>
              <a:t>to </a:t>
            </a:r>
            <a:r>
              <a:rPr lang="en-IN" sz="2400" spc="-5" dirty="0">
                <a:latin typeface="Arial"/>
                <a:cs typeface="Arial"/>
              </a:rPr>
              <a:t>run background</a:t>
            </a:r>
            <a:r>
              <a:rPr lang="en-IN" sz="2400" dirty="0">
                <a:latin typeface="Arial"/>
                <a:cs typeface="Arial"/>
              </a:rPr>
              <a:t> </a:t>
            </a:r>
            <a:r>
              <a:rPr lang="en-IN" sz="2400" spc="-5" dirty="0">
                <a:latin typeface="Arial"/>
                <a:cs typeface="Arial"/>
              </a:rPr>
              <a:t>services</a:t>
            </a:r>
            <a:endParaRPr lang="en-IN" sz="2400" dirty="0">
              <a:latin typeface="Arial"/>
              <a:cs typeface="Arial"/>
            </a:endParaRPr>
          </a:p>
          <a:p>
            <a:pPr marL="755650" lvl="1" indent="-285750">
              <a:spcBef>
                <a:spcPts val="610"/>
              </a:spcBef>
              <a:buChar char="–"/>
              <a:tabLst>
                <a:tab pos="755650" algn="l"/>
              </a:tabLst>
            </a:pPr>
            <a:r>
              <a:rPr lang="en-IN" sz="2400" spc="-5" dirty="0">
                <a:latin typeface="Arial"/>
                <a:cs typeface="Arial"/>
              </a:rPr>
              <a:t>See </a:t>
            </a:r>
            <a:r>
              <a:rPr lang="en-IN" sz="2400" spc="-10" dirty="0" err="1">
                <a:solidFill>
                  <a:srgbClr val="0000CC"/>
                </a:solidFill>
                <a:latin typeface="Arial"/>
                <a:cs typeface="Arial"/>
              </a:rPr>
              <a:t>nohup</a:t>
            </a:r>
            <a:endParaRPr lang="en-IN" sz="2400" dirty="0">
              <a:latin typeface="Arial"/>
              <a:cs typeface="Arial"/>
            </a:endParaRPr>
          </a:p>
        </p:txBody>
      </p:sp>
    </p:spTree>
    <p:extLst>
      <p:ext uri="{BB962C8B-B14F-4D97-AF65-F5344CB8AC3E}">
        <p14:creationId xmlns:p14="http://schemas.microsoft.com/office/powerpoint/2010/main" val="2150965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795E5C7-7E62-4BA5-8695-A19746209846}"/>
              </a:ext>
            </a:extLst>
          </p:cNvPr>
          <p:cNvGrpSpPr/>
          <p:nvPr/>
        </p:nvGrpSpPr>
        <p:grpSpPr>
          <a:xfrm>
            <a:off x="0" y="0"/>
            <a:ext cx="12192001" cy="6860735"/>
            <a:chOff x="0" y="0"/>
            <a:chExt cx="12192001" cy="6860735"/>
          </a:xfrm>
        </p:grpSpPr>
        <p:pic>
          <p:nvPicPr>
            <p:cNvPr id="8" name="Picture 2" descr="KL Deemed to be University Logo">
              <a:extLst>
                <a:ext uri="{FF2B5EF4-FFF2-40B4-BE49-F238E27FC236}">
                  <a16:creationId xmlns:a16="http://schemas.microsoft.com/office/drawing/2014/main" id="{9150CB72-475A-4012-AA1F-6E8FA44F85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A682F2BC-42C8-429C-A1B5-37D47EFACC12}"/>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4644F1C0-F409-46E9-AC60-F0BFBBA2A864}"/>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85D23B24-EA96-4F21-AB88-790AEC097913}"/>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D5254000-E62C-4760-AC3E-4B337CAB3449}"/>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8BFC6B0F-BD64-4064-93D0-26838C42D57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Rectangle 13">
              <a:extLst>
                <a:ext uri="{FF2B5EF4-FFF2-40B4-BE49-F238E27FC236}">
                  <a16:creationId xmlns:a16="http://schemas.microsoft.com/office/drawing/2014/main" id="{E189DDEA-D85D-4CBB-A66F-E5CFF80921AD}"/>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Rectangle 14">
              <a:extLst>
                <a:ext uri="{FF2B5EF4-FFF2-40B4-BE49-F238E27FC236}">
                  <a16:creationId xmlns:a16="http://schemas.microsoft.com/office/drawing/2014/main" id="{B4540EA6-736E-4B21-9DFC-166AA019AF9A}"/>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10" name="Rectangle 2">
            <a:extLst>
              <a:ext uri="{FF2B5EF4-FFF2-40B4-BE49-F238E27FC236}">
                <a16:creationId xmlns:a16="http://schemas.microsoft.com/office/drawing/2014/main" id="{8F65FFC6-A135-4F3C-9C87-3DDA0D7D3328}"/>
              </a:ext>
            </a:extLst>
          </p:cNvPr>
          <p:cNvSpPr txBox="1">
            <a:spLocks noChangeArrowheads="1"/>
          </p:cNvSpPr>
          <p:nvPr/>
        </p:nvSpPr>
        <p:spPr>
          <a:xfrm>
            <a:off x="367895" y="149850"/>
            <a:ext cx="8904849" cy="69530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altLang="en-US" sz="4800" b="1" dirty="0">
                <a:solidFill>
                  <a:srgbClr val="C00000"/>
                </a:solidFill>
                <a:latin typeface="+mn-lt"/>
              </a:rPr>
              <a:t>W</a:t>
            </a:r>
            <a:r>
              <a:rPr lang="en-US" altLang="en-US" sz="4800" b="1" dirty="0" err="1">
                <a:solidFill>
                  <a:srgbClr val="C00000"/>
                </a:solidFill>
                <a:latin typeface="+mn-lt"/>
              </a:rPr>
              <a:t>ait</a:t>
            </a:r>
            <a:r>
              <a:rPr lang="en-US" altLang="en-US" sz="4800" b="1" dirty="0">
                <a:solidFill>
                  <a:srgbClr val="C00000"/>
                </a:solidFill>
                <a:latin typeface="+mn-lt"/>
              </a:rPr>
              <a:t> system call</a:t>
            </a:r>
          </a:p>
        </p:txBody>
      </p:sp>
      <p:sp>
        <p:nvSpPr>
          <p:cNvPr id="4" name="Rectangle 1">
            <a:extLst>
              <a:ext uri="{FF2B5EF4-FFF2-40B4-BE49-F238E27FC236}">
                <a16:creationId xmlns:a16="http://schemas.microsoft.com/office/drawing/2014/main" id="{B9A2AFF4-0E15-4CF0-81F6-34F8E8D6B2E2}"/>
              </a:ext>
            </a:extLst>
          </p:cNvPr>
          <p:cNvSpPr>
            <a:spLocks noChangeArrowheads="1"/>
          </p:cNvSpPr>
          <p:nvPr/>
        </p:nvSpPr>
        <p:spPr bwMode="auto">
          <a:xfrm rot="10800000" flipV="1">
            <a:off x="44068" y="1086402"/>
            <a:ext cx="11528164" cy="53928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55600" marR="431800" indent="-342900">
              <a:lnSpc>
                <a:spcPct val="100699"/>
              </a:lnSpc>
              <a:spcBef>
                <a:spcPts val="80"/>
              </a:spcBef>
              <a:buFont typeface="Arial" panose="020B0604020202020204" pitchFamily="34" charset="0"/>
              <a:buChar char="•"/>
              <a:tabLst>
                <a:tab pos="1230630" algn="l"/>
              </a:tabLst>
            </a:pPr>
            <a:r>
              <a:rPr lang="en-IN" sz="2400" dirty="0">
                <a:cs typeface="Arial"/>
              </a:rPr>
              <a:t>The  wait() system call suspends execution of the calling process until one of its children terminates.  The call wait(&amp;status)  is  equivalent  to: </a:t>
            </a:r>
            <a:r>
              <a:rPr lang="en-IN" sz="2400" dirty="0" err="1">
                <a:cs typeface="Arial"/>
              </a:rPr>
              <a:t>waitpid</a:t>
            </a:r>
            <a:r>
              <a:rPr lang="en-IN" sz="2400" dirty="0">
                <a:cs typeface="Arial"/>
              </a:rPr>
              <a:t>(-1, &amp;status, 0);</a:t>
            </a:r>
          </a:p>
          <a:p>
            <a:pPr marL="355600" marR="431800" indent="-342900">
              <a:lnSpc>
                <a:spcPct val="100699"/>
              </a:lnSpc>
              <a:spcBef>
                <a:spcPts val="80"/>
              </a:spcBef>
              <a:buFont typeface="Arial" panose="020B0604020202020204" pitchFamily="34" charset="0"/>
              <a:buChar char="•"/>
              <a:tabLst>
                <a:tab pos="1230630" algn="l"/>
              </a:tabLst>
            </a:pPr>
            <a:r>
              <a:rPr lang="en-IN" sz="2400" dirty="0">
                <a:cs typeface="Arial"/>
              </a:rPr>
              <a:t>The  </a:t>
            </a:r>
            <a:r>
              <a:rPr lang="en-IN" sz="2400" dirty="0" err="1">
                <a:cs typeface="Arial"/>
              </a:rPr>
              <a:t>waitpid</a:t>
            </a:r>
            <a:r>
              <a:rPr lang="en-IN" sz="2400" dirty="0">
                <a:cs typeface="Arial"/>
              </a:rPr>
              <a:t>()  system  call  suspends execution of the calling process until a child specified by </a:t>
            </a:r>
            <a:r>
              <a:rPr lang="en-IN" sz="2400" dirty="0" err="1">
                <a:cs typeface="Arial"/>
              </a:rPr>
              <a:t>pid</a:t>
            </a:r>
            <a:r>
              <a:rPr lang="en-IN" sz="2400" dirty="0">
                <a:cs typeface="Arial"/>
              </a:rPr>
              <a:t> argument has changed state.  By default, </a:t>
            </a:r>
            <a:r>
              <a:rPr lang="en-IN" sz="2400" dirty="0" err="1">
                <a:cs typeface="Arial"/>
              </a:rPr>
              <a:t>waitpid</a:t>
            </a:r>
            <a:r>
              <a:rPr lang="en-IN" sz="2400" dirty="0">
                <a:cs typeface="Arial"/>
              </a:rPr>
              <a:t>() waits only for terminated children, but this behaviour is modifiable via the options argument, as described below.</a:t>
            </a:r>
          </a:p>
          <a:p>
            <a:pPr marL="355600" marR="431800" indent="-342900">
              <a:lnSpc>
                <a:spcPct val="100699"/>
              </a:lnSpc>
              <a:spcBef>
                <a:spcPts val="80"/>
              </a:spcBef>
              <a:buFont typeface="Arial" panose="020B0604020202020204" pitchFamily="34" charset="0"/>
              <a:buChar char="•"/>
              <a:tabLst>
                <a:tab pos="1230630" algn="l"/>
              </a:tabLst>
            </a:pPr>
            <a:r>
              <a:rPr lang="en-IN" sz="2400" dirty="0">
                <a:cs typeface="Arial"/>
              </a:rPr>
              <a:t>The Value of </a:t>
            </a:r>
            <a:r>
              <a:rPr lang="en-IN" sz="2400" dirty="0" err="1">
                <a:cs typeface="Arial"/>
              </a:rPr>
              <a:t>PId</a:t>
            </a:r>
            <a:r>
              <a:rPr lang="en-IN" sz="2400" dirty="0">
                <a:cs typeface="Arial"/>
              </a:rPr>
              <a:t> can be one from the following </a:t>
            </a:r>
          </a:p>
          <a:p>
            <a:pPr marL="812800" marR="431800" lvl="1" indent="-342900">
              <a:lnSpc>
                <a:spcPct val="100699"/>
              </a:lnSpc>
              <a:spcBef>
                <a:spcPts val="80"/>
              </a:spcBef>
              <a:buFont typeface="Arial" panose="020B0604020202020204" pitchFamily="34" charset="0"/>
              <a:buChar char="•"/>
              <a:tabLst>
                <a:tab pos="1230630" algn="l"/>
              </a:tabLst>
            </a:pPr>
            <a:r>
              <a:rPr lang="en-IN" sz="2400" dirty="0">
                <a:cs typeface="Arial"/>
              </a:rPr>
              <a:t>&lt; -1	</a:t>
            </a:r>
            <a:r>
              <a:rPr lang="en-IN" sz="2400" dirty="0">
                <a:cs typeface="Arial"/>
                <a:sym typeface="Wingdings" panose="05000000000000000000" pitchFamily="2" charset="2"/>
              </a:rPr>
              <a:t> 	Wait for any child process whose group Id is equal to the </a:t>
            </a:r>
            <a:r>
              <a:rPr lang="en-IN" sz="2400" dirty="0" err="1">
                <a:cs typeface="Arial"/>
                <a:sym typeface="Wingdings" panose="05000000000000000000" pitchFamily="2" charset="2"/>
              </a:rPr>
              <a:t>obsolute</a:t>
            </a:r>
            <a:r>
              <a:rPr lang="en-IN" sz="2400" dirty="0">
                <a:cs typeface="Arial"/>
                <a:sym typeface="Wingdings" panose="05000000000000000000" pitchFamily="2" charset="2"/>
              </a:rPr>
              <a:t> 		      	value of </a:t>
            </a:r>
            <a:r>
              <a:rPr lang="en-IN" sz="2400" dirty="0" err="1">
                <a:cs typeface="Arial"/>
                <a:sym typeface="Wingdings" panose="05000000000000000000" pitchFamily="2" charset="2"/>
              </a:rPr>
              <a:t>Pid</a:t>
            </a:r>
            <a:endParaRPr lang="en-IN" sz="2400" dirty="0">
              <a:cs typeface="Arial"/>
              <a:sym typeface="Wingdings" panose="05000000000000000000" pitchFamily="2" charset="2"/>
            </a:endParaRPr>
          </a:p>
          <a:p>
            <a:pPr marL="812800" marR="431800" lvl="1" indent="-342900">
              <a:lnSpc>
                <a:spcPct val="100699"/>
              </a:lnSpc>
              <a:spcBef>
                <a:spcPts val="80"/>
              </a:spcBef>
              <a:buFont typeface="Arial" panose="020B0604020202020204" pitchFamily="34" charset="0"/>
              <a:buChar char="•"/>
              <a:tabLst>
                <a:tab pos="1230630" algn="l"/>
              </a:tabLst>
            </a:pPr>
            <a:r>
              <a:rPr lang="en-IN" sz="2400" dirty="0">
                <a:cs typeface="Arial"/>
              </a:rPr>
              <a:t>-1		</a:t>
            </a:r>
            <a:r>
              <a:rPr lang="en-IN" sz="2400" dirty="0">
                <a:cs typeface="Arial"/>
                <a:sym typeface="Wingdings" panose="05000000000000000000" pitchFamily="2" charset="2"/>
              </a:rPr>
              <a:t> 	Wait for any child Process	</a:t>
            </a:r>
          </a:p>
          <a:p>
            <a:pPr marL="812800" marR="431800" lvl="1" indent="-342900">
              <a:lnSpc>
                <a:spcPct val="100699"/>
              </a:lnSpc>
              <a:spcBef>
                <a:spcPts val="80"/>
              </a:spcBef>
              <a:buFont typeface="Arial" panose="020B0604020202020204" pitchFamily="34" charset="0"/>
              <a:buChar char="•"/>
              <a:tabLst>
                <a:tab pos="1230630" algn="l"/>
              </a:tabLst>
            </a:pPr>
            <a:r>
              <a:rPr lang="en-IN" sz="2400" dirty="0">
                <a:cs typeface="Arial"/>
              </a:rPr>
              <a:t> 0		</a:t>
            </a:r>
            <a:r>
              <a:rPr lang="en-IN" sz="2400" dirty="0">
                <a:cs typeface="Arial"/>
                <a:sym typeface="Wingdings" panose="05000000000000000000" pitchFamily="2" charset="2"/>
              </a:rPr>
              <a:t> 	wait  for  any  child process whose process group ID is equal to 			that of 	the calling process.</a:t>
            </a:r>
          </a:p>
          <a:p>
            <a:pPr marL="812800" marR="431800" lvl="1" indent="-342900">
              <a:lnSpc>
                <a:spcPct val="100699"/>
              </a:lnSpc>
              <a:spcBef>
                <a:spcPts val="80"/>
              </a:spcBef>
              <a:buFont typeface="Arial" panose="020B0604020202020204" pitchFamily="34" charset="0"/>
              <a:buChar char="•"/>
              <a:tabLst>
                <a:tab pos="1230630" algn="l"/>
              </a:tabLst>
            </a:pPr>
            <a:r>
              <a:rPr lang="en-IN" sz="2400" dirty="0">
                <a:cs typeface="Arial"/>
              </a:rPr>
              <a:t>&gt; 0		</a:t>
            </a:r>
            <a:r>
              <a:rPr lang="en-IN" sz="2400" dirty="0">
                <a:cs typeface="Arial"/>
                <a:sym typeface="Wingdings" panose="05000000000000000000" pitchFamily="2" charset="2"/>
              </a:rPr>
              <a:t>	 meaning wait for the child whose process  ID  is  equal  to  the</a:t>
            </a:r>
          </a:p>
          <a:p>
            <a:pPr marL="1384300" marR="431800" lvl="3">
              <a:lnSpc>
                <a:spcPct val="100699"/>
              </a:lnSpc>
              <a:spcBef>
                <a:spcPts val="80"/>
              </a:spcBef>
              <a:tabLst>
                <a:tab pos="1230630" algn="l"/>
              </a:tabLst>
            </a:pPr>
            <a:r>
              <a:rPr lang="en-IN" sz="2400" dirty="0">
                <a:cs typeface="Arial"/>
                <a:sym typeface="Wingdings" panose="05000000000000000000" pitchFamily="2" charset="2"/>
              </a:rPr>
              <a:t>	              value of </a:t>
            </a:r>
            <a:r>
              <a:rPr lang="en-IN" sz="2400" dirty="0" err="1">
                <a:cs typeface="Arial"/>
                <a:sym typeface="Wingdings" panose="05000000000000000000" pitchFamily="2" charset="2"/>
              </a:rPr>
              <a:t>pid</a:t>
            </a:r>
            <a:endParaRPr lang="en-IN" sz="2400" dirty="0">
              <a:cs typeface="Arial"/>
            </a:endParaRPr>
          </a:p>
        </p:txBody>
      </p:sp>
    </p:spTree>
    <p:extLst>
      <p:ext uri="{BB962C8B-B14F-4D97-AF65-F5344CB8AC3E}">
        <p14:creationId xmlns:p14="http://schemas.microsoft.com/office/powerpoint/2010/main" val="9144766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795E5C7-7E62-4BA5-8695-A19746209846}"/>
              </a:ext>
            </a:extLst>
          </p:cNvPr>
          <p:cNvGrpSpPr/>
          <p:nvPr/>
        </p:nvGrpSpPr>
        <p:grpSpPr>
          <a:xfrm>
            <a:off x="0" y="0"/>
            <a:ext cx="12192001" cy="6860735"/>
            <a:chOff x="0" y="0"/>
            <a:chExt cx="12192001" cy="6860735"/>
          </a:xfrm>
        </p:grpSpPr>
        <p:pic>
          <p:nvPicPr>
            <p:cNvPr id="8" name="Picture 2" descr="KL Deemed to be University Logo">
              <a:extLst>
                <a:ext uri="{FF2B5EF4-FFF2-40B4-BE49-F238E27FC236}">
                  <a16:creationId xmlns:a16="http://schemas.microsoft.com/office/drawing/2014/main" id="{9150CB72-475A-4012-AA1F-6E8FA44F85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A682F2BC-42C8-429C-A1B5-37D47EFACC12}"/>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4644F1C0-F409-46E9-AC60-F0BFBBA2A864}"/>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85D23B24-EA96-4F21-AB88-790AEC097913}"/>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D5254000-E62C-4760-AC3E-4B337CAB3449}"/>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8BFC6B0F-BD64-4064-93D0-26838C42D57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Rectangle 13">
              <a:extLst>
                <a:ext uri="{FF2B5EF4-FFF2-40B4-BE49-F238E27FC236}">
                  <a16:creationId xmlns:a16="http://schemas.microsoft.com/office/drawing/2014/main" id="{E189DDEA-D85D-4CBB-A66F-E5CFF80921AD}"/>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Rectangle 14">
              <a:extLst>
                <a:ext uri="{FF2B5EF4-FFF2-40B4-BE49-F238E27FC236}">
                  <a16:creationId xmlns:a16="http://schemas.microsoft.com/office/drawing/2014/main" id="{B4540EA6-736E-4B21-9DFC-166AA019AF9A}"/>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10" name="Rectangle 2">
            <a:extLst>
              <a:ext uri="{FF2B5EF4-FFF2-40B4-BE49-F238E27FC236}">
                <a16:creationId xmlns:a16="http://schemas.microsoft.com/office/drawing/2014/main" id="{8F65FFC6-A135-4F3C-9C87-3DDA0D7D3328}"/>
              </a:ext>
            </a:extLst>
          </p:cNvPr>
          <p:cNvSpPr txBox="1">
            <a:spLocks noChangeArrowheads="1"/>
          </p:cNvSpPr>
          <p:nvPr/>
        </p:nvSpPr>
        <p:spPr>
          <a:xfrm>
            <a:off x="367895" y="149850"/>
            <a:ext cx="8904849" cy="69530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altLang="en-US" sz="4800" b="1" dirty="0">
                <a:solidFill>
                  <a:srgbClr val="C00000"/>
                </a:solidFill>
                <a:latin typeface="+mn-lt"/>
              </a:rPr>
              <a:t>W</a:t>
            </a:r>
            <a:r>
              <a:rPr lang="en-US" altLang="en-US" sz="4800" b="1" dirty="0" err="1">
                <a:solidFill>
                  <a:srgbClr val="C00000"/>
                </a:solidFill>
                <a:latin typeface="+mn-lt"/>
              </a:rPr>
              <a:t>ait</a:t>
            </a:r>
            <a:r>
              <a:rPr lang="en-US" altLang="en-US" sz="4800" b="1" dirty="0">
                <a:solidFill>
                  <a:srgbClr val="C00000"/>
                </a:solidFill>
                <a:latin typeface="+mn-lt"/>
              </a:rPr>
              <a:t> system call code in xv6</a:t>
            </a:r>
          </a:p>
        </p:txBody>
      </p:sp>
      <p:sp>
        <p:nvSpPr>
          <p:cNvPr id="16" name="TextBox 15">
            <a:extLst>
              <a:ext uri="{FF2B5EF4-FFF2-40B4-BE49-F238E27FC236}">
                <a16:creationId xmlns:a16="http://schemas.microsoft.com/office/drawing/2014/main" id="{3F654C76-A36C-4465-A021-841C27828402}"/>
              </a:ext>
            </a:extLst>
          </p:cNvPr>
          <p:cNvSpPr txBox="1"/>
          <p:nvPr/>
        </p:nvSpPr>
        <p:spPr>
          <a:xfrm>
            <a:off x="168074" y="842676"/>
            <a:ext cx="6309130" cy="5940088"/>
          </a:xfrm>
          <a:prstGeom prst="rect">
            <a:avLst/>
          </a:prstGeom>
          <a:noFill/>
        </p:spPr>
        <p:txBody>
          <a:bodyPr wrap="square">
            <a:spAutoFit/>
          </a:bodyPr>
          <a:lstStyle/>
          <a:p>
            <a:r>
              <a:rPr lang="en-US" sz="2000" dirty="0"/>
              <a:t>2668 // Wait for a child process to exit and return its </a:t>
            </a:r>
            <a:r>
              <a:rPr lang="en-US" sz="2000" dirty="0" err="1"/>
              <a:t>pid</a:t>
            </a:r>
            <a:r>
              <a:rPr lang="en-US" sz="2000" dirty="0"/>
              <a:t>.</a:t>
            </a:r>
          </a:p>
          <a:p>
            <a:r>
              <a:rPr lang="en-US" sz="2000" dirty="0"/>
              <a:t>2669 // Return −1 if this process has no children.</a:t>
            </a:r>
          </a:p>
          <a:p>
            <a:r>
              <a:rPr lang="en-US" sz="2000" dirty="0"/>
              <a:t>2670 int</a:t>
            </a:r>
          </a:p>
          <a:p>
            <a:r>
              <a:rPr lang="en-US" sz="2000" dirty="0"/>
              <a:t>2671 wait(void)</a:t>
            </a:r>
          </a:p>
          <a:p>
            <a:r>
              <a:rPr lang="en-US" sz="2000" dirty="0"/>
              <a:t>2672 {</a:t>
            </a:r>
          </a:p>
          <a:p>
            <a:pPr marL="457200" indent="-457200">
              <a:buAutoNum type="arabicPlain" startAt="2673"/>
            </a:pPr>
            <a:r>
              <a:rPr lang="en-US" sz="2000" dirty="0"/>
              <a:t>struct proc *p;</a:t>
            </a:r>
          </a:p>
          <a:p>
            <a:pPr marL="457200" indent="-457200">
              <a:buAutoNum type="arabicPlain" startAt="2674"/>
            </a:pPr>
            <a:r>
              <a:rPr lang="en-US" sz="2000" dirty="0"/>
              <a:t>int </a:t>
            </a:r>
            <a:r>
              <a:rPr lang="en-US" sz="2000" dirty="0" err="1"/>
              <a:t>havekids</a:t>
            </a:r>
            <a:r>
              <a:rPr lang="en-US" sz="2000" dirty="0"/>
              <a:t>, </a:t>
            </a:r>
            <a:r>
              <a:rPr lang="en-US" sz="2000" dirty="0" err="1"/>
              <a:t>pid</a:t>
            </a:r>
            <a:r>
              <a:rPr lang="en-US" sz="2000" dirty="0"/>
              <a:t>;</a:t>
            </a:r>
          </a:p>
          <a:p>
            <a:pPr marL="457200" indent="-457200">
              <a:buAutoNum type="arabicPlain" startAt="2674"/>
            </a:pPr>
            <a:r>
              <a:rPr lang="en-US" sz="2000" dirty="0"/>
              <a:t>   struct proc *</a:t>
            </a:r>
            <a:r>
              <a:rPr lang="en-US" sz="2000" dirty="0" err="1"/>
              <a:t>curproc</a:t>
            </a:r>
            <a:r>
              <a:rPr lang="en-US" sz="2000" dirty="0"/>
              <a:t> = </a:t>
            </a:r>
            <a:r>
              <a:rPr lang="en-US" sz="2000" dirty="0" err="1"/>
              <a:t>myproc</a:t>
            </a:r>
            <a:r>
              <a:rPr lang="en-US" sz="2000" dirty="0"/>
              <a:t>();</a:t>
            </a:r>
          </a:p>
          <a:p>
            <a:pPr marL="457200" indent="-457200">
              <a:buAutoNum type="arabicPlain" startAt="2674"/>
            </a:pPr>
            <a:r>
              <a:rPr lang="en-US" sz="2000" dirty="0"/>
              <a:t> </a:t>
            </a:r>
          </a:p>
          <a:p>
            <a:pPr marL="457200" indent="-457200">
              <a:buAutoNum type="arabicPlain" startAt="2674"/>
            </a:pPr>
            <a:r>
              <a:rPr lang="en-US" sz="2000" dirty="0"/>
              <a:t> acquire(&amp;</a:t>
            </a:r>
            <a:r>
              <a:rPr lang="en-US" sz="2000" dirty="0" err="1"/>
              <a:t>ptable.lock</a:t>
            </a:r>
            <a:r>
              <a:rPr lang="en-US" sz="2000" dirty="0"/>
              <a:t>);</a:t>
            </a:r>
          </a:p>
          <a:p>
            <a:pPr marL="457200" indent="-457200">
              <a:buAutoNum type="arabicPlain" startAt="2674"/>
            </a:pPr>
            <a:r>
              <a:rPr lang="en-US" sz="2000" dirty="0"/>
              <a:t>   for(;;){</a:t>
            </a:r>
          </a:p>
          <a:p>
            <a:pPr marL="457200" indent="-457200">
              <a:buAutoNum type="arabicPlain" startAt="2679"/>
            </a:pPr>
            <a:r>
              <a:rPr lang="en-US" sz="2000" dirty="0"/>
              <a:t>// Scan through table looking for exited children.</a:t>
            </a:r>
          </a:p>
          <a:p>
            <a:pPr marL="457200" indent="-457200">
              <a:buAutoNum type="arabicPlain" startAt="2680"/>
            </a:pPr>
            <a:r>
              <a:rPr lang="en-US" sz="2000" dirty="0" err="1"/>
              <a:t>havekids</a:t>
            </a:r>
            <a:r>
              <a:rPr lang="en-US" sz="2000" dirty="0"/>
              <a:t> = 0;</a:t>
            </a:r>
          </a:p>
          <a:p>
            <a:pPr marL="457200" indent="-457200">
              <a:buAutoNum type="arabicPlain" startAt="2680"/>
            </a:pPr>
            <a:r>
              <a:rPr lang="en-US" sz="2000" dirty="0"/>
              <a:t>   for(p = </a:t>
            </a:r>
            <a:r>
              <a:rPr lang="en-US" sz="2000" dirty="0" err="1"/>
              <a:t>ptable.proc</a:t>
            </a:r>
            <a:r>
              <a:rPr lang="en-US" sz="2000" dirty="0"/>
              <a:t>; p &lt; &amp;</a:t>
            </a:r>
            <a:r>
              <a:rPr lang="en-US" sz="2000" dirty="0" err="1"/>
              <a:t>ptable.proc</a:t>
            </a:r>
            <a:r>
              <a:rPr lang="en-US" sz="2000" dirty="0"/>
              <a:t>[NPROC]; p++){</a:t>
            </a:r>
          </a:p>
          <a:p>
            <a:pPr marL="457200" indent="-457200">
              <a:buAutoNum type="arabicPlain" startAt="2680"/>
            </a:pPr>
            <a:r>
              <a:rPr lang="en-US" sz="2000" dirty="0"/>
              <a:t>      if(p−&gt;parent != </a:t>
            </a:r>
            <a:r>
              <a:rPr lang="en-US" sz="2000" dirty="0" err="1"/>
              <a:t>curproc</a:t>
            </a:r>
            <a:r>
              <a:rPr lang="en-US" sz="2000" dirty="0"/>
              <a:t>)</a:t>
            </a:r>
          </a:p>
          <a:p>
            <a:pPr marL="342900" indent="-342900">
              <a:buAutoNum type="arabicPlain" startAt="2683"/>
            </a:pPr>
            <a:r>
              <a:rPr lang="en-US" sz="2000" dirty="0"/>
              <a:t> continue;</a:t>
            </a:r>
          </a:p>
          <a:p>
            <a:pPr marL="342900" indent="-342900">
              <a:buAutoNum type="arabicPlain" startAt="2683"/>
            </a:pPr>
            <a:r>
              <a:rPr lang="en-US" sz="2000" dirty="0"/>
              <a:t>      </a:t>
            </a:r>
            <a:r>
              <a:rPr lang="en-US" sz="2000" dirty="0" err="1"/>
              <a:t>havekids</a:t>
            </a:r>
            <a:r>
              <a:rPr lang="en-US" sz="2000" dirty="0"/>
              <a:t> = 1;</a:t>
            </a:r>
          </a:p>
          <a:p>
            <a:pPr marL="342900" indent="-342900">
              <a:buAutoNum type="arabicPlain" startAt="2683"/>
            </a:pPr>
            <a:r>
              <a:rPr lang="en-US" sz="2000" dirty="0"/>
              <a:t>       if(p−&gt;state == ZOMBIE){</a:t>
            </a:r>
          </a:p>
          <a:p>
            <a:pPr marL="342900" indent="-342900">
              <a:buAutoNum type="arabicPlain" startAt="2683"/>
            </a:pPr>
            <a:r>
              <a:rPr lang="en-US" sz="2000" dirty="0"/>
              <a:t>         // Found one.</a:t>
            </a:r>
          </a:p>
        </p:txBody>
      </p:sp>
      <p:sp>
        <p:nvSpPr>
          <p:cNvPr id="17" name="TextBox 16">
            <a:extLst>
              <a:ext uri="{FF2B5EF4-FFF2-40B4-BE49-F238E27FC236}">
                <a16:creationId xmlns:a16="http://schemas.microsoft.com/office/drawing/2014/main" id="{6DB4A067-3264-4DDA-90AD-94DD49D1EC8C}"/>
              </a:ext>
            </a:extLst>
          </p:cNvPr>
          <p:cNvSpPr txBox="1"/>
          <p:nvPr/>
        </p:nvSpPr>
        <p:spPr>
          <a:xfrm>
            <a:off x="7382130" y="1392975"/>
            <a:ext cx="3854669" cy="3693319"/>
          </a:xfrm>
          <a:prstGeom prst="rect">
            <a:avLst/>
          </a:prstGeom>
          <a:noFill/>
        </p:spPr>
        <p:txBody>
          <a:bodyPr wrap="square">
            <a:spAutoFit/>
          </a:bodyPr>
          <a:lstStyle/>
          <a:p>
            <a:pPr marL="342900" indent="-342900">
              <a:buAutoNum type="arabicPlain" startAt="2683"/>
            </a:pPr>
            <a:r>
              <a:rPr lang="en-US" sz="1800" dirty="0"/>
              <a:t>        </a:t>
            </a:r>
            <a:r>
              <a:rPr lang="en-US" sz="1800" dirty="0" err="1"/>
              <a:t>pid</a:t>
            </a:r>
            <a:r>
              <a:rPr lang="en-US" sz="1800" dirty="0"/>
              <a:t> = p−&gt;</a:t>
            </a:r>
            <a:r>
              <a:rPr lang="en-US" sz="1800" dirty="0" err="1"/>
              <a:t>pid</a:t>
            </a:r>
            <a:r>
              <a:rPr lang="en-US" sz="1800" dirty="0"/>
              <a:t>;</a:t>
            </a:r>
            <a:endParaRPr lang="en-US" dirty="0"/>
          </a:p>
          <a:p>
            <a:pPr marL="342900" indent="-342900">
              <a:buAutoNum type="arabicPlain" startAt="2683"/>
            </a:pPr>
            <a:r>
              <a:rPr lang="en-US" dirty="0"/>
              <a:t>         </a:t>
            </a:r>
            <a:r>
              <a:rPr lang="en-US" dirty="0" err="1"/>
              <a:t>kfree</a:t>
            </a:r>
            <a:r>
              <a:rPr lang="en-US" dirty="0"/>
              <a:t>(p−&gt;</a:t>
            </a:r>
            <a:r>
              <a:rPr lang="en-US" dirty="0" err="1"/>
              <a:t>kstack</a:t>
            </a:r>
            <a:r>
              <a:rPr lang="en-US" dirty="0"/>
              <a:t>);</a:t>
            </a:r>
          </a:p>
          <a:p>
            <a:pPr marL="342900" indent="-342900">
              <a:buAutoNum type="arabicPlain" startAt="2683"/>
            </a:pPr>
            <a:r>
              <a:rPr lang="en-US" dirty="0"/>
              <a:t>         p−&gt;</a:t>
            </a:r>
            <a:r>
              <a:rPr lang="en-US" dirty="0" err="1"/>
              <a:t>kstack</a:t>
            </a:r>
            <a:r>
              <a:rPr lang="en-US" dirty="0"/>
              <a:t> = 0;</a:t>
            </a:r>
          </a:p>
          <a:p>
            <a:pPr marL="342900" indent="-342900">
              <a:buAutoNum type="arabicPlain" startAt="2683"/>
            </a:pPr>
            <a:r>
              <a:rPr lang="en-US" dirty="0"/>
              <a:t>         </a:t>
            </a:r>
            <a:r>
              <a:rPr lang="en-US" dirty="0" err="1"/>
              <a:t>freevm</a:t>
            </a:r>
            <a:r>
              <a:rPr lang="en-US" dirty="0"/>
              <a:t>(p−&gt;</a:t>
            </a:r>
            <a:r>
              <a:rPr lang="en-US" dirty="0" err="1"/>
              <a:t>pgdir</a:t>
            </a:r>
            <a:r>
              <a:rPr lang="en-US" dirty="0"/>
              <a:t>);</a:t>
            </a:r>
          </a:p>
          <a:p>
            <a:pPr marL="342900" indent="-342900">
              <a:buAutoNum type="arabicPlain" startAt="2683"/>
            </a:pPr>
            <a:r>
              <a:rPr lang="en-US" dirty="0"/>
              <a:t>         p−&gt;</a:t>
            </a:r>
            <a:r>
              <a:rPr lang="en-US" dirty="0" err="1"/>
              <a:t>pid</a:t>
            </a:r>
            <a:r>
              <a:rPr lang="en-US" dirty="0"/>
              <a:t> = 0;</a:t>
            </a:r>
          </a:p>
          <a:p>
            <a:pPr marL="342900" indent="-342900">
              <a:buAutoNum type="arabicPlain" startAt="2683"/>
            </a:pPr>
            <a:r>
              <a:rPr lang="en-US" dirty="0"/>
              <a:t>         p−&gt;parent = 0;</a:t>
            </a:r>
          </a:p>
          <a:p>
            <a:pPr marL="342900" indent="-342900">
              <a:buAutoNum type="arabicPlain" startAt="2683"/>
            </a:pPr>
            <a:r>
              <a:rPr lang="en-US" dirty="0"/>
              <a:t>         p−&gt;name[0] = 0;</a:t>
            </a:r>
          </a:p>
          <a:p>
            <a:pPr marL="342900" indent="-342900">
              <a:buAutoNum type="arabicPlain" startAt="2683"/>
            </a:pPr>
            <a:r>
              <a:rPr lang="en-US" dirty="0"/>
              <a:t>         p−&gt;killed = 0;</a:t>
            </a:r>
          </a:p>
          <a:p>
            <a:pPr marL="342900" indent="-342900">
              <a:buAutoNum type="arabicPlain" startAt="2683"/>
            </a:pPr>
            <a:r>
              <a:rPr lang="en-US" dirty="0"/>
              <a:t>        p−&gt;state = UNUSED;</a:t>
            </a:r>
          </a:p>
          <a:p>
            <a:pPr marL="342900" indent="-342900">
              <a:buAutoNum type="arabicPlain" startAt="2683"/>
            </a:pPr>
            <a:r>
              <a:rPr lang="en-US" dirty="0"/>
              <a:t>        release(&amp;</a:t>
            </a:r>
            <a:r>
              <a:rPr lang="en-US" dirty="0" err="1"/>
              <a:t>ptable.lock</a:t>
            </a:r>
            <a:r>
              <a:rPr lang="en-US" dirty="0"/>
              <a:t>);</a:t>
            </a:r>
          </a:p>
          <a:p>
            <a:pPr marL="342900" indent="-342900">
              <a:buAutoNum type="arabicPlain" startAt="2683"/>
            </a:pPr>
            <a:r>
              <a:rPr lang="en-US" dirty="0"/>
              <a:t>         return </a:t>
            </a:r>
            <a:r>
              <a:rPr lang="en-US" dirty="0" err="1"/>
              <a:t>pid</a:t>
            </a:r>
            <a:r>
              <a:rPr lang="en-US" dirty="0"/>
              <a:t>;</a:t>
            </a:r>
          </a:p>
          <a:p>
            <a:pPr marL="342900" indent="-342900">
              <a:buAutoNum type="arabicPlain" startAt="2683"/>
            </a:pPr>
            <a:r>
              <a:rPr lang="en-US" dirty="0"/>
              <a:t>       }</a:t>
            </a:r>
          </a:p>
          <a:p>
            <a:pPr marL="342900" indent="-342900">
              <a:buAutoNum type="arabicPlain" startAt="2683"/>
            </a:pPr>
            <a:r>
              <a:rPr lang="en-US" dirty="0"/>
              <a:t>     }</a:t>
            </a:r>
            <a:endParaRPr lang="en-US" dirty="0">
              <a:effectLst/>
              <a:latin typeface="Courier New" panose="02070309020205020404" pitchFamily="49" charset="0"/>
            </a:endParaRPr>
          </a:p>
        </p:txBody>
      </p:sp>
    </p:spTree>
    <p:extLst>
      <p:ext uri="{BB962C8B-B14F-4D97-AF65-F5344CB8AC3E}">
        <p14:creationId xmlns:p14="http://schemas.microsoft.com/office/powerpoint/2010/main" val="3729391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795E5C7-7E62-4BA5-8695-A19746209846}"/>
              </a:ext>
            </a:extLst>
          </p:cNvPr>
          <p:cNvGrpSpPr/>
          <p:nvPr/>
        </p:nvGrpSpPr>
        <p:grpSpPr>
          <a:xfrm>
            <a:off x="0" y="0"/>
            <a:ext cx="12192001" cy="6860735"/>
            <a:chOff x="0" y="0"/>
            <a:chExt cx="12192001" cy="6860735"/>
          </a:xfrm>
        </p:grpSpPr>
        <p:pic>
          <p:nvPicPr>
            <p:cNvPr id="8" name="Picture 2" descr="KL Deemed to be University Logo">
              <a:extLst>
                <a:ext uri="{FF2B5EF4-FFF2-40B4-BE49-F238E27FC236}">
                  <a16:creationId xmlns:a16="http://schemas.microsoft.com/office/drawing/2014/main" id="{9150CB72-475A-4012-AA1F-6E8FA44F85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A682F2BC-42C8-429C-A1B5-37D47EFACC12}"/>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4644F1C0-F409-46E9-AC60-F0BFBBA2A864}"/>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85D23B24-EA96-4F21-AB88-790AEC097913}"/>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D5254000-E62C-4760-AC3E-4B337CAB3449}"/>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8BFC6B0F-BD64-4064-93D0-26838C42D57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Rectangle 13">
              <a:extLst>
                <a:ext uri="{FF2B5EF4-FFF2-40B4-BE49-F238E27FC236}">
                  <a16:creationId xmlns:a16="http://schemas.microsoft.com/office/drawing/2014/main" id="{E189DDEA-D85D-4CBB-A66F-E5CFF80921AD}"/>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Rectangle 14">
              <a:extLst>
                <a:ext uri="{FF2B5EF4-FFF2-40B4-BE49-F238E27FC236}">
                  <a16:creationId xmlns:a16="http://schemas.microsoft.com/office/drawing/2014/main" id="{B4540EA6-736E-4B21-9DFC-166AA019AF9A}"/>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10" name="Rectangle 2">
            <a:extLst>
              <a:ext uri="{FF2B5EF4-FFF2-40B4-BE49-F238E27FC236}">
                <a16:creationId xmlns:a16="http://schemas.microsoft.com/office/drawing/2014/main" id="{8F65FFC6-A135-4F3C-9C87-3DDA0D7D3328}"/>
              </a:ext>
            </a:extLst>
          </p:cNvPr>
          <p:cNvSpPr txBox="1">
            <a:spLocks noChangeArrowheads="1"/>
          </p:cNvSpPr>
          <p:nvPr/>
        </p:nvSpPr>
        <p:spPr>
          <a:xfrm>
            <a:off x="367895" y="149850"/>
            <a:ext cx="8904849" cy="69530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altLang="en-US" sz="4800" b="1" dirty="0">
                <a:solidFill>
                  <a:srgbClr val="C00000"/>
                </a:solidFill>
                <a:latin typeface="+mn-lt"/>
              </a:rPr>
              <a:t>W</a:t>
            </a:r>
            <a:r>
              <a:rPr lang="en-US" altLang="en-US" sz="4800" b="1" dirty="0" err="1">
                <a:solidFill>
                  <a:srgbClr val="C00000"/>
                </a:solidFill>
                <a:latin typeface="+mn-lt"/>
              </a:rPr>
              <a:t>ait</a:t>
            </a:r>
            <a:r>
              <a:rPr lang="en-US" altLang="en-US" sz="4800" b="1" dirty="0">
                <a:solidFill>
                  <a:srgbClr val="C00000"/>
                </a:solidFill>
                <a:latin typeface="+mn-lt"/>
              </a:rPr>
              <a:t> system call code in xv6</a:t>
            </a:r>
          </a:p>
        </p:txBody>
      </p:sp>
      <p:sp>
        <p:nvSpPr>
          <p:cNvPr id="17" name="TextBox 16">
            <a:extLst>
              <a:ext uri="{FF2B5EF4-FFF2-40B4-BE49-F238E27FC236}">
                <a16:creationId xmlns:a16="http://schemas.microsoft.com/office/drawing/2014/main" id="{6DB4A067-3264-4DDA-90AD-94DD49D1EC8C}"/>
              </a:ext>
            </a:extLst>
          </p:cNvPr>
          <p:cNvSpPr txBox="1"/>
          <p:nvPr/>
        </p:nvSpPr>
        <p:spPr>
          <a:xfrm>
            <a:off x="546781" y="1210843"/>
            <a:ext cx="8330520" cy="4154984"/>
          </a:xfrm>
          <a:prstGeom prst="rect">
            <a:avLst/>
          </a:prstGeom>
          <a:noFill/>
        </p:spPr>
        <p:txBody>
          <a:bodyPr wrap="square">
            <a:spAutoFit/>
          </a:bodyPr>
          <a:lstStyle/>
          <a:p>
            <a:pPr marL="342900" indent="-342900">
              <a:buAutoNum type="arabicPlain" startAt="2683"/>
            </a:pPr>
            <a:r>
              <a:rPr lang="en-US" sz="2400" dirty="0">
                <a:effectLst/>
              </a:rPr>
              <a:t> </a:t>
            </a:r>
          </a:p>
          <a:p>
            <a:r>
              <a:rPr lang="en-US" sz="2400" dirty="0">
                <a:effectLst/>
              </a:rPr>
              <a:t>2700 // No point waiting if we don’t have any children.</a:t>
            </a:r>
          </a:p>
          <a:p>
            <a:r>
              <a:rPr lang="en-US" sz="2400" dirty="0">
                <a:effectLst/>
              </a:rPr>
              <a:t>2701 if(!</a:t>
            </a:r>
            <a:r>
              <a:rPr lang="en-US" sz="2400" dirty="0" err="1">
                <a:effectLst/>
              </a:rPr>
              <a:t>havekids</a:t>
            </a:r>
            <a:r>
              <a:rPr lang="en-US" sz="2400" dirty="0">
                <a:effectLst/>
              </a:rPr>
              <a:t> || </a:t>
            </a:r>
            <a:r>
              <a:rPr lang="en-US" sz="2400" dirty="0" err="1">
                <a:effectLst/>
              </a:rPr>
              <a:t>curproc</a:t>
            </a:r>
            <a:r>
              <a:rPr lang="en-US" sz="2400" dirty="0">
                <a:effectLst/>
              </a:rPr>
              <a:t>−&gt;killed){</a:t>
            </a:r>
          </a:p>
          <a:p>
            <a:r>
              <a:rPr lang="en-US" sz="2400" dirty="0">
                <a:effectLst/>
              </a:rPr>
              <a:t>2702 release(&amp;</a:t>
            </a:r>
            <a:r>
              <a:rPr lang="en-US" sz="2400" dirty="0" err="1">
                <a:effectLst/>
              </a:rPr>
              <a:t>ptable.lock</a:t>
            </a:r>
            <a:r>
              <a:rPr lang="en-US" sz="2400" dirty="0">
                <a:effectLst/>
              </a:rPr>
              <a:t>);</a:t>
            </a:r>
          </a:p>
          <a:p>
            <a:r>
              <a:rPr lang="en-US" sz="2400" dirty="0">
                <a:effectLst/>
              </a:rPr>
              <a:t>2703 return −1;</a:t>
            </a:r>
          </a:p>
          <a:p>
            <a:r>
              <a:rPr lang="en-US" sz="2400" dirty="0">
                <a:effectLst/>
              </a:rPr>
              <a:t>2704 }</a:t>
            </a:r>
          </a:p>
          <a:p>
            <a:r>
              <a:rPr lang="en-US" sz="2400" dirty="0">
                <a:effectLst/>
              </a:rPr>
              <a:t>2705</a:t>
            </a:r>
          </a:p>
          <a:p>
            <a:r>
              <a:rPr lang="en-US" sz="2400" dirty="0">
                <a:effectLst/>
              </a:rPr>
              <a:t>2706 // Wait for children to exit. (See wakeup1 call in </a:t>
            </a:r>
            <a:r>
              <a:rPr lang="en-US" sz="2400" dirty="0" err="1">
                <a:effectLst/>
              </a:rPr>
              <a:t>proc_exit</a:t>
            </a:r>
            <a:r>
              <a:rPr lang="en-US" sz="2400" dirty="0">
                <a:effectLst/>
              </a:rPr>
              <a:t>.)</a:t>
            </a:r>
          </a:p>
          <a:p>
            <a:r>
              <a:rPr lang="en-US" sz="2400" dirty="0">
                <a:effectLst/>
              </a:rPr>
              <a:t>2707 sleep(</a:t>
            </a:r>
            <a:r>
              <a:rPr lang="en-US" sz="2400" dirty="0" err="1">
                <a:effectLst/>
              </a:rPr>
              <a:t>curproc</a:t>
            </a:r>
            <a:r>
              <a:rPr lang="en-US" sz="2400" dirty="0">
                <a:effectLst/>
              </a:rPr>
              <a:t>, &amp;</a:t>
            </a:r>
            <a:r>
              <a:rPr lang="en-US" sz="2400" dirty="0" err="1">
                <a:effectLst/>
              </a:rPr>
              <a:t>ptable.lock</a:t>
            </a:r>
            <a:r>
              <a:rPr lang="en-US" sz="2400" dirty="0">
                <a:effectLst/>
              </a:rPr>
              <a:t>); </a:t>
            </a:r>
          </a:p>
          <a:p>
            <a:r>
              <a:rPr lang="en-US" sz="2400" dirty="0">
                <a:effectLst/>
              </a:rPr>
              <a:t>2708 }</a:t>
            </a:r>
          </a:p>
          <a:p>
            <a:r>
              <a:rPr lang="en-US" sz="2400" dirty="0">
                <a:effectLst/>
              </a:rPr>
              <a:t>2709 }</a:t>
            </a:r>
            <a:endParaRPr lang="en-US" sz="2400" dirty="0"/>
          </a:p>
        </p:txBody>
      </p:sp>
    </p:spTree>
    <p:extLst>
      <p:ext uri="{BB962C8B-B14F-4D97-AF65-F5344CB8AC3E}">
        <p14:creationId xmlns:p14="http://schemas.microsoft.com/office/powerpoint/2010/main" val="264567747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Content Placeholder 2"/>
          <p:cNvSpPr>
            <a:spLocks noGrp="1"/>
          </p:cNvSpPr>
          <p:nvPr>
            <p:ph idx="1"/>
          </p:nvPr>
        </p:nvSpPr>
        <p:spPr/>
        <p:txBody>
          <a:bodyPr/>
          <a:lstStyle/>
          <a:p>
            <a:pPr algn="ctr">
              <a:buFontTx/>
              <a:buNone/>
            </a:pPr>
            <a:r>
              <a:rPr lang="en-US" altLang="en-US" sz="7200"/>
              <a:t>Thank You</a:t>
            </a:r>
          </a:p>
        </p:txBody>
      </p:sp>
      <p:sp>
        <p:nvSpPr>
          <p:cNvPr id="4" name="Slide Number Placeholder 3"/>
          <p:cNvSpPr>
            <a:spLocks noGrp="1"/>
          </p:cNvSpPr>
          <p:nvPr>
            <p:ph type="sldNum" sz="quarter" idx="12"/>
          </p:nvPr>
        </p:nvSpPr>
        <p:spPr/>
        <p:txBody>
          <a:bodyPr/>
          <a:lstStyle/>
          <a:p>
            <a:pPr>
              <a:defRPr/>
            </a:pPr>
            <a:fld id="{8D29A97A-BF65-45DE-9B42-5C72CFD18437}" type="slidenum">
              <a:rPr lang="en-US" smtClean="0"/>
              <a:pPr>
                <a:defRPr/>
              </a:pPr>
              <a:t>35</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795E5C7-7E62-4BA5-8695-A19746209846}"/>
              </a:ext>
            </a:extLst>
          </p:cNvPr>
          <p:cNvGrpSpPr/>
          <p:nvPr/>
        </p:nvGrpSpPr>
        <p:grpSpPr>
          <a:xfrm>
            <a:off x="0" y="-134152"/>
            <a:ext cx="12192001" cy="6860735"/>
            <a:chOff x="0" y="0"/>
            <a:chExt cx="12192001" cy="6860735"/>
          </a:xfrm>
        </p:grpSpPr>
        <p:pic>
          <p:nvPicPr>
            <p:cNvPr id="8" name="Picture 2" descr="KL Deemed to be University Logo">
              <a:extLst>
                <a:ext uri="{FF2B5EF4-FFF2-40B4-BE49-F238E27FC236}">
                  <a16:creationId xmlns:a16="http://schemas.microsoft.com/office/drawing/2014/main" id="{9150CB72-475A-4012-AA1F-6E8FA44F85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A682F2BC-42C8-429C-A1B5-37D47EFACC12}"/>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4644F1C0-F409-46E9-AC60-F0BFBBA2A864}"/>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85D23B24-EA96-4F21-AB88-790AEC097913}"/>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D5254000-E62C-4760-AC3E-4B337CAB3449}"/>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8BFC6B0F-BD64-4064-93D0-26838C42D57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Rectangle 13">
              <a:extLst>
                <a:ext uri="{FF2B5EF4-FFF2-40B4-BE49-F238E27FC236}">
                  <a16:creationId xmlns:a16="http://schemas.microsoft.com/office/drawing/2014/main" id="{E189DDEA-D85D-4CBB-A66F-E5CFF80921AD}"/>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Rectangle 14">
              <a:extLst>
                <a:ext uri="{FF2B5EF4-FFF2-40B4-BE49-F238E27FC236}">
                  <a16:creationId xmlns:a16="http://schemas.microsoft.com/office/drawing/2014/main" id="{B4540EA6-736E-4B21-9DFC-166AA019AF9A}"/>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5" name="TextBox 4">
            <a:extLst>
              <a:ext uri="{FF2B5EF4-FFF2-40B4-BE49-F238E27FC236}">
                <a16:creationId xmlns:a16="http://schemas.microsoft.com/office/drawing/2014/main" id="{02D4A2E9-C7F0-4FFE-A46C-3BEF0C4FA3F2}"/>
              </a:ext>
            </a:extLst>
          </p:cNvPr>
          <p:cNvSpPr txBox="1"/>
          <p:nvPr/>
        </p:nvSpPr>
        <p:spPr>
          <a:xfrm>
            <a:off x="255648" y="1076691"/>
            <a:ext cx="11071809" cy="4832092"/>
          </a:xfrm>
          <a:prstGeom prst="rect">
            <a:avLst/>
          </a:prstGeom>
          <a:noFill/>
        </p:spPr>
        <p:txBody>
          <a:bodyPr wrap="square" rtlCol="0">
            <a:spAutoFit/>
          </a:bodyPr>
          <a:lstStyle/>
          <a:p>
            <a:pPr marL="457200" indent="-457200" algn="just">
              <a:buFont typeface="Arial" panose="020B0604020202020204" pitchFamily="34" charset="0"/>
              <a:buChar char="•"/>
            </a:pPr>
            <a:r>
              <a:rPr lang="en-IN" sz="2800" dirty="0"/>
              <a:t>Fork System Call Helps the User to Create a New Process, this is the only way in Unix to create a Process.</a:t>
            </a:r>
          </a:p>
          <a:p>
            <a:pPr marL="457200" indent="-457200" algn="just">
              <a:buFont typeface="Arial" panose="020B0604020202020204" pitchFamily="34" charset="0"/>
              <a:buChar char="•"/>
            </a:pPr>
            <a:r>
              <a:rPr lang="en-IN" sz="2800" dirty="0"/>
              <a:t>The Process from which Fork is Invoked is Called as the Parent Process</a:t>
            </a:r>
          </a:p>
          <a:p>
            <a:pPr marL="457200" indent="-457200" algn="just">
              <a:buFont typeface="Arial" panose="020B0604020202020204" pitchFamily="34" charset="0"/>
              <a:buChar char="•"/>
            </a:pPr>
            <a:r>
              <a:rPr lang="en-IN" sz="2800" dirty="0"/>
              <a:t>The Newly Process is Known as the Child Process.</a:t>
            </a:r>
          </a:p>
          <a:p>
            <a:pPr marL="457200" indent="-457200" algn="just">
              <a:buFont typeface="Arial" panose="020B0604020202020204" pitchFamily="34" charset="0"/>
              <a:buChar char="•"/>
            </a:pPr>
            <a:r>
              <a:rPr lang="en-IN" sz="2800" dirty="0"/>
              <a:t>Syntax of Fork System Call is </a:t>
            </a:r>
            <a:r>
              <a:rPr lang="en-IN" sz="2800" dirty="0">
                <a:sym typeface="Wingdings" panose="05000000000000000000" pitchFamily="2" charset="2"/>
              </a:rPr>
              <a:t> </a:t>
            </a:r>
            <a:r>
              <a:rPr lang="en-IN" sz="2800" dirty="0" err="1">
                <a:sym typeface="Wingdings" panose="05000000000000000000" pitchFamily="2" charset="2"/>
              </a:rPr>
              <a:t>Pid</a:t>
            </a:r>
            <a:r>
              <a:rPr lang="en-IN" sz="2800" dirty="0">
                <a:sym typeface="Wingdings" panose="05000000000000000000" pitchFamily="2" charset="2"/>
              </a:rPr>
              <a:t> = fork()</a:t>
            </a:r>
          </a:p>
          <a:p>
            <a:pPr marL="457200" indent="-457200" algn="just">
              <a:buFont typeface="Arial" panose="020B0604020202020204" pitchFamily="34" charset="0"/>
              <a:buChar char="•"/>
            </a:pPr>
            <a:r>
              <a:rPr lang="en-IN" sz="2800" dirty="0">
                <a:sym typeface="Wingdings" panose="05000000000000000000" pitchFamily="2" charset="2"/>
              </a:rPr>
              <a:t>Fork System call does not Take any Arguments.</a:t>
            </a:r>
          </a:p>
          <a:p>
            <a:pPr marL="457200" indent="-457200" algn="just">
              <a:buFont typeface="Arial" panose="020B0604020202020204" pitchFamily="34" charset="0"/>
              <a:buChar char="•"/>
            </a:pPr>
            <a:r>
              <a:rPr lang="en-IN" sz="2800" dirty="0">
                <a:sym typeface="Wingdings" panose="05000000000000000000" pitchFamily="2" charset="2"/>
              </a:rPr>
              <a:t>After Fork is Executed Successfully both the Processes will have the Same Copies of User Level Context</a:t>
            </a:r>
          </a:p>
          <a:p>
            <a:pPr marL="457200" indent="-457200" algn="just">
              <a:buFont typeface="Arial" panose="020B0604020202020204" pitchFamily="34" charset="0"/>
              <a:buChar char="•"/>
            </a:pPr>
            <a:r>
              <a:rPr lang="en-IN" sz="2800" dirty="0">
                <a:sym typeface="Wingdings" panose="05000000000000000000" pitchFamily="2" charset="2"/>
              </a:rPr>
              <a:t>But both the Processes will Differ in their Return Values of </a:t>
            </a:r>
            <a:r>
              <a:rPr lang="en-IN" sz="2800" dirty="0" err="1">
                <a:sym typeface="Wingdings" panose="05000000000000000000" pitchFamily="2" charset="2"/>
              </a:rPr>
              <a:t>PId</a:t>
            </a:r>
            <a:r>
              <a:rPr lang="en-IN" sz="2800" dirty="0">
                <a:sym typeface="Wingdings" panose="05000000000000000000" pitchFamily="2" charset="2"/>
              </a:rPr>
              <a:t>.</a:t>
            </a:r>
          </a:p>
          <a:p>
            <a:pPr marL="457200" indent="-457200" algn="just">
              <a:buFont typeface="Arial" panose="020B0604020202020204" pitchFamily="34" charset="0"/>
              <a:buChar char="•"/>
            </a:pPr>
            <a:r>
              <a:rPr lang="en-IN" sz="2800" dirty="0">
                <a:sym typeface="Wingdings" panose="05000000000000000000" pitchFamily="2" charset="2"/>
              </a:rPr>
              <a:t>In the Parent Process </a:t>
            </a:r>
            <a:r>
              <a:rPr lang="en-IN" sz="2800" dirty="0" err="1">
                <a:sym typeface="Wingdings" panose="05000000000000000000" pitchFamily="2" charset="2"/>
              </a:rPr>
              <a:t>Pid</a:t>
            </a:r>
            <a:r>
              <a:rPr lang="en-IN" sz="2800" dirty="0">
                <a:sym typeface="Wingdings" panose="05000000000000000000" pitchFamily="2" charset="2"/>
              </a:rPr>
              <a:t> will have its Child PID and int Child </a:t>
            </a:r>
            <a:r>
              <a:rPr lang="en-IN" sz="2800" dirty="0" err="1">
                <a:sym typeface="Wingdings" panose="05000000000000000000" pitchFamily="2" charset="2"/>
              </a:rPr>
              <a:t>Pid</a:t>
            </a:r>
            <a:r>
              <a:rPr lang="en-IN" sz="2800" dirty="0">
                <a:sym typeface="Wingdings" panose="05000000000000000000" pitchFamily="2" charset="2"/>
              </a:rPr>
              <a:t> will have 0.</a:t>
            </a:r>
            <a:endParaRPr lang="en-IN" sz="2800" dirty="0"/>
          </a:p>
        </p:txBody>
      </p:sp>
      <p:sp>
        <p:nvSpPr>
          <p:cNvPr id="4" name="Rectangle 2">
            <a:extLst>
              <a:ext uri="{FF2B5EF4-FFF2-40B4-BE49-F238E27FC236}">
                <a16:creationId xmlns:a16="http://schemas.microsoft.com/office/drawing/2014/main" id="{9C249FCE-059B-460F-B36B-57C189C5617E}"/>
              </a:ext>
            </a:extLst>
          </p:cNvPr>
          <p:cNvSpPr txBox="1">
            <a:spLocks noChangeArrowheads="1"/>
          </p:cNvSpPr>
          <p:nvPr/>
        </p:nvSpPr>
        <p:spPr>
          <a:xfrm>
            <a:off x="145481" y="70457"/>
            <a:ext cx="8267628" cy="69530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4800" b="1" dirty="0">
                <a:solidFill>
                  <a:srgbClr val="C00000"/>
                </a:solidFill>
                <a:latin typeface="+mn-lt"/>
              </a:rPr>
              <a:t>Fork System Call</a:t>
            </a:r>
          </a:p>
        </p:txBody>
      </p:sp>
    </p:spTree>
    <p:extLst>
      <p:ext uri="{BB962C8B-B14F-4D97-AF65-F5344CB8AC3E}">
        <p14:creationId xmlns:p14="http://schemas.microsoft.com/office/powerpoint/2010/main" val="35143443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795E5C7-7E62-4BA5-8695-A19746209846}"/>
              </a:ext>
            </a:extLst>
          </p:cNvPr>
          <p:cNvGrpSpPr/>
          <p:nvPr/>
        </p:nvGrpSpPr>
        <p:grpSpPr>
          <a:xfrm>
            <a:off x="0" y="-134152"/>
            <a:ext cx="12192001" cy="6860735"/>
            <a:chOff x="0" y="0"/>
            <a:chExt cx="12192001" cy="6860735"/>
          </a:xfrm>
        </p:grpSpPr>
        <p:pic>
          <p:nvPicPr>
            <p:cNvPr id="8" name="Picture 2" descr="KL Deemed to be University Logo">
              <a:extLst>
                <a:ext uri="{FF2B5EF4-FFF2-40B4-BE49-F238E27FC236}">
                  <a16:creationId xmlns:a16="http://schemas.microsoft.com/office/drawing/2014/main" id="{9150CB72-475A-4012-AA1F-6E8FA44F85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A682F2BC-42C8-429C-A1B5-37D47EFACC12}"/>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4644F1C0-F409-46E9-AC60-F0BFBBA2A864}"/>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85D23B24-EA96-4F21-AB88-790AEC097913}"/>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D5254000-E62C-4760-AC3E-4B337CAB3449}"/>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8BFC6B0F-BD64-4064-93D0-26838C42D57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Rectangle 13">
              <a:extLst>
                <a:ext uri="{FF2B5EF4-FFF2-40B4-BE49-F238E27FC236}">
                  <a16:creationId xmlns:a16="http://schemas.microsoft.com/office/drawing/2014/main" id="{E189DDEA-D85D-4CBB-A66F-E5CFF80921AD}"/>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Rectangle 14">
              <a:extLst>
                <a:ext uri="{FF2B5EF4-FFF2-40B4-BE49-F238E27FC236}">
                  <a16:creationId xmlns:a16="http://schemas.microsoft.com/office/drawing/2014/main" id="{B4540EA6-736E-4B21-9DFC-166AA019AF9A}"/>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5" name="TextBox 4">
            <a:extLst>
              <a:ext uri="{FF2B5EF4-FFF2-40B4-BE49-F238E27FC236}">
                <a16:creationId xmlns:a16="http://schemas.microsoft.com/office/drawing/2014/main" id="{02D4A2E9-C7F0-4FFE-A46C-3BEF0C4FA3F2}"/>
              </a:ext>
            </a:extLst>
          </p:cNvPr>
          <p:cNvSpPr txBox="1"/>
          <p:nvPr/>
        </p:nvSpPr>
        <p:spPr>
          <a:xfrm>
            <a:off x="284320" y="874455"/>
            <a:ext cx="11071809" cy="5262979"/>
          </a:xfrm>
          <a:prstGeom prst="rect">
            <a:avLst/>
          </a:prstGeom>
          <a:noFill/>
        </p:spPr>
        <p:txBody>
          <a:bodyPr wrap="square" rtlCol="0">
            <a:spAutoFit/>
          </a:bodyPr>
          <a:lstStyle/>
          <a:p>
            <a:pPr marL="457200" indent="-457200" algn="just">
              <a:buFont typeface="Arial" panose="020B0604020202020204" pitchFamily="34" charset="0"/>
              <a:buChar char="•"/>
            </a:pPr>
            <a:r>
              <a:rPr lang="en-IN" sz="2800" b="1" dirty="0"/>
              <a:t>Kernel will Perform the Following Tasks for the Fork System Call</a:t>
            </a:r>
          </a:p>
          <a:p>
            <a:pPr marL="971550" lvl="1" indent="-514350" algn="just">
              <a:buFont typeface="+mj-lt"/>
              <a:buAutoNum type="arabicPeriod"/>
            </a:pPr>
            <a:r>
              <a:rPr lang="en-IN" sz="2800" dirty="0">
                <a:effectLst/>
                <a:latin typeface="Times New Roman" panose="02020603050405020304" pitchFamily="18" charset="0"/>
              </a:rPr>
              <a:t>It allocates a slot in the process table for the new process.</a:t>
            </a:r>
          </a:p>
          <a:p>
            <a:pPr marL="971550" lvl="1" indent="-514350" algn="just">
              <a:buFont typeface="+mj-lt"/>
              <a:buAutoNum type="arabicPeriod"/>
            </a:pPr>
            <a:r>
              <a:rPr lang="en-IN" sz="2800" dirty="0">
                <a:effectLst/>
                <a:latin typeface="Times New Roman" panose="02020603050405020304" pitchFamily="18" charset="0"/>
              </a:rPr>
              <a:t>It assigns a unique ID number to the child process.</a:t>
            </a:r>
          </a:p>
          <a:p>
            <a:pPr marL="971550" lvl="1" indent="-514350" algn="just">
              <a:buFont typeface="+mj-lt"/>
              <a:buAutoNum type="arabicPeriod"/>
            </a:pPr>
            <a:r>
              <a:rPr lang="en-IN" sz="2800" dirty="0">
                <a:effectLst/>
                <a:latin typeface="Times New Roman" panose="02020603050405020304" pitchFamily="18" charset="0"/>
              </a:rPr>
              <a:t>It makes a logical copy of the context of the parent process. </a:t>
            </a:r>
          </a:p>
          <a:p>
            <a:pPr marL="1428750" lvl="2" indent="-514350" algn="just">
              <a:buFont typeface="Arial" panose="020B0604020202020204" pitchFamily="34" charset="0"/>
              <a:buChar char="•"/>
            </a:pPr>
            <a:r>
              <a:rPr lang="en-IN" sz="2800" dirty="0">
                <a:effectLst/>
                <a:latin typeface="Times New Roman" panose="02020603050405020304" pitchFamily="18" charset="0"/>
              </a:rPr>
              <a:t>Since certain portions of a process, such as the text region, may be shared between processes, the kernel can sometimes increment a region reference count instead of copying the region to a new physical location in memory</a:t>
            </a:r>
          </a:p>
          <a:p>
            <a:pPr marL="971550" lvl="1" indent="-514350" algn="just">
              <a:buFont typeface="+mj-lt"/>
              <a:buAutoNum type="arabicPeriod"/>
            </a:pPr>
            <a:r>
              <a:rPr lang="en-IN" sz="2800" dirty="0">
                <a:effectLst/>
                <a:latin typeface="Times New Roman" panose="02020603050405020304" pitchFamily="18" charset="0"/>
              </a:rPr>
              <a:t>It increments file and mode table counters for files associated with the process.</a:t>
            </a:r>
          </a:p>
          <a:p>
            <a:pPr marL="971550" lvl="1" indent="-514350" algn="just">
              <a:buFont typeface="+mj-lt"/>
              <a:buAutoNum type="arabicPeriod"/>
            </a:pPr>
            <a:r>
              <a:rPr lang="en-IN" sz="2800" dirty="0">
                <a:effectLst/>
                <a:latin typeface="Times New Roman" panose="02020603050405020304" pitchFamily="18" charset="0"/>
              </a:rPr>
              <a:t>It returns the ID number of the child to the parent process, and a 0 value to the child process.</a:t>
            </a:r>
            <a:endParaRPr lang="en-IN" sz="2800" dirty="0"/>
          </a:p>
        </p:txBody>
      </p:sp>
      <p:sp>
        <p:nvSpPr>
          <p:cNvPr id="6" name="Rectangle 2">
            <a:extLst>
              <a:ext uri="{FF2B5EF4-FFF2-40B4-BE49-F238E27FC236}">
                <a16:creationId xmlns:a16="http://schemas.microsoft.com/office/drawing/2014/main" id="{F692502D-FE17-431C-8FED-60A89D63B6A3}"/>
              </a:ext>
            </a:extLst>
          </p:cNvPr>
          <p:cNvSpPr txBox="1">
            <a:spLocks noChangeArrowheads="1"/>
          </p:cNvSpPr>
          <p:nvPr/>
        </p:nvSpPr>
        <p:spPr>
          <a:xfrm>
            <a:off x="145481" y="-51463"/>
            <a:ext cx="8267628" cy="69530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4800" b="1" dirty="0">
                <a:solidFill>
                  <a:srgbClr val="C00000"/>
                </a:solidFill>
                <a:latin typeface="+mn-lt"/>
              </a:rPr>
              <a:t>Fork System Call </a:t>
            </a:r>
            <a:r>
              <a:rPr lang="en-US" altLang="en-US" sz="4800" b="1" dirty="0" err="1">
                <a:solidFill>
                  <a:srgbClr val="C00000"/>
                </a:solidFill>
                <a:latin typeface="+mn-lt"/>
              </a:rPr>
              <a:t>Contd</a:t>
            </a:r>
            <a:r>
              <a:rPr lang="en-US" altLang="en-US" sz="4800" b="1" dirty="0">
                <a:solidFill>
                  <a:srgbClr val="C00000"/>
                </a:solidFill>
                <a:latin typeface="+mn-lt"/>
              </a:rPr>
              <a:t>…</a:t>
            </a:r>
          </a:p>
        </p:txBody>
      </p:sp>
    </p:spTree>
    <p:extLst>
      <p:ext uri="{BB962C8B-B14F-4D97-AF65-F5344CB8AC3E}">
        <p14:creationId xmlns:p14="http://schemas.microsoft.com/office/powerpoint/2010/main" val="36786453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795E5C7-7E62-4BA5-8695-A19746209846}"/>
              </a:ext>
            </a:extLst>
          </p:cNvPr>
          <p:cNvGrpSpPr/>
          <p:nvPr/>
        </p:nvGrpSpPr>
        <p:grpSpPr>
          <a:xfrm>
            <a:off x="0" y="-134152"/>
            <a:ext cx="12192001" cy="6860735"/>
            <a:chOff x="0" y="0"/>
            <a:chExt cx="12192001" cy="6860735"/>
          </a:xfrm>
        </p:grpSpPr>
        <p:pic>
          <p:nvPicPr>
            <p:cNvPr id="8" name="Picture 2" descr="KL Deemed to be University Logo">
              <a:extLst>
                <a:ext uri="{FF2B5EF4-FFF2-40B4-BE49-F238E27FC236}">
                  <a16:creationId xmlns:a16="http://schemas.microsoft.com/office/drawing/2014/main" id="{9150CB72-475A-4012-AA1F-6E8FA44F85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A682F2BC-42C8-429C-A1B5-37D47EFACC12}"/>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4644F1C0-F409-46E9-AC60-F0BFBBA2A864}"/>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85D23B24-EA96-4F21-AB88-790AEC097913}"/>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D5254000-E62C-4760-AC3E-4B337CAB3449}"/>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8BFC6B0F-BD64-4064-93D0-26838C42D57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Rectangle 13">
              <a:extLst>
                <a:ext uri="{FF2B5EF4-FFF2-40B4-BE49-F238E27FC236}">
                  <a16:creationId xmlns:a16="http://schemas.microsoft.com/office/drawing/2014/main" id="{E189DDEA-D85D-4CBB-A66F-E5CFF80921AD}"/>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Rectangle 14">
              <a:extLst>
                <a:ext uri="{FF2B5EF4-FFF2-40B4-BE49-F238E27FC236}">
                  <a16:creationId xmlns:a16="http://schemas.microsoft.com/office/drawing/2014/main" id="{B4540EA6-736E-4B21-9DFC-166AA019AF9A}"/>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16" name="TextBox 15">
            <a:extLst>
              <a:ext uri="{FF2B5EF4-FFF2-40B4-BE49-F238E27FC236}">
                <a16:creationId xmlns:a16="http://schemas.microsoft.com/office/drawing/2014/main" id="{A03C1CB5-8FEE-47B0-B169-C17C163AB946}"/>
              </a:ext>
            </a:extLst>
          </p:cNvPr>
          <p:cNvSpPr txBox="1"/>
          <p:nvPr/>
        </p:nvSpPr>
        <p:spPr>
          <a:xfrm>
            <a:off x="-50705" y="1076691"/>
            <a:ext cx="5754491" cy="3970318"/>
          </a:xfrm>
          <a:prstGeom prst="rect">
            <a:avLst/>
          </a:prstGeom>
          <a:noFill/>
        </p:spPr>
        <p:txBody>
          <a:bodyPr wrap="square">
            <a:spAutoFit/>
          </a:bodyPr>
          <a:lstStyle/>
          <a:p>
            <a:r>
              <a:rPr lang="en-IN" dirty="0"/>
              <a:t>/*  Algorithm: fork</a:t>
            </a:r>
          </a:p>
          <a:p>
            <a:r>
              <a:rPr lang="en-IN" dirty="0"/>
              <a:t> *  Input: none</a:t>
            </a:r>
          </a:p>
          <a:p>
            <a:r>
              <a:rPr lang="en-IN" dirty="0"/>
              <a:t> *  Output: to parent process, child PID number</a:t>
            </a:r>
          </a:p>
          <a:p>
            <a:r>
              <a:rPr lang="en-IN" dirty="0"/>
              <a:t> *          to child process, 0 */</a:t>
            </a:r>
          </a:p>
          <a:p>
            <a:r>
              <a:rPr lang="en-IN" dirty="0"/>
              <a:t>{</a:t>
            </a:r>
          </a:p>
          <a:p>
            <a:r>
              <a:rPr lang="en-IN" dirty="0"/>
              <a:t>	check for available kernel resources;</a:t>
            </a:r>
          </a:p>
          <a:p>
            <a:r>
              <a:rPr lang="en-IN" dirty="0"/>
              <a:t>	get free proc table slot, unique PID number;</a:t>
            </a:r>
          </a:p>
          <a:p>
            <a:r>
              <a:rPr lang="en-IN" dirty="0"/>
              <a:t>	check that user not running too many processes;</a:t>
            </a:r>
          </a:p>
          <a:p>
            <a:r>
              <a:rPr lang="en-IN" dirty="0"/>
              <a:t>	mark child state "being created";</a:t>
            </a:r>
          </a:p>
          <a:p>
            <a:r>
              <a:rPr lang="en-IN" dirty="0"/>
              <a:t>	copy data from parent proc table slot to new 		child slot;</a:t>
            </a:r>
          </a:p>
          <a:p>
            <a:r>
              <a:rPr lang="en-IN" dirty="0"/>
              <a:t>	increment counts on current directory </a:t>
            </a:r>
            <a:r>
              <a:rPr lang="en-IN" dirty="0" err="1"/>
              <a:t>inode</a:t>
            </a:r>
            <a:r>
              <a:rPr lang="en-IN" dirty="0"/>
              <a:t> and 		changed root (if applicable);</a:t>
            </a:r>
          </a:p>
          <a:p>
            <a:r>
              <a:rPr lang="en-IN" dirty="0"/>
              <a:t>	increment open file counts in file table;</a:t>
            </a:r>
          </a:p>
        </p:txBody>
      </p:sp>
      <p:sp>
        <p:nvSpPr>
          <p:cNvPr id="17" name="TextBox 16">
            <a:extLst>
              <a:ext uri="{FF2B5EF4-FFF2-40B4-BE49-F238E27FC236}">
                <a16:creationId xmlns:a16="http://schemas.microsoft.com/office/drawing/2014/main" id="{943214D3-88A0-43D0-A321-7FDF7E1A1FC8}"/>
              </a:ext>
            </a:extLst>
          </p:cNvPr>
          <p:cNvSpPr txBox="1"/>
          <p:nvPr/>
        </p:nvSpPr>
        <p:spPr>
          <a:xfrm>
            <a:off x="5703786" y="1475427"/>
            <a:ext cx="6100762" cy="4524315"/>
          </a:xfrm>
          <a:prstGeom prst="rect">
            <a:avLst/>
          </a:prstGeom>
          <a:noFill/>
        </p:spPr>
        <p:txBody>
          <a:bodyPr wrap="square">
            <a:spAutoFit/>
          </a:bodyPr>
          <a:lstStyle>
            <a:defPPr>
              <a:defRPr lang="en-US"/>
            </a:defPPr>
            <a:lvl1pPr>
              <a:defRPr sz="2000"/>
            </a:lvl1pPr>
          </a:lstStyle>
          <a:p>
            <a:r>
              <a:rPr lang="en-IN" sz="1800" dirty="0"/>
              <a:t>make copy of parent context (u-</a:t>
            </a:r>
            <a:r>
              <a:rPr lang="en-IN" sz="1800" dirty="0" err="1"/>
              <a:t>area,text</a:t>
            </a:r>
            <a:r>
              <a:rPr lang="en-IN" sz="1800" dirty="0"/>
              <a:t>, data, stack) in memory;</a:t>
            </a:r>
          </a:p>
          <a:p>
            <a:r>
              <a:rPr lang="en-IN" sz="1800" dirty="0"/>
              <a:t>push dummy system level context layer onto child system level context; </a:t>
            </a:r>
          </a:p>
          <a:p>
            <a:r>
              <a:rPr lang="en-IN" sz="1800" dirty="0"/>
              <a:t>// dummy context contains data allowing child process to </a:t>
            </a:r>
          </a:p>
          <a:p>
            <a:r>
              <a:rPr lang="en-IN" sz="1800" dirty="0"/>
              <a:t>// recognize itself and start running from here when scheduled</a:t>
            </a:r>
          </a:p>
          <a:p>
            <a:r>
              <a:rPr lang="en-IN" sz="1800" dirty="0"/>
              <a:t>if (executing process is parent process)</a:t>
            </a:r>
          </a:p>
          <a:p>
            <a:r>
              <a:rPr lang="en-IN" sz="1800" dirty="0"/>
              <a:t>{</a:t>
            </a:r>
          </a:p>
          <a:p>
            <a:r>
              <a:rPr lang="en-IN" sz="1800" dirty="0"/>
              <a:t>	change child state to "ready to run";</a:t>
            </a:r>
          </a:p>
          <a:p>
            <a:r>
              <a:rPr lang="en-IN" sz="1800" dirty="0"/>
              <a:t>	return (child ID);	// from system to user</a:t>
            </a:r>
          </a:p>
          <a:p>
            <a:r>
              <a:rPr lang="en-IN" sz="1800" dirty="0"/>
              <a:t>}</a:t>
            </a:r>
          </a:p>
          <a:p>
            <a:r>
              <a:rPr lang="en-IN" sz="1800" dirty="0"/>
              <a:t>else	// executing process is the child process</a:t>
            </a:r>
          </a:p>
          <a:p>
            <a:r>
              <a:rPr lang="en-IN" sz="1800" dirty="0"/>
              <a:t>{</a:t>
            </a:r>
          </a:p>
          <a:p>
            <a:r>
              <a:rPr lang="en-IN" sz="1800" dirty="0"/>
              <a:t>	initialize u-area timing fields;</a:t>
            </a:r>
          </a:p>
          <a:p>
            <a:r>
              <a:rPr lang="en-IN" sz="1800" dirty="0"/>
              <a:t>	return (0);</a:t>
            </a:r>
          </a:p>
          <a:p>
            <a:r>
              <a:rPr lang="en-US" sz="1800" dirty="0"/>
              <a:t>}</a:t>
            </a:r>
          </a:p>
        </p:txBody>
      </p:sp>
      <p:sp>
        <p:nvSpPr>
          <p:cNvPr id="7" name="Rectangle 2">
            <a:extLst>
              <a:ext uri="{FF2B5EF4-FFF2-40B4-BE49-F238E27FC236}">
                <a16:creationId xmlns:a16="http://schemas.microsoft.com/office/drawing/2014/main" id="{C546ADB1-37FD-4DDE-9924-AD8CD71E1360}"/>
              </a:ext>
            </a:extLst>
          </p:cNvPr>
          <p:cNvSpPr txBox="1">
            <a:spLocks noChangeArrowheads="1"/>
          </p:cNvSpPr>
          <p:nvPr/>
        </p:nvSpPr>
        <p:spPr>
          <a:xfrm>
            <a:off x="145481" y="-51463"/>
            <a:ext cx="8267628" cy="69530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4800" b="1" dirty="0">
                <a:solidFill>
                  <a:srgbClr val="C00000"/>
                </a:solidFill>
                <a:latin typeface="+mn-lt"/>
              </a:rPr>
              <a:t>Fork Algorithm</a:t>
            </a:r>
          </a:p>
        </p:txBody>
      </p:sp>
    </p:spTree>
    <p:extLst>
      <p:ext uri="{BB962C8B-B14F-4D97-AF65-F5344CB8AC3E}">
        <p14:creationId xmlns:p14="http://schemas.microsoft.com/office/powerpoint/2010/main" val="33744121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795E5C7-7E62-4BA5-8695-A19746209846}"/>
              </a:ext>
            </a:extLst>
          </p:cNvPr>
          <p:cNvGrpSpPr/>
          <p:nvPr/>
        </p:nvGrpSpPr>
        <p:grpSpPr>
          <a:xfrm>
            <a:off x="0" y="-134152"/>
            <a:ext cx="12192001" cy="6860735"/>
            <a:chOff x="0" y="0"/>
            <a:chExt cx="12192001" cy="6860735"/>
          </a:xfrm>
        </p:grpSpPr>
        <p:pic>
          <p:nvPicPr>
            <p:cNvPr id="8" name="Picture 2" descr="KL Deemed to be University Logo">
              <a:extLst>
                <a:ext uri="{FF2B5EF4-FFF2-40B4-BE49-F238E27FC236}">
                  <a16:creationId xmlns:a16="http://schemas.microsoft.com/office/drawing/2014/main" id="{9150CB72-475A-4012-AA1F-6E8FA44F85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A682F2BC-42C8-429C-A1B5-37D47EFACC12}"/>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4644F1C0-F409-46E9-AC60-F0BFBBA2A864}"/>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85D23B24-EA96-4F21-AB88-790AEC097913}"/>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D5254000-E62C-4760-AC3E-4B337CAB3449}"/>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8BFC6B0F-BD64-4064-93D0-26838C42D57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Rectangle 13">
              <a:extLst>
                <a:ext uri="{FF2B5EF4-FFF2-40B4-BE49-F238E27FC236}">
                  <a16:creationId xmlns:a16="http://schemas.microsoft.com/office/drawing/2014/main" id="{E189DDEA-D85D-4CBB-A66F-E5CFF80921AD}"/>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Rectangle 14">
              <a:extLst>
                <a:ext uri="{FF2B5EF4-FFF2-40B4-BE49-F238E27FC236}">
                  <a16:creationId xmlns:a16="http://schemas.microsoft.com/office/drawing/2014/main" id="{B4540EA6-736E-4B21-9DFC-166AA019AF9A}"/>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5" name="Rectangle 2">
            <a:extLst>
              <a:ext uri="{FF2B5EF4-FFF2-40B4-BE49-F238E27FC236}">
                <a16:creationId xmlns:a16="http://schemas.microsoft.com/office/drawing/2014/main" id="{4D2C8B10-6A60-4CA9-A8CA-639888A707BE}"/>
              </a:ext>
            </a:extLst>
          </p:cNvPr>
          <p:cNvSpPr txBox="1">
            <a:spLocks noChangeArrowheads="1"/>
          </p:cNvSpPr>
          <p:nvPr/>
        </p:nvSpPr>
        <p:spPr>
          <a:xfrm>
            <a:off x="145481" y="-51463"/>
            <a:ext cx="8267628" cy="69530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4800" b="1" dirty="0">
                <a:solidFill>
                  <a:srgbClr val="C00000"/>
                </a:solidFill>
                <a:latin typeface="+mn-lt"/>
              </a:rPr>
              <a:t>Fork Algorithm </a:t>
            </a:r>
            <a:r>
              <a:rPr lang="en-US" altLang="en-US" sz="4800" b="1" dirty="0" err="1">
                <a:solidFill>
                  <a:srgbClr val="C00000"/>
                </a:solidFill>
                <a:latin typeface="+mn-lt"/>
              </a:rPr>
              <a:t>Contd</a:t>
            </a:r>
            <a:r>
              <a:rPr lang="en-US" altLang="en-US" sz="4800" b="1" dirty="0">
                <a:solidFill>
                  <a:srgbClr val="C00000"/>
                </a:solidFill>
                <a:latin typeface="+mn-lt"/>
              </a:rPr>
              <a:t>…</a:t>
            </a:r>
          </a:p>
        </p:txBody>
      </p:sp>
      <p:pic>
        <p:nvPicPr>
          <p:cNvPr id="6" name="Picture 5">
            <a:extLst>
              <a:ext uri="{FF2B5EF4-FFF2-40B4-BE49-F238E27FC236}">
                <a16:creationId xmlns:a16="http://schemas.microsoft.com/office/drawing/2014/main" id="{51B62A4F-9F6F-4D32-8C5B-3DE4965CF12B}"/>
              </a:ext>
            </a:extLst>
          </p:cNvPr>
          <p:cNvPicPr>
            <a:picLocks noChangeAspect="1"/>
          </p:cNvPicPr>
          <p:nvPr/>
        </p:nvPicPr>
        <p:blipFill>
          <a:blip r:embed="rId3"/>
          <a:stretch>
            <a:fillRect/>
          </a:stretch>
        </p:blipFill>
        <p:spPr>
          <a:xfrm>
            <a:off x="6136073" y="156185"/>
            <a:ext cx="5508245" cy="6009924"/>
          </a:xfrm>
          <a:prstGeom prst="rect">
            <a:avLst/>
          </a:prstGeom>
        </p:spPr>
      </p:pic>
      <p:sp>
        <p:nvSpPr>
          <p:cNvPr id="7" name="object 2">
            <a:extLst>
              <a:ext uri="{FF2B5EF4-FFF2-40B4-BE49-F238E27FC236}">
                <a16:creationId xmlns:a16="http://schemas.microsoft.com/office/drawing/2014/main" id="{34C11ED9-C427-4C06-81DE-379BE987302E}"/>
              </a:ext>
            </a:extLst>
          </p:cNvPr>
          <p:cNvSpPr txBox="1"/>
          <p:nvPr/>
        </p:nvSpPr>
        <p:spPr>
          <a:xfrm>
            <a:off x="241033" y="1254054"/>
            <a:ext cx="5799489" cy="4084323"/>
          </a:xfrm>
          <a:prstGeom prst="rect">
            <a:avLst/>
          </a:prstGeom>
        </p:spPr>
        <p:txBody>
          <a:bodyPr vert="horz" wrap="square" lIns="0" tIns="12700" rIns="0" bIns="0" rtlCol="0">
            <a:spAutoFit/>
          </a:bodyPr>
          <a:lstStyle/>
          <a:p>
            <a:pPr marL="355600" marR="5080" indent="-342900">
              <a:spcBef>
                <a:spcPts val="100"/>
              </a:spcBef>
              <a:buFont typeface="Arial"/>
              <a:buChar char="•"/>
              <a:tabLst>
                <a:tab pos="354965" algn="l"/>
                <a:tab pos="355600" algn="l"/>
              </a:tabLst>
            </a:pPr>
            <a:r>
              <a:rPr sz="2800" spc="-5" dirty="0">
                <a:latin typeface="Arial"/>
                <a:cs typeface="Arial"/>
              </a:rPr>
              <a:t>Making </a:t>
            </a:r>
            <a:r>
              <a:rPr sz="2800" dirty="0">
                <a:latin typeface="Arial"/>
                <a:cs typeface="Arial"/>
              </a:rPr>
              <a:t>a </a:t>
            </a:r>
            <a:r>
              <a:rPr sz="2800" spc="-5" dirty="0">
                <a:latin typeface="Arial"/>
                <a:cs typeface="Arial"/>
              </a:rPr>
              <a:t>copy of </a:t>
            </a:r>
            <a:r>
              <a:rPr sz="2800" dirty="0">
                <a:latin typeface="Arial"/>
                <a:cs typeface="Arial"/>
              </a:rPr>
              <a:t>a </a:t>
            </a:r>
            <a:r>
              <a:rPr sz="2800" spc="-5" dirty="0">
                <a:latin typeface="Arial"/>
                <a:cs typeface="Arial"/>
              </a:rPr>
              <a:t>process  is called</a:t>
            </a:r>
            <a:r>
              <a:rPr sz="2800" spc="-10" dirty="0">
                <a:latin typeface="Arial"/>
                <a:cs typeface="Arial"/>
              </a:rPr>
              <a:t> </a:t>
            </a:r>
            <a:r>
              <a:rPr sz="2800" spc="-5" dirty="0">
                <a:latin typeface="Arial"/>
                <a:cs typeface="Arial"/>
              </a:rPr>
              <a:t>forking.</a:t>
            </a:r>
            <a:endParaRPr sz="2800" dirty="0">
              <a:latin typeface="Arial"/>
              <a:cs typeface="Arial"/>
            </a:endParaRPr>
          </a:p>
          <a:p>
            <a:pPr marL="755650" lvl="1" indent="-285750">
              <a:spcBef>
                <a:spcPts val="620"/>
              </a:spcBef>
              <a:buChar char="–"/>
              <a:tabLst>
                <a:tab pos="755650" algn="l"/>
              </a:tabLst>
            </a:pPr>
            <a:r>
              <a:rPr sz="2400" spc="-10" dirty="0">
                <a:latin typeface="Arial"/>
                <a:cs typeface="Arial"/>
              </a:rPr>
              <a:t>Parent </a:t>
            </a:r>
            <a:r>
              <a:rPr sz="2400" spc="-5" dirty="0">
                <a:latin typeface="Arial"/>
                <a:cs typeface="Arial"/>
              </a:rPr>
              <a:t>(is the</a:t>
            </a:r>
            <a:r>
              <a:rPr sz="2400" spc="15" dirty="0">
                <a:latin typeface="Arial"/>
                <a:cs typeface="Arial"/>
              </a:rPr>
              <a:t> </a:t>
            </a:r>
            <a:r>
              <a:rPr sz="2400" spc="-10" dirty="0">
                <a:latin typeface="Arial"/>
                <a:cs typeface="Arial"/>
              </a:rPr>
              <a:t>original)</a:t>
            </a:r>
            <a:endParaRPr sz="2400" dirty="0">
              <a:latin typeface="Arial"/>
              <a:cs typeface="Arial"/>
            </a:endParaRPr>
          </a:p>
          <a:p>
            <a:pPr marL="840740" lvl="1" indent="-370840">
              <a:spcBef>
                <a:spcPts val="610"/>
              </a:spcBef>
              <a:buChar char="–"/>
              <a:tabLst>
                <a:tab pos="840105" algn="l"/>
                <a:tab pos="840740" algn="l"/>
              </a:tabLst>
            </a:pPr>
            <a:r>
              <a:rPr sz="2400" spc="-5" dirty="0">
                <a:latin typeface="Arial"/>
                <a:cs typeface="Arial"/>
              </a:rPr>
              <a:t>child (is </a:t>
            </a:r>
            <a:r>
              <a:rPr sz="2400" dirty="0">
                <a:latin typeface="Arial"/>
                <a:cs typeface="Arial"/>
              </a:rPr>
              <a:t>the </a:t>
            </a:r>
            <a:r>
              <a:rPr sz="2400" spc="-5" dirty="0">
                <a:latin typeface="Arial"/>
                <a:cs typeface="Arial"/>
              </a:rPr>
              <a:t>new</a:t>
            </a:r>
            <a:r>
              <a:rPr sz="2400" spc="-25" dirty="0">
                <a:latin typeface="Arial"/>
                <a:cs typeface="Arial"/>
              </a:rPr>
              <a:t> </a:t>
            </a:r>
            <a:r>
              <a:rPr sz="2400" spc="-5" dirty="0">
                <a:latin typeface="Arial"/>
                <a:cs typeface="Arial"/>
              </a:rPr>
              <a:t>process)</a:t>
            </a:r>
            <a:endParaRPr sz="2400" dirty="0">
              <a:latin typeface="Arial"/>
              <a:cs typeface="Arial"/>
            </a:endParaRPr>
          </a:p>
          <a:p>
            <a:pPr marL="355600" indent="-342900">
              <a:spcBef>
                <a:spcPts val="710"/>
              </a:spcBef>
              <a:buChar char="•"/>
              <a:tabLst>
                <a:tab pos="354965" algn="l"/>
                <a:tab pos="355600" algn="l"/>
              </a:tabLst>
            </a:pPr>
            <a:r>
              <a:rPr sz="2800" spc="-5" dirty="0">
                <a:latin typeface="Arial"/>
                <a:cs typeface="Arial"/>
              </a:rPr>
              <a:t>When fork is</a:t>
            </a:r>
            <a:r>
              <a:rPr sz="2800" dirty="0">
                <a:latin typeface="Arial"/>
                <a:cs typeface="Arial"/>
              </a:rPr>
              <a:t> </a:t>
            </a:r>
            <a:r>
              <a:rPr sz="2800" spc="-5" dirty="0">
                <a:latin typeface="Arial"/>
                <a:cs typeface="Arial"/>
              </a:rPr>
              <a:t>invoked,</a:t>
            </a:r>
            <a:endParaRPr sz="2800" dirty="0">
              <a:latin typeface="Arial"/>
              <a:cs typeface="Arial"/>
            </a:endParaRPr>
          </a:p>
          <a:p>
            <a:pPr marL="755650" marR="703580" lvl="1" indent="-285750">
              <a:lnSpc>
                <a:spcPct val="100699"/>
              </a:lnSpc>
              <a:spcBef>
                <a:spcPts val="590"/>
              </a:spcBef>
              <a:buChar char="–"/>
              <a:tabLst>
                <a:tab pos="755650" algn="l"/>
              </a:tabLst>
            </a:pPr>
            <a:r>
              <a:rPr sz="2400" spc="-10" dirty="0">
                <a:latin typeface="Arial"/>
                <a:cs typeface="Arial"/>
              </a:rPr>
              <a:t>child </a:t>
            </a:r>
            <a:r>
              <a:rPr sz="2400" spc="-5" dirty="0">
                <a:latin typeface="Arial"/>
                <a:cs typeface="Arial"/>
              </a:rPr>
              <a:t>is an exact copy</a:t>
            </a:r>
            <a:r>
              <a:rPr sz="2400" spc="-50" dirty="0">
                <a:latin typeface="Arial"/>
                <a:cs typeface="Arial"/>
              </a:rPr>
              <a:t> </a:t>
            </a:r>
            <a:r>
              <a:rPr sz="2400" dirty="0">
                <a:latin typeface="Arial"/>
                <a:cs typeface="Arial"/>
              </a:rPr>
              <a:t>of  </a:t>
            </a:r>
            <a:r>
              <a:rPr sz="2400" spc="-5" dirty="0">
                <a:latin typeface="Arial"/>
                <a:cs typeface="Arial"/>
              </a:rPr>
              <a:t>parent</a:t>
            </a:r>
            <a:endParaRPr sz="2400" dirty="0">
              <a:latin typeface="Arial"/>
              <a:cs typeface="Arial"/>
            </a:endParaRPr>
          </a:p>
          <a:p>
            <a:pPr marL="925194" marR="528320" lvl="2" indent="-228600">
              <a:spcBef>
                <a:spcPts val="430"/>
              </a:spcBef>
              <a:buChar char="•"/>
              <a:tabLst>
                <a:tab pos="925194" algn="l"/>
                <a:tab pos="925830" algn="l"/>
              </a:tabLst>
            </a:pPr>
            <a:r>
              <a:rPr sz="2000" spc="-5" dirty="0">
                <a:latin typeface="Arial"/>
                <a:cs typeface="Arial"/>
              </a:rPr>
              <a:t>When fork </a:t>
            </a:r>
            <a:r>
              <a:rPr sz="2000" dirty="0">
                <a:latin typeface="Arial"/>
                <a:cs typeface="Arial"/>
              </a:rPr>
              <a:t>is called all</a:t>
            </a:r>
            <a:r>
              <a:rPr sz="2000" spc="-80" dirty="0">
                <a:latin typeface="Arial"/>
                <a:cs typeface="Arial"/>
              </a:rPr>
              <a:t> </a:t>
            </a:r>
            <a:r>
              <a:rPr sz="2000" dirty="0">
                <a:latin typeface="Arial"/>
                <a:cs typeface="Arial"/>
              </a:rPr>
              <a:t>pages  are shared </a:t>
            </a:r>
            <a:r>
              <a:rPr sz="2000" spc="-5" dirty="0">
                <a:latin typeface="Arial"/>
                <a:cs typeface="Arial"/>
              </a:rPr>
              <a:t>between </a:t>
            </a:r>
            <a:r>
              <a:rPr sz="2000" dirty="0">
                <a:latin typeface="Arial"/>
                <a:cs typeface="Arial"/>
              </a:rPr>
              <a:t>parent  and</a:t>
            </a:r>
            <a:r>
              <a:rPr sz="2000" spc="-5" dirty="0">
                <a:latin typeface="Arial"/>
                <a:cs typeface="Arial"/>
              </a:rPr>
              <a:t> child</a:t>
            </a:r>
            <a:endParaRPr sz="2000" dirty="0">
              <a:latin typeface="Arial"/>
              <a:cs typeface="Arial"/>
            </a:endParaRPr>
          </a:p>
          <a:p>
            <a:pPr marL="925194" marR="741045" lvl="2" indent="-228600">
              <a:spcBef>
                <a:spcPts val="500"/>
              </a:spcBef>
              <a:buChar char="•"/>
              <a:tabLst>
                <a:tab pos="925194" algn="l"/>
                <a:tab pos="925830" algn="l"/>
              </a:tabLst>
            </a:pPr>
            <a:r>
              <a:rPr sz="2000" spc="-5" dirty="0">
                <a:latin typeface="Arial"/>
                <a:cs typeface="Arial"/>
              </a:rPr>
              <a:t>Easily </a:t>
            </a:r>
            <a:r>
              <a:rPr sz="2000" dirty="0">
                <a:latin typeface="Arial"/>
                <a:cs typeface="Arial"/>
              </a:rPr>
              <a:t>done </a:t>
            </a:r>
            <a:r>
              <a:rPr sz="2000" spc="-5" dirty="0">
                <a:latin typeface="Arial"/>
                <a:cs typeface="Arial"/>
              </a:rPr>
              <a:t>by </a:t>
            </a:r>
            <a:r>
              <a:rPr sz="2000" dirty="0">
                <a:latin typeface="Arial"/>
                <a:cs typeface="Arial"/>
              </a:rPr>
              <a:t>copying</a:t>
            </a:r>
            <a:r>
              <a:rPr sz="2000" spc="-70" dirty="0">
                <a:latin typeface="Arial"/>
                <a:cs typeface="Arial"/>
              </a:rPr>
              <a:t> </a:t>
            </a:r>
            <a:r>
              <a:rPr sz="2000" spc="-5" dirty="0">
                <a:latin typeface="Arial"/>
                <a:cs typeface="Arial"/>
              </a:rPr>
              <a:t>the  </a:t>
            </a:r>
            <a:r>
              <a:rPr sz="2000" spc="-10" dirty="0">
                <a:latin typeface="Arial"/>
                <a:cs typeface="Arial"/>
              </a:rPr>
              <a:t>parent’s </a:t>
            </a:r>
            <a:r>
              <a:rPr sz="2000" dirty="0">
                <a:latin typeface="Arial"/>
                <a:cs typeface="Arial"/>
              </a:rPr>
              <a:t>page </a:t>
            </a:r>
            <a:r>
              <a:rPr sz="2000" spc="-5" dirty="0">
                <a:latin typeface="Arial"/>
                <a:cs typeface="Arial"/>
              </a:rPr>
              <a:t>tables</a:t>
            </a:r>
            <a:endParaRPr sz="2000" dirty="0">
              <a:latin typeface="Arial"/>
              <a:cs typeface="Arial"/>
            </a:endParaRPr>
          </a:p>
        </p:txBody>
      </p:sp>
    </p:spTree>
    <p:extLst>
      <p:ext uri="{BB962C8B-B14F-4D97-AF65-F5344CB8AC3E}">
        <p14:creationId xmlns:p14="http://schemas.microsoft.com/office/powerpoint/2010/main" val="11446633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795E5C7-7E62-4BA5-8695-A19746209846}"/>
              </a:ext>
            </a:extLst>
          </p:cNvPr>
          <p:cNvGrpSpPr/>
          <p:nvPr/>
        </p:nvGrpSpPr>
        <p:grpSpPr>
          <a:xfrm>
            <a:off x="0" y="-134152"/>
            <a:ext cx="12192001" cy="6860735"/>
            <a:chOff x="0" y="0"/>
            <a:chExt cx="12192001" cy="6860735"/>
          </a:xfrm>
        </p:grpSpPr>
        <p:pic>
          <p:nvPicPr>
            <p:cNvPr id="8" name="Picture 2" descr="KL Deemed to be University Logo">
              <a:extLst>
                <a:ext uri="{FF2B5EF4-FFF2-40B4-BE49-F238E27FC236}">
                  <a16:creationId xmlns:a16="http://schemas.microsoft.com/office/drawing/2014/main" id="{9150CB72-475A-4012-AA1F-6E8FA44F85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A682F2BC-42C8-429C-A1B5-37D47EFACC12}"/>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4644F1C0-F409-46E9-AC60-F0BFBBA2A864}"/>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85D23B24-EA96-4F21-AB88-790AEC097913}"/>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D5254000-E62C-4760-AC3E-4B337CAB3449}"/>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8BFC6B0F-BD64-4064-93D0-26838C42D57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Rectangle 13">
              <a:extLst>
                <a:ext uri="{FF2B5EF4-FFF2-40B4-BE49-F238E27FC236}">
                  <a16:creationId xmlns:a16="http://schemas.microsoft.com/office/drawing/2014/main" id="{E189DDEA-D85D-4CBB-A66F-E5CFF80921AD}"/>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Rectangle 14">
              <a:extLst>
                <a:ext uri="{FF2B5EF4-FFF2-40B4-BE49-F238E27FC236}">
                  <a16:creationId xmlns:a16="http://schemas.microsoft.com/office/drawing/2014/main" id="{B4540EA6-736E-4B21-9DFC-166AA019AF9A}"/>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5" name="Rectangle 2">
            <a:extLst>
              <a:ext uri="{FF2B5EF4-FFF2-40B4-BE49-F238E27FC236}">
                <a16:creationId xmlns:a16="http://schemas.microsoft.com/office/drawing/2014/main" id="{4D2C8B10-6A60-4CA9-A8CA-639888A707BE}"/>
              </a:ext>
            </a:extLst>
          </p:cNvPr>
          <p:cNvSpPr txBox="1">
            <a:spLocks noChangeArrowheads="1"/>
          </p:cNvSpPr>
          <p:nvPr/>
        </p:nvSpPr>
        <p:spPr>
          <a:xfrm>
            <a:off x="145481" y="-51463"/>
            <a:ext cx="8267628" cy="69530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4800" b="1" dirty="0">
                <a:solidFill>
                  <a:srgbClr val="C00000"/>
                </a:solidFill>
                <a:latin typeface="+mn-lt"/>
              </a:rPr>
              <a:t>Fork Algorithm </a:t>
            </a:r>
            <a:r>
              <a:rPr lang="en-US" altLang="en-US" sz="4800" b="1" dirty="0" err="1">
                <a:solidFill>
                  <a:srgbClr val="C00000"/>
                </a:solidFill>
                <a:latin typeface="+mn-lt"/>
              </a:rPr>
              <a:t>Contd</a:t>
            </a:r>
            <a:r>
              <a:rPr lang="en-US" altLang="en-US" sz="4800" b="1" dirty="0">
                <a:solidFill>
                  <a:srgbClr val="C00000"/>
                </a:solidFill>
                <a:latin typeface="+mn-lt"/>
              </a:rPr>
              <a:t>…</a:t>
            </a:r>
          </a:p>
        </p:txBody>
      </p:sp>
      <p:pic>
        <p:nvPicPr>
          <p:cNvPr id="6" name="Picture 5">
            <a:extLst>
              <a:ext uri="{FF2B5EF4-FFF2-40B4-BE49-F238E27FC236}">
                <a16:creationId xmlns:a16="http://schemas.microsoft.com/office/drawing/2014/main" id="{51B62A4F-9F6F-4D32-8C5B-3DE4965CF12B}"/>
              </a:ext>
            </a:extLst>
          </p:cNvPr>
          <p:cNvPicPr>
            <a:picLocks noChangeAspect="1"/>
          </p:cNvPicPr>
          <p:nvPr/>
        </p:nvPicPr>
        <p:blipFill>
          <a:blip r:embed="rId3"/>
          <a:stretch>
            <a:fillRect/>
          </a:stretch>
        </p:blipFill>
        <p:spPr>
          <a:xfrm>
            <a:off x="6040522" y="186231"/>
            <a:ext cx="5508245" cy="6009924"/>
          </a:xfrm>
          <a:prstGeom prst="rect">
            <a:avLst/>
          </a:prstGeom>
        </p:spPr>
      </p:pic>
      <p:sp>
        <p:nvSpPr>
          <p:cNvPr id="7" name="object 2">
            <a:extLst>
              <a:ext uri="{FF2B5EF4-FFF2-40B4-BE49-F238E27FC236}">
                <a16:creationId xmlns:a16="http://schemas.microsoft.com/office/drawing/2014/main" id="{34C11ED9-C427-4C06-81DE-379BE987302E}"/>
              </a:ext>
            </a:extLst>
          </p:cNvPr>
          <p:cNvSpPr txBox="1"/>
          <p:nvPr/>
        </p:nvSpPr>
        <p:spPr>
          <a:xfrm>
            <a:off x="193257" y="1430405"/>
            <a:ext cx="5799489" cy="4084323"/>
          </a:xfrm>
          <a:prstGeom prst="rect">
            <a:avLst/>
          </a:prstGeom>
        </p:spPr>
        <p:txBody>
          <a:bodyPr vert="horz" wrap="square" lIns="0" tIns="12700" rIns="0" bIns="0" rtlCol="0">
            <a:spAutoFit/>
          </a:bodyPr>
          <a:lstStyle/>
          <a:p>
            <a:pPr marL="355600" marR="5080" indent="-342900">
              <a:spcBef>
                <a:spcPts val="100"/>
              </a:spcBef>
              <a:buFont typeface="Arial"/>
              <a:buChar char="•"/>
              <a:tabLst>
                <a:tab pos="354965" algn="l"/>
                <a:tab pos="355600" algn="l"/>
              </a:tabLst>
            </a:pPr>
            <a:r>
              <a:rPr sz="2800" spc="-5" dirty="0">
                <a:latin typeface="Arial"/>
                <a:cs typeface="Arial"/>
              </a:rPr>
              <a:t>Making </a:t>
            </a:r>
            <a:r>
              <a:rPr sz="2800" dirty="0">
                <a:latin typeface="Arial"/>
                <a:cs typeface="Arial"/>
              </a:rPr>
              <a:t>a </a:t>
            </a:r>
            <a:r>
              <a:rPr sz="2800" spc="-5" dirty="0">
                <a:latin typeface="Arial"/>
                <a:cs typeface="Arial"/>
              </a:rPr>
              <a:t>copy of </a:t>
            </a:r>
            <a:r>
              <a:rPr sz="2800" dirty="0">
                <a:latin typeface="Arial"/>
                <a:cs typeface="Arial"/>
              </a:rPr>
              <a:t>a </a:t>
            </a:r>
            <a:r>
              <a:rPr sz="2800" spc="-5" dirty="0">
                <a:latin typeface="Arial"/>
                <a:cs typeface="Arial"/>
              </a:rPr>
              <a:t>process  is called</a:t>
            </a:r>
            <a:r>
              <a:rPr sz="2800" spc="-10" dirty="0">
                <a:latin typeface="Arial"/>
                <a:cs typeface="Arial"/>
              </a:rPr>
              <a:t> </a:t>
            </a:r>
            <a:r>
              <a:rPr sz="2800" spc="-5" dirty="0">
                <a:latin typeface="Arial"/>
                <a:cs typeface="Arial"/>
              </a:rPr>
              <a:t>forking.</a:t>
            </a:r>
            <a:endParaRPr sz="2800" dirty="0">
              <a:latin typeface="Arial"/>
              <a:cs typeface="Arial"/>
            </a:endParaRPr>
          </a:p>
          <a:p>
            <a:pPr marL="755650" lvl="1" indent="-285750">
              <a:spcBef>
                <a:spcPts val="620"/>
              </a:spcBef>
              <a:buChar char="–"/>
              <a:tabLst>
                <a:tab pos="755650" algn="l"/>
              </a:tabLst>
            </a:pPr>
            <a:r>
              <a:rPr sz="2400" spc="-10" dirty="0">
                <a:latin typeface="Arial"/>
                <a:cs typeface="Arial"/>
              </a:rPr>
              <a:t>Parent </a:t>
            </a:r>
            <a:r>
              <a:rPr sz="2400" spc="-5" dirty="0">
                <a:latin typeface="Arial"/>
                <a:cs typeface="Arial"/>
              </a:rPr>
              <a:t>(is the</a:t>
            </a:r>
            <a:r>
              <a:rPr sz="2400" spc="15" dirty="0">
                <a:latin typeface="Arial"/>
                <a:cs typeface="Arial"/>
              </a:rPr>
              <a:t> </a:t>
            </a:r>
            <a:r>
              <a:rPr sz="2400" spc="-10" dirty="0">
                <a:latin typeface="Arial"/>
                <a:cs typeface="Arial"/>
              </a:rPr>
              <a:t>original)</a:t>
            </a:r>
            <a:endParaRPr sz="2400" dirty="0">
              <a:latin typeface="Arial"/>
              <a:cs typeface="Arial"/>
            </a:endParaRPr>
          </a:p>
          <a:p>
            <a:pPr marL="840740" lvl="1" indent="-370840">
              <a:spcBef>
                <a:spcPts val="610"/>
              </a:spcBef>
              <a:buChar char="–"/>
              <a:tabLst>
                <a:tab pos="840105" algn="l"/>
                <a:tab pos="840740" algn="l"/>
              </a:tabLst>
            </a:pPr>
            <a:r>
              <a:rPr sz="2400" spc="-5" dirty="0">
                <a:latin typeface="Arial"/>
                <a:cs typeface="Arial"/>
              </a:rPr>
              <a:t>child (is </a:t>
            </a:r>
            <a:r>
              <a:rPr sz="2400" dirty="0">
                <a:latin typeface="Arial"/>
                <a:cs typeface="Arial"/>
              </a:rPr>
              <a:t>the </a:t>
            </a:r>
            <a:r>
              <a:rPr sz="2400" spc="-5" dirty="0">
                <a:latin typeface="Arial"/>
                <a:cs typeface="Arial"/>
              </a:rPr>
              <a:t>new</a:t>
            </a:r>
            <a:r>
              <a:rPr sz="2400" spc="-25" dirty="0">
                <a:latin typeface="Arial"/>
                <a:cs typeface="Arial"/>
              </a:rPr>
              <a:t> </a:t>
            </a:r>
            <a:r>
              <a:rPr sz="2400" spc="-5" dirty="0">
                <a:latin typeface="Arial"/>
                <a:cs typeface="Arial"/>
              </a:rPr>
              <a:t>process)</a:t>
            </a:r>
            <a:endParaRPr sz="2400" dirty="0">
              <a:latin typeface="Arial"/>
              <a:cs typeface="Arial"/>
            </a:endParaRPr>
          </a:p>
          <a:p>
            <a:pPr marL="355600" indent="-342900">
              <a:spcBef>
                <a:spcPts val="710"/>
              </a:spcBef>
              <a:buChar char="•"/>
              <a:tabLst>
                <a:tab pos="354965" algn="l"/>
                <a:tab pos="355600" algn="l"/>
              </a:tabLst>
            </a:pPr>
            <a:r>
              <a:rPr sz="2800" spc="-5" dirty="0">
                <a:latin typeface="Arial"/>
                <a:cs typeface="Arial"/>
              </a:rPr>
              <a:t>When fork is</a:t>
            </a:r>
            <a:r>
              <a:rPr sz="2800" dirty="0">
                <a:latin typeface="Arial"/>
                <a:cs typeface="Arial"/>
              </a:rPr>
              <a:t> </a:t>
            </a:r>
            <a:r>
              <a:rPr sz="2800" spc="-5" dirty="0">
                <a:latin typeface="Arial"/>
                <a:cs typeface="Arial"/>
              </a:rPr>
              <a:t>invoked,</a:t>
            </a:r>
            <a:endParaRPr sz="2800" dirty="0">
              <a:latin typeface="Arial"/>
              <a:cs typeface="Arial"/>
            </a:endParaRPr>
          </a:p>
          <a:p>
            <a:pPr marL="755650" marR="703580" lvl="1" indent="-285750">
              <a:lnSpc>
                <a:spcPct val="100699"/>
              </a:lnSpc>
              <a:spcBef>
                <a:spcPts val="590"/>
              </a:spcBef>
              <a:buChar char="–"/>
              <a:tabLst>
                <a:tab pos="755650" algn="l"/>
              </a:tabLst>
            </a:pPr>
            <a:r>
              <a:rPr sz="2400" spc="-10" dirty="0">
                <a:latin typeface="Arial"/>
                <a:cs typeface="Arial"/>
              </a:rPr>
              <a:t>child </a:t>
            </a:r>
            <a:r>
              <a:rPr sz="2400" spc="-5" dirty="0">
                <a:latin typeface="Arial"/>
                <a:cs typeface="Arial"/>
              </a:rPr>
              <a:t>is an exact copy</a:t>
            </a:r>
            <a:r>
              <a:rPr sz="2400" spc="-50" dirty="0">
                <a:latin typeface="Arial"/>
                <a:cs typeface="Arial"/>
              </a:rPr>
              <a:t> </a:t>
            </a:r>
            <a:r>
              <a:rPr sz="2400" dirty="0">
                <a:latin typeface="Arial"/>
                <a:cs typeface="Arial"/>
              </a:rPr>
              <a:t>of  </a:t>
            </a:r>
            <a:r>
              <a:rPr sz="2400" spc="-5" dirty="0">
                <a:latin typeface="Arial"/>
                <a:cs typeface="Arial"/>
              </a:rPr>
              <a:t>parent</a:t>
            </a:r>
            <a:endParaRPr sz="2400" dirty="0">
              <a:latin typeface="Arial"/>
              <a:cs typeface="Arial"/>
            </a:endParaRPr>
          </a:p>
          <a:p>
            <a:pPr marL="925194" marR="528320" lvl="2" indent="-228600">
              <a:spcBef>
                <a:spcPts val="430"/>
              </a:spcBef>
              <a:buChar char="•"/>
              <a:tabLst>
                <a:tab pos="925194" algn="l"/>
                <a:tab pos="925830" algn="l"/>
              </a:tabLst>
            </a:pPr>
            <a:r>
              <a:rPr sz="2000" spc="-5" dirty="0">
                <a:latin typeface="Arial"/>
                <a:cs typeface="Arial"/>
              </a:rPr>
              <a:t>When fork </a:t>
            </a:r>
            <a:r>
              <a:rPr sz="2000" dirty="0">
                <a:latin typeface="Arial"/>
                <a:cs typeface="Arial"/>
              </a:rPr>
              <a:t>is called all</a:t>
            </a:r>
            <a:r>
              <a:rPr sz="2000" spc="-80" dirty="0">
                <a:latin typeface="Arial"/>
                <a:cs typeface="Arial"/>
              </a:rPr>
              <a:t> </a:t>
            </a:r>
            <a:r>
              <a:rPr sz="2000" dirty="0">
                <a:latin typeface="Arial"/>
                <a:cs typeface="Arial"/>
              </a:rPr>
              <a:t>pages  are shared </a:t>
            </a:r>
            <a:r>
              <a:rPr sz="2000" spc="-5" dirty="0">
                <a:latin typeface="Arial"/>
                <a:cs typeface="Arial"/>
              </a:rPr>
              <a:t>between </a:t>
            </a:r>
            <a:r>
              <a:rPr sz="2000" dirty="0">
                <a:latin typeface="Arial"/>
                <a:cs typeface="Arial"/>
              </a:rPr>
              <a:t>parent  and</a:t>
            </a:r>
            <a:r>
              <a:rPr sz="2000" spc="-5" dirty="0">
                <a:latin typeface="Arial"/>
                <a:cs typeface="Arial"/>
              </a:rPr>
              <a:t> child</a:t>
            </a:r>
            <a:endParaRPr sz="2000" dirty="0">
              <a:latin typeface="Arial"/>
              <a:cs typeface="Arial"/>
            </a:endParaRPr>
          </a:p>
          <a:p>
            <a:pPr marL="925194" marR="741045" lvl="2" indent="-228600">
              <a:spcBef>
                <a:spcPts val="500"/>
              </a:spcBef>
              <a:buChar char="•"/>
              <a:tabLst>
                <a:tab pos="925194" algn="l"/>
                <a:tab pos="925830" algn="l"/>
              </a:tabLst>
            </a:pPr>
            <a:r>
              <a:rPr sz="2000" spc="-5" dirty="0">
                <a:latin typeface="Arial"/>
                <a:cs typeface="Arial"/>
              </a:rPr>
              <a:t>Easily </a:t>
            </a:r>
            <a:r>
              <a:rPr sz="2000" dirty="0">
                <a:latin typeface="Arial"/>
                <a:cs typeface="Arial"/>
              </a:rPr>
              <a:t>done </a:t>
            </a:r>
            <a:r>
              <a:rPr sz="2000" spc="-5" dirty="0">
                <a:latin typeface="Arial"/>
                <a:cs typeface="Arial"/>
              </a:rPr>
              <a:t>by </a:t>
            </a:r>
            <a:r>
              <a:rPr sz="2000" dirty="0">
                <a:latin typeface="Arial"/>
                <a:cs typeface="Arial"/>
              </a:rPr>
              <a:t>copying</a:t>
            </a:r>
            <a:r>
              <a:rPr sz="2000" spc="-70" dirty="0">
                <a:latin typeface="Arial"/>
                <a:cs typeface="Arial"/>
              </a:rPr>
              <a:t> </a:t>
            </a:r>
            <a:r>
              <a:rPr sz="2000" spc="-5" dirty="0">
                <a:latin typeface="Arial"/>
                <a:cs typeface="Arial"/>
              </a:rPr>
              <a:t>the  </a:t>
            </a:r>
            <a:r>
              <a:rPr sz="2000" spc="-10" dirty="0">
                <a:latin typeface="Arial"/>
                <a:cs typeface="Arial"/>
              </a:rPr>
              <a:t>parent’s </a:t>
            </a:r>
            <a:r>
              <a:rPr sz="2000" dirty="0">
                <a:latin typeface="Arial"/>
                <a:cs typeface="Arial"/>
              </a:rPr>
              <a:t>page </a:t>
            </a:r>
            <a:r>
              <a:rPr sz="2000" spc="-5" dirty="0">
                <a:latin typeface="Arial"/>
                <a:cs typeface="Arial"/>
              </a:rPr>
              <a:t>tables</a:t>
            </a:r>
            <a:endParaRPr sz="2000" dirty="0">
              <a:latin typeface="Arial"/>
              <a:cs typeface="Arial"/>
            </a:endParaRPr>
          </a:p>
        </p:txBody>
      </p:sp>
    </p:spTree>
    <p:extLst>
      <p:ext uri="{BB962C8B-B14F-4D97-AF65-F5344CB8AC3E}">
        <p14:creationId xmlns:p14="http://schemas.microsoft.com/office/powerpoint/2010/main" val="20922911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795E5C7-7E62-4BA5-8695-A19746209846}"/>
              </a:ext>
            </a:extLst>
          </p:cNvPr>
          <p:cNvGrpSpPr/>
          <p:nvPr/>
        </p:nvGrpSpPr>
        <p:grpSpPr>
          <a:xfrm>
            <a:off x="0" y="-134152"/>
            <a:ext cx="12192001" cy="6860735"/>
            <a:chOff x="0" y="0"/>
            <a:chExt cx="12192001" cy="6860735"/>
          </a:xfrm>
        </p:grpSpPr>
        <p:pic>
          <p:nvPicPr>
            <p:cNvPr id="8" name="Picture 2" descr="KL Deemed to be University Logo">
              <a:extLst>
                <a:ext uri="{FF2B5EF4-FFF2-40B4-BE49-F238E27FC236}">
                  <a16:creationId xmlns:a16="http://schemas.microsoft.com/office/drawing/2014/main" id="{9150CB72-475A-4012-AA1F-6E8FA44F85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A682F2BC-42C8-429C-A1B5-37D47EFACC12}"/>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4644F1C0-F409-46E9-AC60-F0BFBBA2A864}"/>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85D23B24-EA96-4F21-AB88-790AEC097913}"/>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D5254000-E62C-4760-AC3E-4B337CAB3449}"/>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8BFC6B0F-BD64-4064-93D0-26838C42D57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Rectangle 13">
              <a:extLst>
                <a:ext uri="{FF2B5EF4-FFF2-40B4-BE49-F238E27FC236}">
                  <a16:creationId xmlns:a16="http://schemas.microsoft.com/office/drawing/2014/main" id="{E189DDEA-D85D-4CBB-A66F-E5CFF80921AD}"/>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Rectangle 14">
              <a:extLst>
                <a:ext uri="{FF2B5EF4-FFF2-40B4-BE49-F238E27FC236}">
                  <a16:creationId xmlns:a16="http://schemas.microsoft.com/office/drawing/2014/main" id="{B4540EA6-736E-4B21-9DFC-166AA019AF9A}"/>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16" name="TextBox 15">
            <a:extLst>
              <a:ext uri="{FF2B5EF4-FFF2-40B4-BE49-F238E27FC236}">
                <a16:creationId xmlns:a16="http://schemas.microsoft.com/office/drawing/2014/main" id="{F706AF77-3DCE-4D6F-9B48-686354AC370F}"/>
              </a:ext>
            </a:extLst>
          </p:cNvPr>
          <p:cNvSpPr txBox="1"/>
          <p:nvPr/>
        </p:nvSpPr>
        <p:spPr>
          <a:xfrm>
            <a:off x="358464" y="944940"/>
            <a:ext cx="11143146" cy="4524315"/>
          </a:xfrm>
          <a:prstGeom prst="rect">
            <a:avLst/>
          </a:prstGeom>
          <a:noFill/>
        </p:spPr>
        <p:txBody>
          <a:bodyPr wrap="square">
            <a:spAutoFit/>
          </a:bodyPr>
          <a:lstStyle/>
          <a:p>
            <a:pPr marL="342900" indent="-342900" algn="just">
              <a:buFont typeface="Arial" panose="020B0604020202020204" pitchFamily="34" charset="0"/>
              <a:buChar char="•"/>
            </a:pPr>
            <a:r>
              <a:rPr lang="en-IN" sz="2400" dirty="0"/>
              <a:t>The kernel first checks if it has enough resources to create a new process.</a:t>
            </a:r>
          </a:p>
          <a:p>
            <a:pPr marL="800100" lvl="1" indent="-342900" algn="just">
              <a:buFont typeface="Arial" panose="020B0604020202020204" pitchFamily="34" charset="0"/>
              <a:buChar char="•"/>
            </a:pPr>
            <a:r>
              <a:rPr lang="en-IN" sz="2400" dirty="0"/>
              <a:t>In a swapping system, it needs space either in memory or on disk to hold the child process.</a:t>
            </a:r>
          </a:p>
          <a:p>
            <a:pPr marL="800100" lvl="1" indent="-342900" algn="just">
              <a:buFont typeface="Arial" panose="020B0604020202020204" pitchFamily="34" charset="0"/>
              <a:buChar char="•"/>
            </a:pPr>
            <a:r>
              <a:rPr lang="en-IN" sz="2400" dirty="0"/>
              <a:t>On a paging system, it has to allocate memory for auxiliary tables such as page tables. </a:t>
            </a:r>
          </a:p>
          <a:p>
            <a:pPr marL="342900" indent="-342900" algn="just">
              <a:buFont typeface="Arial" panose="020B0604020202020204" pitchFamily="34" charset="0"/>
              <a:buChar char="•"/>
            </a:pPr>
            <a:r>
              <a:rPr lang="en-IN" sz="2400" dirty="0"/>
              <a:t>The kernel assigns a unique ID to a process.</a:t>
            </a:r>
          </a:p>
          <a:p>
            <a:pPr marL="800100" lvl="1" indent="-342900" algn="just">
              <a:buFont typeface="Arial" panose="020B0604020202020204" pitchFamily="34" charset="0"/>
              <a:buChar char="•"/>
            </a:pPr>
            <a:r>
              <a:rPr lang="en-IN" sz="2400" dirty="0"/>
              <a:t>It is one greater than the previously assigned ID. </a:t>
            </a:r>
          </a:p>
          <a:p>
            <a:pPr marL="800100" lvl="1" indent="-342900" algn="just">
              <a:buFont typeface="Arial" panose="020B0604020202020204" pitchFamily="34" charset="0"/>
              <a:buChar char="•"/>
            </a:pPr>
            <a:r>
              <a:rPr lang="en-IN" sz="2400" dirty="0"/>
              <a:t>If another process has the proposed ID number, the kernel attempts to assign the next higher ID number.</a:t>
            </a:r>
          </a:p>
          <a:p>
            <a:pPr marL="342900" indent="-342900" algn="just">
              <a:buFont typeface="Arial" panose="020B0604020202020204" pitchFamily="34" charset="0"/>
              <a:buChar char="•"/>
            </a:pPr>
            <a:r>
              <a:rPr lang="en-IN" sz="2400" dirty="0"/>
              <a:t>When ID numbers reach the maximum value, assignment starts from 0 again.</a:t>
            </a:r>
          </a:p>
          <a:p>
            <a:pPr marL="800100" lvl="1" indent="-342900" algn="just">
              <a:buFont typeface="Arial" panose="020B0604020202020204" pitchFamily="34" charset="0"/>
              <a:buChar char="•"/>
            </a:pPr>
            <a:r>
              <a:rPr lang="en-IN" sz="2400" dirty="0"/>
              <a:t>Since most processes execute for a short time, most ID numbers are not is use when ID assignment wraps around.</a:t>
            </a:r>
            <a:endParaRPr lang="en-US" sz="2400" dirty="0"/>
          </a:p>
        </p:txBody>
      </p:sp>
      <p:sp>
        <p:nvSpPr>
          <p:cNvPr id="5" name="Rectangle 2">
            <a:extLst>
              <a:ext uri="{FF2B5EF4-FFF2-40B4-BE49-F238E27FC236}">
                <a16:creationId xmlns:a16="http://schemas.microsoft.com/office/drawing/2014/main" id="{4D2C8B10-6A60-4CA9-A8CA-639888A707BE}"/>
              </a:ext>
            </a:extLst>
          </p:cNvPr>
          <p:cNvSpPr txBox="1">
            <a:spLocks noChangeArrowheads="1"/>
          </p:cNvSpPr>
          <p:nvPr/>
        </p:nvSpPr>
        <p:spPr>
          <a:xfrm>
            <a:off x="145481" y="-51463"/>
            <a:ext cx="8267628" cy="69530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4800" b="1" dirty="0">
                <a:solidFill>
                  <a:srgbClr val="C00000"/>
                </a:solidFill>
                <a:latin typeface="+mn-lt"/>
              </a:rPr>
              <a:t>Fork Algorithm </a:t>
            </a:r>
            <a:r>
              <a:rPr lang="en-US" altLang="en-US" sz="4800" b="1" dirty="0" err="1">
                <a:solidFill>
                  <a:srgbClr val="C00000"/>
                </a:solidFill>
                <a:latin typeface="+mn-lt"/>
              </a:rPr>
              <a:t>Contd</a:t>
            </a:r>
            <a:r>
              <a:rPr lang="en-US" altLang="en-US" sz="4800" b="1" dirty="0">
                <a:solidFill>
                  <a:srgbClr val="C00000"/>
                </a:solidFill>
                <a:latin typeface="+mn-lt"/>
              </a:rPr>
              <a:t>…</a:t>
            </a:r>
          </a:p>
        </p:txBody>
      </p:sp>
    </p:spTree>
    <p:extLst>
      <p:ext uri="{BB962C8B-B14F-4D97-AF65-F5344CB8AC3E}">
        <p14:creationId xmlns:p14="http://schemas.microsoft.com/office/powerpoint/2010/main" val="18687383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6222</TotalTime>
  <Words>4681</Words>
  <Application>Microsoft Office PowerPoint</Application>
  <PresentationFormat>Widescreen</PresentationFormat>
  <Paragraphs>404</Paragraphs>
  <Slides>35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35</vt:i4>
      </vt:variant>
    </vt:vector>
  </HeadingPairs>
  <TitlesOfParts>
    <vt:vector size="42" baseType="lpstr">
      <vt:lpstr>Arial Unicode MS</vt:lpstr>
      <vt:lpstr>Arial</vt:lpstr>
      <vt:lpstr>Calibri</vt:lpstr>
      <vt:lpstr>Calibri Light</vt:lpstr>
      <vt:lpstr>Courier New</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Copy on Write  (COW)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Session 2</dc:title>
  <dc:creator>Thirupathi Rao Komati</dc:creator>
  <cp:lastModifiedBy>Dr. A.MaheshBabu .</cp:lastModifiedBy>
  <cp:revision>230</cp:revision>
  <dcterms:created xsi:type="dcterms:W3CDTF">2020-07-11T10:25:28Z</dcterms:created>
  <dcterms:modified xsi:type="dcterms:W3CDTF">2020-09-06T14:44:08Z</dcterms:modified>
</cp:coreProperties>
</file>