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1" r:id="rId2"/>
    <p:sldId id="257" r:id="rId3"/>
    <p:sldId id="280" r:id="rId4"/>
    <p:sldId id="258" r:id="rId5"/>
    <p:sldId id="291" r:id="rId6"/>
    <p:sldId id="268" r:id="rId7"/>
    <p:sldId id="274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2956-0C2A-46DD-86F6-755EB0B41D4A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FDB2A-ABB3-4C9A-A169-3C6DE3A50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645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5FC8A9-417A-47F0-A50E-BAA82ED3240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432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C8BF05-0D37-4803-8F0E-3E0587B346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273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251450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9817" y="6356351"/>
            <a:ext cx="7450931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1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-58738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1" y="1238597"/>
            <a:ext cx="78866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554"/>
          <a:stretch>
            <a:fillRect/>
          </a:stretch>
        </p:blipFill>
        <p:spPr bwMode="auto">
          <a:xfrm>
            <a:off x="8354616" y="-15875"/>
            <a:ext cx="7893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6356351"/>
            <a:ext cx="725209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207963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3888" y="6356351"/>
            <a:ext cx="6869906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57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285"/>
            <a:ext cx="3886200" cy="494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6187"/>
            <a:ext cx="3886200" cy="4930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692944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99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759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8190"/>
            <a:ext cx="3868340" cy="40914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759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8190"/>
            <a:ext cx="3887391" cy="40914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35794" y="6356351"/>
            <a:ext cx="6858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155701"/>
            <a:ext cx="78867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6865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6712" y="6356351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uru99.com/images/8-2016/081216_0811_TestDrivenD5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uru99.com/images/8-2016/081216_0811_TestDrivenD6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uru99.com/images/8-2016/081216_0811_TestDrivenD7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1981200"/>
            <a:ext cx="7886700" cy="166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Session –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Test Driven Development 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620000" cy="924869"/>
          </a:xfrm>
          <a:noFill/>
        </p:spPr>
        <p:txBody>
          <a:bodyPr vert="horz" wrap="square" lIns="47625" tIns="19050" rIns="47625" bIns="19050" rtlCol="0" anchor="t">
            <a:spAutoFit/>
          </a:bodyPr>
          <a:lstStyle/>
          <a:p>
            <a:r>
              <a:rPr lang="en-US" altLang="en-US" sz="3200" b="1" dirty="0" smtClean="0"/>
              <a:t>Test Driven Development (TDD) Vs. Agile Model Driven Development (AMDD)</a:t>
            </a:r>
            <a:endParaRPr lang="en-US" altLang="en-US" sz="3200" b="1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2CFA7F-182D-4A7B-BD82-C727FFA4FE98}" type="slidenum">
              <a:rPr lang="en-US" altLang="en-US" sz="750">
                <a:latin typeface="Helvetica" panose="020B0604020202020204" pitchFamily="34" charset="0"/>
              </a:rPr>
              <a:pPr/>
              <a:t>2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805112" y="2955131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805112" y="3490913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805112" y="4026694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805112" y="4562475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3081" name="Text Box 36"/>
          <p:cNvSpPr txBox="1">
            <a:spLocks noChangeArrowheads="1"/>
          </p:cNvSpPr>
          <p:nvPr/>
        </p:nvSpPr>
        <p:spPr bwMode="auto">
          <a:xfrm>
            <a:off x="457200" y="1447800"/>
            <a:ext cx="8229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</a:pPr>
            <a:endParaRPr lang="en-US" altLang="en-US" sz="2200" i="1" dirty="0" smtClean="0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397000"/>
          <a:ext cx="8458200" cy="5416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5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TDD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AMDD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678819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TDD shortens the programming feedback loop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AMDD shortens modeling feedback loop.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86437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TDD is detailed specification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AMDD works for bigger issues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019772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TDD promotes the development of high-quality code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AMDD promotes high-quality communication with stakeholders and developers.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678819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TDD speaks to programmers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AMDD talks to business analyst, stakeholders, and data professionals.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86437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TDD non-visually oriented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AMDD visually oriented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019772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TDD has limited scope to software works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AMDD has a broad scope including stakeholders. It involves working towards a common understanding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86437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Both support evolutionary development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j-lt"/>
                          <a:ea typeface="Times New Roman"/>
                          <a:cs typeface="Times New Roman"/>
                        </a:rPr>
                        <a:t>--------------------------------------------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45828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4400" y="1524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Test Driven Development (TDD): Learn with Example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14600"/>
            <a:ext cx="769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2209800"/>
          </a:xfrm>
        </p:spPr>
        <p:txBody>
          <a:bodyPr/>
          <a:lstStyle/>
          <a:p>
            <a:r>
              <a:rPr lang="en-US" sz="3200" b="1" dirty="0" smtClean="0"/>
              <a:t>Examples of TDD: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Here in this example, we will define a class password. For this class, we will try to satisfy following conditions. </a:t>
            </a:r>
            <a:br>
              <a:rPr lang="en-US" sz="2000" dirty="0" smtClean="0"/>
            </a:br>
            <a:r>
              <a:rPr lang="en-US" sz="2000" dirty="0" smtClean="0"/>
              <a:t>A condition for Password acceptance: </a:t>
            </a:r>
            <a:br>
              <a:rPr lang="en-US" sz="2000" dirty="0" smtClean="0"/>
            </a:br>
            <a:r>
              <a:rPr lang="en-US" sz="2000" dirty="0" smtClean="0"/>
              <a:t>The password should be between 5 to 10 characters.</a:t>
            </a:r>
            <a:br>
              <a:rPr lang="en-US" sz="2000" dirty="0" smtClean="0"/>
            </a:br>
            <a:r>
              <a:rPr lang="en-US" sz="2000" dirty="0" smtClean="0"/>
              <a:t>First, we write the code that fulfills all the above requirements. 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772400" cy="436144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Scenario 1: </a:t>
            </a:r>
            <a:br>
              <a:rPr lang="en-US" altLang="en-US" sz="3200" b="1" dirty="0" smtClean="0"/>
            </a:br>
            <a:r>
              <a:rPr lang="en-US" altLang="en-US" sz="2400" b="1" dirty="0" smtClean="0">
                <a:solidFill>
                  <a:schemeClr val="tx1"/>
                </a:solidFill>
              </a:rPr>
              <a:t>To run the test, we create class </a:t>
            </a:r>
            <a:r>
              <a:rPr lang="en-US" altLang="en-US" sz="2400" b="1" dirty="0" err="1" smtClean="0">
                <a:solidFill>
                  <a:schemeClr val="tx1"/>
                </a:solidFill>
              </a:rPr>
              <a:t>PasswordValidator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 (); </a:t>
            </a:r>
            <a:br>
              <a:rPr lang="en-US" altLang="en-US" sz="2400" b="1" dirty="0" smtClean="0">
                <a:solidFill>
                  <a:schemeClr val="tx1"/>
                </a:solidFill>
              </a:rPr>
            </a:br>
            <a:r>
              <a:rPr lang="en-US" altLang="en-US" sz="2400" b="1" dirty="0" smtClean="0">
                <a:solidFill>
                  <a:schemeClr val="tx1"/>
                </a:solidFill>
              </a:rPr>
              <a:t>We will run above class </a:t>
            </a:r>
            <a:r>
              <a:rPr lang="en-US" altLang="en-US" sz="2400" b="1" dirty="0" err="1" smtClean="0">
                <a:solidFill>
                  <a:schemeClr val="tx1"/>
                </a:solidFill>
              </a:rPr>
              <a:t>TestPassword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 ();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C84908-C73A-41A6-8B28-E25C5B584E60}" type="slidenum">
              <a:rPr lang="en-US" altLang="en-US" sz="750">
                <a:latin typeface="Helvetica" panose="020B0604020202020204" pitchFamily="34" charset="0"/>
              </a:rPr>
              <a:pPr/>
              <a:t>4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pic>
        <p:nvPicPr>
          <p:cNvPr id="6" name="Content Placeholder 5" descr="Test Driven Development (TDD): Learn with Example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76400"/>
            <a:ext cx="74676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936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609601"/>
            <a:ext cx="7886700" cy="5567364"/>
          </a:xfrm>
        </p:spPr>
        <p:txBody>
          <a:bodyPr/>
          <a:lstStyle/>
          <a:p>
            <a:r>
              <a:rPr lang="en-US" dirty="0" smtClean="0"/>
              <a:t>Output is PASSED as shown below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3" name="Picture 2" descr="Test Driven Development (TDD): Learn with Example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447800"/>
            <a:ext cx="7315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495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b="1" dirty="0" smtClean="0">
                <a:solidFill>
                  <a:srgbClr val="C00000"/>
                </a:solidFill>
                <a:latin typeface="+mj-lt"/>
              </a:rPr>
              <a:t>Advantages of TDD</a:t>
            </a:r>
            <a:endParaRPr lang="en-IN" sz="33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66800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Early bug notification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Better Designed, cleaner and more extensible code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Confidence to </a:t>
            </a:r>
            <a:r>
              <a:rPr lang="en-US" sz="20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Refactor</a:t>
            </a: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Good for teamwork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Good for Developers</a:t>
            </a:r>
            <a:endParaRPr lang="en-US" sz="2000" dirty="0" smtClean="0">
              <a:effectLst>
                <a:outerShdw blurRad="38100" dist="38100" dir="2700000" algn="tl">
                  <a:srgbClr val="FFFFFF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04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43800" cy="481670"/>
          </a:xfrm>
          <a:noFill/>
        </p:spPr>
        <p:txBody>
          <a:bodyPr vert="horz" wrap="square" lIns="47625" tIns="19050" rIns="47625" bIns="19050" rtlCol="0" anchor="t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Summary</a:t>
            </a:r>
            <a:endParaRPr lang="en-US" alt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F53FDCAE-8D15-4A4F-90D9-3D0ADEE91CA8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7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Test-driven development is a process of modifying the code in order to pass a test designed previously.</a:t>
            </a:r>
          </a:p>
          <a:p>
            <a:r>
              <a:rPr lang="en-US" sz="2400" dirty="0" smtClean="0"/>
              <a:t>It more emphasis on production code rather than test case design.</a:t>
            </a:r>
          </a:p>
          <a:p>
            <a:r>
              <a:rPr lang="en-US" sz="2400" dirty="0" smtClean="0"/>
              <a:t>In Software Engineering, It is sometimes known as "Test First Development."</a:t>
            </a:r>
          </a:p>
          <a:p>
            <a:r>
              <a:rPr lang="en-US" sz="2400" dirty="0" smtClean="0"/>
              <a:t>TDD includes refactoring a code i.e. changing/adding some amount of code to the existing code without affecting the behavior of the code.</a:t>
            </a:r>
          </a:p>
          <a:p>
            <a:r>
              <a:rPr lang="en-US" sz="2400" dirty="0" smtClean="0"/>
              <a:t>TDD when used, the code becomes clearer and simple to understand.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35962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886700" cy="37338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/>
              <a:t>Distinguish Test Driven Development (TDD) Vs. Agile Model Driven Development (AMDD)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Explain any two scenarios of TDD with an Example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Distinguish TDD Vs. Traditional Testing</a:t>
            </a:r>
          </a:p>
          <a:p>
            <a:pPr marL="457200" indent="-457200">
              <a:buAutoNum type="arabicPeriod"/>
            </a:pPr>
            <a:r>
              <a:rPr lang="en-US" sz="2400" smtClean="0"/>
              <a:t>List out the advantages of TDD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641</TotalTime>
  <Words>271</Words>
  <Application>Microsoft Office PowerPoint</Application>
  <PresentationFormat>On-screen Show (4:3)</PresentationFormat>
  <Paragraphs>45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Theme1</vt:lpstr>
      <vt:lpstr>Slide 1</vt:lpstr>
      <vt:lpstr>Test Driven Development (TDD) Vs. Agile Model Driven Development (AMDD)</vt:lpstr>
      <vt:lpstr>Examples of TDD: Here in this example, we will define a class password. For this class, we will try to satisfy following conditions.  A condition for Password acceptance:  The password should be between 5 to 10 characters. First, we write the code that fulfills all the above requirements.  </vt:lpstr>
      <vt:lpstr>Scenario 1:  To run the test, we create class PasswordValidator ();  We will run above class TestPassword ();</vt:lpstr>
      <vt:lpstr>Slide 5</vt:lpstr>
      <vt:lpstr>Slide 6</vt:lpstr>
      <vt:lpstr>Summary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Software</dc:title>
  <dc:creator>HP</dc:creator>
  <cp:lastModifiedBy>HP</cp:lastModifiedBy>
  <cp:revision>37</cp:revision>
  <dcterms:created xsi:type="dcterms:W3CDTF">2006-08-16T00:00:00Z</dcterms:created>
  <dcterms:modified xsi:type="dcterms:W3CDTF">2019-10-14T05:46:43Z</dcterms:modified>
</cp:coreProperties>
</file>