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597" r:id="rId2"/>
    <p:sldId id="598" r:id="rId3"/>
    <p:sldId id="607" r:id="rId4"/>
    <p:sldId id="600" r:id="rId5"/>
    <p:sldId id="602" r:id="rId6"/>
    <p:sldId id="603" r:id="rId7"/>
    <p:sldId id="601" r:id="rId8"/>
    <p:sldId id="604" r:id="rId9"/>
    <p:sldId id="258" r:id="rId10"/>
    <p:sldId id="605" r:id="rId11"/>
    <p:sldId id="606" r:id="rId12"/>
    <p:sldId id="609" r:id="rId13"/>
    <p:sldId id="630" r:id="rId14"/>
    <p:sldId id="610" r:id="rId15"/>
    <p:sldId id="611" r:id="rId16"/>
    <p:sldId id="647" r:id="rId17"/>
    <p:sldId id="612" r:id="rId18"/>
    <p:sldId id="619" r:id="rId19"/>
    <p:sldId id="618" r:id="rId20"/>
    <p:sldId id="616" r:id="rId21"/>
    <p:sldId id="622" r:id="rId22"/>
    <p:sldId id="614" r:id="rId23"/>
    <p:sldId id="625" r:id="rId24"/>
    <p:sldId id="626" r:id="rId25"/>
    <p:sldId id="628" r:id="rId26"/>
    <p:sldId id="260" r:id="rId27"/>
    <p:sldId id="261" r:id="rId28"/>
    <p:sldId id="262" r:id="rId29"/>
    <p:sldId id="264" r:id="rId30"/>
    <p:sldId id="265" r:id="rId31"/>
    <p:sldId id="632" r:id="rId32"/>
    <p:sldId id="629" r:id="rId33"/>
    <p:sldId id="637" r:id="rId34"/>
    <p:sldId id="635" r:id="rId35"/>
    <p:sldId id="640" r:id="rId36"/>
    <p:sldId id="641" r:id="rId37"/>
    <p:sldId id="639" r:id="rId38"/>
    <p:sldId id="268" r:id="rId39"/>
    <p:sldId id="644" r:id="rId40"/>
    <p:sldId id="645" r:id="rId41"/>
    <p:sldId id="646" r:id="rId42"/>
    <p:sldId id="292" r:id="rId43"/>
    <p:sldId id="294" r:id="rId44"/>
    <p:sldId id="293" r:id="rId45"/>
    <p:sldId id="295" r:id="rId46"/>
    <p:sldId id="296" r:id="rId47"/>
    <p:sldId id="297" r:id="rId48"/>
    <p:sldId id="298" r:id="rId49"/>
    <p:sldId id="613"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10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81" d="100"/>
          <a:sy n="81" d="100"/>
        </p:scale>
        <p:origin x="77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5DD45B7-BA9E-4417-B196-CBAA45147271}" type="datetimeFigureOut">
              <a:rPr lang="en-US"/>
              <a:pPr>
                <a:defRPr/>
              </a:pPr>
              <a:t>9/2/2020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85EF148-0118-436B-9F49-534CDAC1E8A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85EF148-0118-436B-9F49-534CDAC1E8A4}"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9D3088-5522-4C2F-B967-B59838C67B0B}"/>
              </a:ext>
            </a:extLst>
          </p:cNvPr>
          <p:cNvSpPr>
            <a:spLocks noGrp="1" noChangeArrowheads="1"/>
          </p:cNvSpPr>
          <p:nvPr>
            <p:ph type="sldNum" sz="quarter" idx="5"/>
          </p:nvPr>
        </p:nvSpPr>
        <p:spPr>
          <a:ln/>
        </p:spPr>
        <p:txBody>
          <a:bodyPr/>
          <a:lstStyle/>
          <a:p>
            <a:fld id="{4F077462-E47A-42F6-8CD2-5B1137F39372}" type="slidenum">
              <a:rPr lang="en-US" altLang="en-US"/>
              <a:pPr/>
              <a:t>33</a:t>
            </a:fld>
            <a:endParaRPr lang="en-US" altLang="en-US"/>
          </a:p>
        </p:txBody>
      </p:sp>
      <p:sp>
        <p:nvSpPr>
          <p:cNvPr id="32770" name="Rectangle 2">
            <a:extLst>
              <a:ext uri="{FF2B5EF4-FFF2-40B4-BE49-F238E27FC236}">
                <a16:creationId xmlns:a16="http://schemas.microsoft.com/office/drawing/2014/main" id="{C9C6FCD0-229D-4EE7-8BDC-719A6C137859}"/>
              </a:ext>
            </a:extLst>
          </p:cNvPr>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
        <p:nvSpPr>
          <p:cNvPr id="32771" name="Rectangle 3">
            <a:extLst>
              <a:ext uri="{FF2B5EF4-FFF2-40B4-BE49-F238E27FC236}">
                <a16:creationId xmlns:a16="http://schemas.microsoft.com/office/drawing/2014/main" id="{4DE6743D-EA11-4264-8DDF-E08F1BEC5FC5}"/>
              </a:ext>
            </a:extLst>
          </p:cNvPr>
          <p:cNvSpPr>
            <a:spLocks noGrp="1" noChangeArrowheads="1"/>
          </p:cNvSpPr>
          <p:nvPr>
            <p:ph type="body" idx="1"/>
          </p:nvPr>
        </p:nvSpPr>
        <p:spPr>
          <a:xfrm>
            <a:off x="914400" y="4343400"/>
            <a:ext cx="5029200" cy="4114800"/>
          </a:xfrm>
          <a:ln/>
        </p:spPr>
        <p:txBody>
          <a:bodyPr lIns="92075" tIns="46038" rIns="92075" bIns="46038"/>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EF6AA7B-E8F3-4183-A52E-B7FC1FE3FA72}" type="datetime1">
              <a:rPr lang="en-US" smtClean="0"/>
              <a:t>9/2/2020</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Confidential	                  </a:t>
            </a:r>
            <a:fld id="{D4FF6170-3867-42EE-A9AA-D935D5A82A9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91400" cy="655638"/>
          </a:xfrm>
        </p:spPr>
        <p:txBody>
          <a:bodyPr/>
          <a:lstStyle/>
          <a:p>
            <a:r>
              <a:rPr lang="en-US"/>
              <a:t>Click to edit Master title style</a:t>
            </a:r>
          </a:p>
        </p:txBody>
      </p:sp>
      <p:sp>
        <p:nvSpPr>
          <p:cNvPr id="3" name="Vertical Text Placeholder 2"/>
          <p:cNvSpPr>
            <a:spLocks noGrp="1"/>
          </p:cNvSpPr>
          <p:nvPr>
            <p:ph type="body" orient="vert" idx="1"/>
          </p:nvPr>
        </p:nvSpPr>
        <p:spPr>
          <a:xfrm>
            <a:off x="457200" y="1295400"/>
            <a:ext cx="82296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73DFF6B-6CC5-47BA-9A4B-5846F7BCB582}" type="datetime1">
              <a:rPr lang="en-US" smtClean="0"/>
              <a:t>9/2/2020</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Confidential	                  </a:t>
            </a:r>
            <a:fld id="{0D5C2599-DDEF-47C2-8EE6-B81CFA8ED1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60198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7D5A5A-1644-4592-813D-FF2DAA2DB9C8}" type="datetime1">
              <a:rPr lang="en-US" smtClean="0"/>
              <a:t>9/2/2020</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Confidential	                  </a:t>
            </a:r>
            <a:fld id="{0198ECDA-4375-4CE9-AB5F-1F39028564D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D3D1-0696-40E0-BA8C-DA1B234E0F63}"/>
              </a:ext>
            </a:extLst>
          </p:cNvPr>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A1BB65-9EE1-433F-98F7-20ABB1F4249C}"/>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Online Image Placeholder 3">
            <a:extLst>
              <a:ext uri="{FF2B5EF4-FFF2-40B4-BE49-F238E27FC236}">
                <a16:creationId xmlns:a16="http://schemas.microsoft.com/office/drawing/2014/main" id="{4BC95D00-5A7A-47EE-A2DA-7F1B455BDF31}"/>
              </a:ext>
            </a:extLst>
          </p:cNvPr>
          <p:cNvSpPr>
            <a:spLocks noGrp="1"/>
          </p:cNvSpPr>
          <p:nvPr>
            <p:ph type="clipArt" sz="half" idx="2"/>
          </p:nvPr>
        </p:nvSpPr>
        <p:spPr>
          <a:xfrm>
            <a:off x="4648200" y="1600200"/>
            <a:ext cx="4038600" cy="4525963"/>
          </a:xfrm>
        </p:spPr>
        <p:txBody>
          <a:bodyPr/>
          <a:lstStyle/>
          <a:p>
            <a:endParaRPr lang="en-IN"/>
          </a:p>
        </p:txBody>
      </p:sp>
      <p:sp>
        <p:nvSpPr>
          <p:cNvPr id="5" name="Date Placeholder 4">
            <a:extLst>
              <a:ext uri="{FF2B5EF4-FFF2-40B4-BE49-F238E27FC236}">
                <a16:creationId xmlns:a16="http://schemas.microsoft.com/office/drawing/2014/main" id="{D2438945-AC53-431E-9AC0-645E19C19CB2}"/>
              </a:ext>
            </a:extLst>
          </p:cNvPr>
          <p:cNvSpPr>
            <a:spLocks noGrp="1"/>
          </p:cNvSpPr>
          <p:nvPr>
            <p:ph type="dt" sz="half" idx="10"/>
          </p:nvPr>
        </p:nvSpPr>
        <p:spPr>
          <a:xfrm>
            <a:off x="457200" y="6245225"/>
            <a:ext cx="2133600" cy="476250"/>
          </a:xfrm>
        </p:spPr>
        <p:txBody>
          <a:bodyPr/>
          <a:lstStyle>
            <a:lvl1pPr>
              <a:defRPr/>
            </a:lvl1pPr>
          </a:lstStyle>
          <a:p>
            <a:fld id="{48562296-3350-4175-93B9-41D86F76BE00}" type="datetime1">
              <a:rPr lang="en-US" altLang="en-US" smtClean="0"/>
              <a:t>9/2/2020</a:t>
            </a:fld>
            <a:endParaRPr lang="en-US" altLang="en-US"/>
          </a:p>
        </p:txBody>
      </p:sp>
      <p:sp>
        <p:nvSpPr>
          <p:cNvPr id="6" name="Footer Placeholder 5">
            <a:extLst>
              <a:ext uri="{FF2B5EF4-FFF2-40B4-BE49-F238E27FC236}">
                <a16:creationId xmlns:a16="http://schemas.microsoft.com/office/drawing/2014/main" id="{F4143E2C-8280-490A-A5F9-B8A5BC0144BE}"/>
              </a:ext>
            </a:extLst>
          </p:cNvPr>
          <p:cNvSpPr>
            <a:spLocks noGrp="1"/>
          </p:cNvSpPr>
          <p:nvPr>
            <p:ph type="ftr" sz="quarter" idx="11"/>
          </p:nvPr>
        </p:nvSpPr>
        <p:spPr>
          <a:xfrm>
            <a:off x="3124200" y="6245225"/>
            <a:ext cx="2895600" cy="476250"/>
          </a:xfrm>
        </p:spPr>
        <p:txBody>
          <a:bodyPr/>
          <a:lstStyle>
            <a:lvl1pPr>
              <a:defRPr/>
            </a:lvl1pPr>
          </a:lstStyle>
          <a:p>
            <a:r>
              <a:rPr lang="en-US" altLang="en-US"/>
              <a:t>Dr. M V V K Srinivas Prasad</a:t>
            </a:r>
          </a:p>
        </p:txBody>
      </p:sp>
      <p:sp>
        <p:nvSpPr>
          <p:cNvPr id="7" name="Slide Number Placeholder 6">
            <a:extLst>
              <a:ext uri="{FF2B5EF4-FFF2-40B4-BE49-F238E27FC236}">
                <a16:creationId xmlns:a16="http://schemas.microsoft.com/office/drawing/2014/main" id="{5365A4AB-80F2-4D9B-8A5A-48B6AF1CE337}"/>
              </a:ext>
            </a:extLst>
          </p:cNvPr>
          <p:cNvSpPr>
            <a:spLocks noGrp="1"/>
          </p:cNvSpPr>
          <p:nvPr>
            <p:ph type="sldNum" sz="quarter" idx="12"/>
          </p:nvPr>
        </p:nvSpPr>
        <p:spPr>
          <a:xfrm>
            <a:off x="6553200" y="6245225"/>
            <a:ext cx="2133600" cy="476250"/>
          </a:xfrm>
        </p:spPr>
        <p:txBody>
          <a:bodyPr/>
          <a:lstStyle>
            <a:lvl1pPr>
              <a:defRPr/>
            </a:lvl1pPr>
          </a:lstStyle>
          <a:p>
            <a:fld id="{2140A36D-41B9-4BF3-B13F-90CF31CB50AA}" type="slidenum">
              <a:rPr lang="en-US" altLang="en-US"/>
              <a:pPr/>
              <a:t>‹#›</a:t>
            </a:fld>
            <a:endParaRPr lang="en-US" altLang="en-US"/>
          </a:p>
        </p:txBody>
      </p:sp>
    </p:spTree>
    <p:extLst>
      <p:ext uri="{BB962C8B-B14F-4D97-AF65-F5344CB8AC3E}">
        <p14:creationId xmlns:p14="http://schemas.microsoft.com/office/powerpoint/2010/main" val="358409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7391400" cy="655638"/>
          </a:xfrm>
        </p:spPr>
        <p:txBody>
          <a:bodyPr/>
          <a:lstStyle/>
          <a:p>
            <a:r>
              <a:rPr lang="en-US"/>
              <a:t>Click to edit Master title style</a:t>
            </a:r>
          </a:p>
        </p:txBody>
      </p:sp>
      <p:sp>
        <p:nvSpPr>
          <p:cNvPr id="3" name="Content Placeholder 2"/>
          <p:cNvSpPr>
            <a:spLocks noGrp="1"/>
          </p:cNvSpPr>
          <p:nvPr>
            <p:ph idx="1"/>
          </p:nvPr>
        </p:nvSpPr>
        <p:spPr>
          <a:xfrm>
            <a:off x="457200" y="1295400"/>
            <a:ext cx="8229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ED7E732-7BF5-415E-8B02-BBDC93C96A02}" type="datetime1">
              <a:rPr lang="en-US" smtClean="0"/>
              <a:t>9/2/2020</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Confidential	                  </a:t>
            </a:r>
            <a:fld id="{8B8192B1-0A14-49F1-8AFE-BAF617026F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258725C-7613-43CC-85CD-D1D924E6172E}" type="datetime1">
              <a:rPr lang="en-US" smtClean="0"/>
              <a:t>9/2/2020</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Confidential	                  </a:t>
            </a:r>
            <a:fld id="{0B73EF06-CA8C-4D3D-BB54-7A4A1731ADF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391400" cy="609600"/>
          </a:xfrm>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9714D30-B8D1-4FDF-983D-15477B40EBB6}" type="datetime1">
              <a:rPr lang="en-US" smtClean="0"/>
              <a:t>9/2/2020</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Confidential	                  </a:t>
            </a:r>
            <a:fld id="{E4BC7492-7B71-4730-8E91-F645D7F1A4B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7391400" cy="6556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95400"/>
            <a:ext cx="4040188" cy="879475"/>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4"/>
            <a:ext cx="4040188" cy="4149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295400"/>
            <a:ext cx="4041775" cy="879475"/>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4"/>
            <a:ext cx="4041775" cy="4149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C6BA174-A844-46CD-8F3F-A5EF6F4E105D}" type="datetime1">
              <a:rPr lang="en-US" smtClean="0"/>
              <a:t>9/2/2020</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9" name="Slide Number Placeholder 5"/>
          <p:cNvSpPr>
            <a:spLocks noGrp="1"/>
          </p:cNvSpPr>
          <p:nvPr>
            <p:ph type="sldNum" sz="quarter" idx="12"/>
          </p:nvPr>
        </p:nvSpPr>
        <p:spPr/>
        <p:txBody>
          <a:bodyPr/>
          <a:lstStyle>
            <a:lvl1pPr>
              <a:defRPr/>
            </a:lvl1pPr>
          </a:lstStyle>
          <a:p>
            <a:pPr>
              <a:defRPr/>
            </a:pPr>
            <a:r>
              <a:rPr lang="en-US"/>
              <a:t>Confidential	                  </a:t>
            </a:r>
            <a:fld id="{D707171D-D297-483C-B292-EF44E03C67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91400" cy="655638"/>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43D0237-7DE4-4975-9521-181A142C4AEF}" type="datetime1">
              <a:rPr lang="en-US" smtClean="0"/>
              <a:t>9/2/2020</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5" name="Slide Number Placeholder 5"/>
          <p:cNvSpPr>
            <a:spLocks noGrp="1"/>
          </p:cNvSpPr>
          <p:nvPr>
            <p:ph type="sldNum" sz="quarter" idx="12"/>
          </p:nvPr>
        </p:nvSpPr>
        <p:spPr/>
        <p:txBody>
          <a:bodyPr/>
          <a:lstStyle>
            <a:lvl1pPr>
              <a:defRPr/>
            </a:lvl1pPr>
          </a:lstStyle>
          <a:p>
            <a:pPr>
              <a:defRPr/>
            </a:pPr>
            <a:r>
              <a:rPr lang="en-US"/>
              <a:t>Confidential	                  </a:t>
            </a:r>
            <a:fld id="{EC4F0115-FF8C-4100-8535-81854F82E26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E30507A-2137-4B1B-AFBE-FDF4F9FCE2F5}" type="datetime1">
              <a:rPr lang="en-US" smtClean="0"/>
              <a:t>9/2/2020</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Dr. M V V K Srinivas Prasad</a:t>
            </a:r>
          </a:p>
        </p:txBody>
      </p:sp>
      <p:sp>
        <p:nvSpPr>
          <p:cNvPr id="4" name="Slide Number Placeholder 3"/>
          <p:cNvSpPr>
            <a:spLocks noGrp="1"/>
          </p:cNvSpPr>
          <p:nvPr>
            <p:ph type="sldNum" sz="quarter" idx="12"/>
          </p:nvPr>
        </p:nvSpPr>
        <p:spPr/>
        <p:txBody>
          <a:bodyPr/>
          <a:lstStyle>
            <a:lvl1pPr>
              <a:defRPr/>
            </a:lvl1pPr>
          </a:lstStyle>
          <a:p>
            <a:pPr>
              <a:defRPr/>
            </a:pPr>
            <a:r>
              <a:rPr lang="en-US"/>
              <a:t>Confidential                   </a:t>
            </a:r>
            <a:fld id="{9A69BDDF-A5FB-4D01-B317-59FE3A92337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14400"/>
            <a:ext cx="5111750" cy="5432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889500"/>
          </a:xfrm>
        </p:spPr>
        <p:txBody>
          <a:bodyPr/>
          <a:lstStyle>
            <a:lvl1pPr marL="0" indent="0">
              <a:buNone/>
              <a:defRPr sz="1400">
                <a:solidFill>
                  <a:srgbClr val="00B0F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89BB4D7-B4D3-4166-B487-B6DCBD20B5D1}" type="datetime1">
              <a:rPr lang="en-US" smtClean="0"/>
              <a:t>9/2/2020</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Confidential	                  </a:t>
            </a:r>
            <a:fld id="{0E833830-DF57-4283-97C2-76A18459C8F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F928B6B-6BDC-46AE-9366-24F1636F31E0}" type="datetime1">
              <a:rPr lang="en-US" smtClean="0"/>
              <a:t>9/2/2020</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Dr. M V V K Srinivas Prasad</a:t>
            </a:r>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Confidential	                  </a:t>
            </a:r>
            <a:fld id="{09B08E5A-EC9C-4823-81DF-4448D386839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57200"/>
            <a:ext cx="7391400" cy="655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954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16675"/>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50000"/>
                  </a:schemeClr>
                </a:solidFill>
                <a:latin typeface="+mn-lt"/>
              </a:defRPr>
            </a:lvl1pPr>
          </a:lstStyle>
          <a:p>
            <a:pPr>
              <a:defRPr/>
            </a:pPr>
            <a:fld id="{8A94C809-C6D1-4F9F-9121-204386FD4C17}" type="datetime1">
              <a:rPr lang="en-US" smtClean="0"/>
              <a:t>9/2/2020</a:t>
            </a:fld>
            <a:endParaRPr lang="en-US" dirty="0"/>
          </a:p>
        </p:txBody>
      </p:sp>
      <p:sp>
        <p:nvSpPr>
          <p:cNvPr id="5" name="Footer Placeholder 4"/>
          <p:cNvSpPr>
            <a:spLocks noGrp="1"/>
          </p:cNvSpPr>
          <p:nvPr>
            <p:ph type="ftr" sz="quarter" idx="3"/>
          </p:nvPr>
        </p:nvSpPr>
        <p:spPr>
          <a:xfrm>
            <a:off x="3124200" y="6416675"/>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lumMod val="50000"/>
                  </a:schemeClr>
                </a:solidFill>
                <a:latin typeface="+mn-lt"/>
              </a:defRPr>
            </a:lvl1pPr>
          </a:lstStyle>
          <a:p>
            <a:pPr>
              <a:defRPr/>
            </a:pPr>
            <a:r>
              <a:rPr lang="en-US"/>
              <a:t>Dr. M V V K Srinivas Prasad</a:t>
            </a:r>
            <a:endParaRPr lang="en-US" dirty="0"/>
          </a:p>
        </p:txBody>
      </p:sp>
      <p:sp>
        <p:nvSpPr>
          <p:cNvPr id="6" name="Slide Number Placeholder 5"/>
          <p:cNvSpPr>
            <a:spLocks noGrp="1"/>
          </p:cNvSpPr>
          <p:nvPr>
            <p:ph type="sldNum" sz="quarter" idx="4"/>
          </p:nvPr>
        </p:nvSpPr>
        <p:spPr>
          <a:xfrm>
            <a:off x="6553200" y="6416675"/>
            <a:ext cx="2133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lumMod val="50000"/>
                  </a:schemeClr>
                </a:solidFill>
                <a:latin typeface="+mn-lt"/>
              </a:defRPr>
            </a:lvl1pPr>
          </a:lstStyle>
          <a:p>
            <a:pPr>
              <a:defRPr/>
            </a:pPr>
            <a:r>
              <a:rPr lang="en-US"/>
              <a:t>Confidential	                  </a:t>
            </a:r>
            <a:fld id="{B37F4377-9D18-4A11-B884-8FF0EF9D9CB2}" type="slidenum">
              <a:rPr lang="en-US"/>
              <a:pPr>
                <a:defRPr/>
              </a:pPr>
              <a:t>‹#›</a:t>
            </a:fld>
            <a:endParaRPr lang="en-US"/>
          </a:p>
        </p:txBody>
      </p:sp>
      <p:pic>
        <p:nvPicPr>
          <p:cNvPr id="1031" name="Picture 13" descr="KLU-Small-1.jpg"/>
          <p:cNvPicPr>
            <a:picLocks noChangeAspect="1"/>
          </p:cNvPicPr>
          <p:nvPr userDrawn="1"/>
        </p:nvPicPr>
        <p:blipFill>
          <a:blip r:embed="rId14" cstate="print"/>
          <a:srcRect/>
          <a:stretch>
            <a:fillRect/>
          </a:stretch>
        </p:blipFill>
        <p:spPr bwMode="auto">
          <a:xfrm>
            <a:off x="8131175" y="33338"/>
            <a:ext cx="893763" cy="901700"/>
          </a:xfrm>
          <a:prstGeom prst="rect">
            <a:avLst/>
          </a:prstGeom>
          <a:noFill/>
          <a:ln w="9525">
            <a:noFill/>
            <a:miter lim="800000"/>
            <a:headEnd/>
            <a:tailEnd/>
          </a:ln>
        </p:spPr>
      </p:pic>
      <p:cxnSp>
        <p:nvCxnSpPr>
          <p:cNvPr id="15" name="Straight Connector 14"/>
          <p:cNvCxnSpPr/>
          <p:nvPr userDrawn="1"/>
        </p:nvCxnSpPr>
        <p:spPr>
          <a:xfrm>
            <a:off x="7981950" y="977900"/>
            <a:ext cx="1143000"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Arc 15"/>
          <p:cNvSpPr/>
          <p:nvPr userDrawn="1"/>
        </p:nvSpPr>
        <p:spPr>
          <a:xfrm>
            <a:off x="7010400" y="444500"/>
            <a:ext cx="990600" cy="1066800"/>
          </a:xfrm>
          <a:prstGeom prst="arc">
            <a:avLst/>
          </a:prstGeom>
        </p:spPr>
        <p:style>
          <a:lnRef idx="3">
            <a:schemeClr val="accent2"/>
          </a:lnRef>
          <a:fillRef idx="0">
            <a:schemeClr val="accent2"/>
          </a:fillRef>
          <a:effectRef idx="2">
            <a:schemeClr val="accent2"/>
          </a:effectRef>
          <a:fontRef idx="minor">
            <a:schemeClr val="tx1"/>
          </a:fontRef>
        </p:style>
        <p:txBody>
          <a:bodyPr anchor="ctr"/>
          <a:lstStyle/>
          <a:p>
            <a:pPr algn="ctr" fontAlgn="auto">
              <a:spcBef>
                <a:spcPts val="0"/>
              </a:spcBef>
              <a:spcAft>
                <a:spcPts val="0"/>
              </a:spcAft>
              <a:defRPr/>
            </a:pPr>
            <a:endParaRPr lang="en-US"/>
          </a:p>
        </p:txBody>
      </p:sp>
      <p:cxnSp>
        <p:nvCxnSpPr>
          <p:cNvPr id="17" name="Straight Connector 16"/>
          <p:cNvCxnSpPr>
            <a:stCxn id="16" idx="0"/>
          </p:cNvCxnSpPr>
          <p:nvPr userDrawn="1"/>
        </p:nvCxnSpPr>
        <p:spPr>
          <a:xfrm flipH="1">
            <a:off x="228600" y="444500"/>
            <a:ext cx="7277100" cy="0"/>
          </a:xfrm>
          <a:prstGeom prst="line">
            <a:avLst/>
          </a:prstGeom>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91" r:id="rId7"/>
    <p:sldLayoutId id="2147483787" r:id="rId8"/>
    <p:sldLayoutId id="2147483788" r:id="rId9"/>
    <p:sldLayoutId id="2147483789" r:id="rId10"/>
    <p:sldLayoutId id="2147483790" r:id="rId11"/>
    <p:sldLayoutId id="2147483792" r:id="rId12"/>
  </p:sldLayoutIdLst>
  <p:hf hdr="0"/>
  <p:txStyles>
    <p:title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fontAlgn="base">
        <a:spcBef>
          <a:spcPct val="0"/>
        </a:spcBef>
        <a:spcAft>
          <a:spcPct val="0"/>
        </a:spcAft>
        <a:defRPr sz="4400">
          <a:solidFill>
            <a:srgbClr val="E46C0A"/>
          </a:solidFill>
          <a:latin typeface="Arial" charset="0"/>
        </a:defRPr>
      </a:lvl6pPr>
      <a:lvl7pPr marL="914400" algn="ctr" rtl="0" fontAlgn="base">
        <a:spcBef>
          <a:spcPct val="0"/>
        </a:spcBef>
        <a:spcAft>
          <a:spcPct val="0"/>
        </a:spcAft>
        <a:defRPr sz="4400">
          <a:solidFill>
            <a:srgbClr val="E46C0A"/>
          </a:solidFill>
          <a:latin typeface="Arial" charset="0"/>
        </a:defRPr>
      </a:lvl7pPr>
      <a:lvl8pPr marL="1371600" algn="ctr" rtl="0" fontAlgn="base">
        <a:spcBef>
          <a:spcPct val="0"/>
        </a:spcBef>
        <a:spcAft>
          <a:spcPct val="0"/>
        </a:spcAft>
        <a:defRPr sz="4400">
          <a:solidFill>
            <a:srgbClr val="E46C0A"/>
          </a:solidFill>
          <a:latin typeface="Arial" charset="0"/>
        </a:defRPr>
      </a:lvl8pPr>
      <a:lvl9pPr marL="1828800" algn="ctr" rtl="0" fontAlgn="base">
        <a:spcBef>
          <a:spcPct val="0"/>
        </a:spcBef>
        <a:spcAft>
          <a:spcPct val="0"/>
        </a:spcAft>
        <a:defRPr sz="4400">
          <a:solidFill>
            <a:srgbClr val="E46C0A"/>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595959"/>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595959"/>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595959"/>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595959"/>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87E5030-070A-40B4-ABFF-9FA8796D5AD7}" type="datetime1">
              <a:rPr lang="en-US" smtClean="0"/>
              <a:t>9/2/2020</a:t>
            </a:fld>
            <a:endParaRPr lang="en-US" dirty="0"/>
          </a:p>
        </p:txBody>
      </p:sp>
      <p:sp>
        <p:nvSpPr>
          <p:cNvPr id="3" name="Footer Placeholder 2"/>
          <p:cNvSpPr>
            <a:spLocks noGrp="1"/>
          </p:cNvSpPr>
          <p:nvPr>
            <p:ph type="ftr" sz="quarter" idx="11"/>
          </p:nvPr>
        </p:nvSpPr>
        <p:spPr/>
        <p:txBody>
          <a:bodyPr/>
          <a:lstStyle/>
          <a:p>
            <a:pPr>
              <a:defRPr/>
            </a:pPr>
            <a:r>
              <a:rPr lang="en-US"/>
              <a:t>Dr. M V V K Srinivas Prasad</a:t>
            </a:r>
          </a:p>
        </p:txBody>
      </p:sp>
      <p:sp>
        <p:nvSpPr>
          <p:cNvPr id="4" name="Slide Number Placeholder 3"/>
          <p:cNvSpPr>
            <a:spLocks noGrp="1"/>
          </p:cNvSpPr>
          <p:nvPr>
            <p:ph type="sldNum" sz="quarter" idx="12"/>
          </p:nvPr>
        </p:nvSpPr>
        <p:spPr/>
        <p:txBody>
          <a:bodyPr/>
          <a:lstStyle/>
          <a:p>
            <a:pPr>
              <a:defRPr/>
            </a:pPr>
            <a:fld id="{9A69BDDF-A5FB-4D01-B317-59FE3A923376}" type="slidenum">
              <a:rPr lang="en-US" smtClean="0"/>
              <a:pPr>
                <a:defRPr/>
              </a:pPr>
              <a:t>1</a:t>
            </a:fld>
            <a:endParaRPr lang="en-US" dirty="0"/>
          </a:p>
        </p:txBody>
      </p:sp>
      <p:sp>
        <p:nvSpPr>
          <p:cNvPr id="6" name="Title 1"/>
          <p:cNvSpPr txBox="1">
            <a:spLocks/>
          </p:cNvSpPr>
          <p:nvPr/>
        </p:nvSpPr>
        <p:spPr>
          <a:xfrm>
            <a:off x="685800" y="2644775"/>
            <a:ext cx="7772400" cy="1470025"/>
          </a:xfrm>
          <a:prstGeom prst="rect">
            <a:avLst/>
          </a:prstGeom>
          <a:ln>
            <a:noFill/>
          </a:ln>
          <a:effectLst>
            <a:outerShdw blurRad="50800" dist="38100" dir="18900000" algn="b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6600" b="1" u="none" strike="noStrike" kern="1200" cap="none" spc="0" normalizeH="0" baseline="0" noProof="0" dirty="0">
                <a:ln>
                  <a:noFill/>
                </a:ln>
                <a:solidFill>
                  <a:srgbClr val="E46C0A"/>
                </a:solidFill>
                <a:effectLst/>
                <a:uLnTx/>
                <a:uFillTx/>
                <a:latin typeface="Bradley Hand ITC" pitchFamily="66" charset="0"/>
                <a:ea typeface="+mj-ea"/>
                <a:cs typeface="+mj-cs"/>
              </a:rPr>
              <a:t>Bohr’s Atomic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738D-7303-4E13-940A-F30648485094}"/>
              </a:ext>
            </a:extLst>
          </p:cNvPr>
          <p:cNvSpPr>
            <a:spLocks noGrp="1"/>
          </p:cNvSpPr>
          <p:nvPr>
            <p:ph type="title"/>
          </p:nvPr>
        </p:nvSpPr>
        <p:spPr/>
        <p:txBody>
          <a:bodyPr/>
          <a:lstStyle/>
          <a:p>
            <a:r>
              <a:rPr lang="en-IN" dirty="0"/>
              <a:t>Drawbacks</a:t>
            </a:r>
          </a:p>
        </p:txBody>
      </p:sp>
      <p:sp>
        <p:nvSpPr>
          <p:cNvPr id="3" name="Content Placeholder 2">
            <a:extLst>
              <a:ext uri="{FF2B5EF4-FFF2-40B4-BE49-F238E27FC236}">
                <a16:creationId xmlns:a16="http://schemas.microsoft.com/office/drawing/2014/main" id="{6B6B3DBD-2F3C-41E3-8DB1-834B176830B1}"/>
              </a:ext>
            </a:extLst>
          </p:cNvPr>
          <p:cNvSpPr>
            <a:spLocks noGrp="1"/>
          </p:cNvSpPr>
          <p:nvPr>
            <p:ph idx="1"/>
          </p:nvPr>
        </p:nvSpPr>
        <p:spPr>
          <a:xfrm>
            <a:off x="457200" y="1295400"/>
            <a:ext cx="8229600" cy="5058266"/>
          </a:xfrm>
        </p:spPr>
        <p:txBody>
          <a:bodyPr/>
          <a:lstStyle/>
          <a:p>
            <a:pPr algn="just"/>
            <a:r>
              <a:rPr lang="en-IN" dirty="0">
                <a:solidFill>
                  <a:schemeClr val="tx1"/>
                </a:solidFill>
              </a:rPr>
              <a:t>Failed to explain how positive charge holds on electrons inside the atom.</a:t>
            </a:r>
          </a:p>
          <a:p>
            <a:pPr algn="just"/>
            <a:endParaRPr lang="en-IN" dirty="0">
              <a:solidFill>
                <a:schemeClr val="tx1"/>
              </a:solidFill>
            </a:endParaRPr>
          </a:p>
          <a:p>
            <a:pPr algn="just"/>
            <a:r>
              <a:rPr lang="en-IN" dirty="0">
                <a:solidFill>
                  <a:schemeClr val="tx1"/>
                </a:solidFill>
              </a:rPr>
              <a:t>Failed to explain ATOMS stability.</a:t>
            </a:r>
          </a:p>
          <a:p>
            <a:pPr algn="just"/>
            <a:endParaRPr lang="en-IN" dirty="0">
              <a:solidFill>
                <a:schemeClr val="tx1"/>
              </a:solidFill>
            </a:endParaRPr>
          </a:p>
          <a:p>
            <a:pPr algn="just"/>
            <a:r>
              <a:rPr lang="en-IN" dirty="0">
                <a:solidFill>
                  <a:schemeClr val="tx1"/>
                </a:solidFill>
              </a:rPr>
              <a:t>The theory does not talk about NUCLEUS.</a:t>
            </a:r>
          </a:p>
          <a:p>
            <a:pPr algn="just"/>
            <a:endParaRPr lang="en-IN" dirty="0">
              <a:solidFill>
                <a:schemeClr val="tx1"/>
              </a:solidFill>
            </a:endParaRPr>
          </a:p>
          <a:p>
            <a:pPr algn="just"/>
            <a:r>
              <a:rPr lang="en-IN" dirty="0">
                <a:solidFill>
                  <a:schemeClr val="tx1"/>
                </a:solidFill>
              </a:rPr>
              <a:t>Unable to explain the results of Rutherford Scattering experiment.</a:t>
            </a:r>
          </a:p>
        </p:txBody>
      </p:sp>
      <p:sp>
        <p:nvSpPr>
          <p:cNvPr id="4" name="Date Placeholder 3">
            <a:extLst>
              <a:ext uri="{FF2B5EF4-FFF2-40B4-BE49-F238E27FC236}">
                <a16:creationId xmlns:a16="http://schemas.microsoft.com/office/drawing/2014/main" id="{E5FEE451-5169-4FB8-BA0A-0536A643C12E}"/>
              </a:ext>
            </a:extLst>
          </p:cNvPr>
          <p:cNvSpPr>
            <a:spLocks noGrp="1"/>
          </p:cNvSpPr>
          <p:nvPr>
            <p:ph type="dt" sz="half" idx="10"/>
          </p:nvPr>
        </p:nvSpPr>
        <p:spPr/>
        <p:txBody>
          <a:bodyPr/>
          <a:lstStyle/>
          <a:p>
            <a:pPr>
              <a:defRPr/>
            </a:pPr>
            <a:fld id="{EA008E30-E315-4E61-A225-3912C3C101D7}" type="datetime1">
              <a:rPr lang="en-US" smtClean="0"/>
              <a:t>9/2/2020</a:t>
            </a:fld>
            <a:endParaRPr lang="en-US" dirty="0"/>
          </a:p>
        </p:txBody>
      </p:sp>
      <p:sp>
        <p:nvSpPr>
          <p:cNvPr id="5" name="Footer Placeholder 4">
            <a:extLst>
              <a:ext uri="{FF2B5EF4-FFF2-40B4-BE49-F238E27FC236}">
                <a16:creationId xmlns:a16="http://schemas.microsoft.com/office/drawing/2014/main" id="{7BE52A9A-5ADE-42DE-8581-DEA1F8A09734}"/>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052A2758-D17B-4624-9AFF-F3B9E315A1EA}"/>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10</a:t>
            </a:fld>
            <a:endParaRPr lang="en-US"/>
          </a:p>
        </p:txBody>
      </p:sp>
    </p:spTree>
    <p:extLst>
      <p:ext uri="{BB962C8B-B14F-4D97-AF65-F5344CB8AC3E}">
        <p14:creationId xmlns:p14="http://schemas.microsoft.com/office/powerpoint/2010/main" val="378144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EE2E-3AA9-4AD8-AB6E-CE6F7F18ACC5}"/>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79F22A43-5E24-4454-A56A-0D0934B2E231}"/>
              </a:ext>
            </a:extLst>
          </p:cNvPr>
          <p:cNvSpPr>
            <a:spLocks noGrp="1"/>
          </p:cNvSpPr>
          <p:nvPr>
            <p:ph idx="1"/>
          </p:nvPr>
        </p:nvSpPr>
        <p:spPr>
          <a:xfrm>
            <a:off x="457200" y="2438400"/>
            <a:ext cx="8229600" cy="1143000"/>
          </a:xfrm>
        </p:spPr>
        <p:txBody>
          <a:bodyPr/>
          <a:lstStyle/>
          <a:p>
            <a:pPr algn="just"/>
            <a:r>
              <a:rPr lang="en-IN" dirty="0">
                <a:solidFill>
                  <a:schemeClr val="tx1"/>
                </a:solidFill>
              </a:rPr>
              <a:t>Even though it has some drawbacks, It provided the base for several other ATOMIC STRUCTURES models.</a:t>
            </a:r>
          </a:p>
        </p:txBody>
      </p:sp>
      <p:sp>
        <p:nvSpPr>
          <p:cNvPr id="4" name="Date Placeholder 3">
            <a:extLst>
              <a:ext uri="{FF2B5EF4-FFF2-40B4-BE49-F238E27FC236}">
                <a16:creationId xmlns:a16="http://schemas.microsoft.com/office/drawing/2014/main" id="{902CE8E9-8AAF-494C-BC25-1C65D2F8C6D6}"/>
              </a:ext>
            </a:extLst>
          </p:cNvPr>
          <p:cNvSpPr>
            <a:spLocks noGrp="1"/>
          </p:cNvSpPr>
          <p:nvPr>
            <p:ph type="dt" sz="half" idx="10"/>
          </p:nvPr>
        </p:nvSpPr>
        <p:spPr/>
        <p:txBody>
          <a:bodyPr/>
          <a:lstStyle/>
          <a:p>
            <a:pPr>
              <a:defRPr/>
            </a:pPr>
            <a:fld id="{10E9C762-52C1-4B69-999E-BC329081E6C2}" type="datetime1">
              <a:rPr lang="en-US" smtClean="0"/>
              <a:t>9/2/2020</a:t>
            </a:fld>
            <a:endParaRPr lang="en-US" dirty="0"/>
          </a:p>
        </p:txBody>
      </p:sp>
      <p:sp>
        <p:nvSpPr>
          <p:cNvPr id="5" name="Footer Placeholder 4">
            <a:extLst>
              <a:ext uri="{FF2B5EF4-FFF2-40B4-BE49-F238E27FC236}">
                <a16:creationId xmlns:a16="http://schemas.microsoft.com/office/drawing/2014/main" id="{3AF900AF-6F83-437F-9CD1-E702FF5AAE81}"/>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493B912C-F86A-4822-BC48-564FA5B2D8E3}"/>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11</a:t>
            </a:fld>
            <a:endParaRPr lang="en-US"/>
          </a:p>
        </p:txBody>
      </p:sp>
    </p:spTree>
    <p:extLst>
      <p:ext uri="{BB962C8B-B14F-4D97-AF65-F5344CB8AC3E}">
        <p14:creationId xmlns:p14="http://schemas.microsoft.com/office/powerpoint/2010/main" val="100237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1B188-A4E1-46FD-948B-6BFBA16C66D3}"/>
              </a:ext>
            </a:extLst>
          </p:cNvPr>
          <p:cNvSpPr>
            <a:spLocks noGrp="1"/>
          </p:cNvSpPr>
          <p:nvPr>
            <p:ph type="dt" sz="half" idx="10"/>
          </p:nvPr>
        </p:nvSpPr>
        <p:spPr/>
        <p:txBody>
          <a:bodyPr/>
          <a:lstStyle/>
          <a:p>
            <a:pPr>
              <a:defRPr/>
            </a:pPr>
            <a:fld id="{612880B4-38CD-46AA-86D0-F875B6836577}" type="datetime1">
              <a:rPr lang="en-US" smtClean="0"/>
              <a:t>9/2/2020</a:t>
            </a:fld>
            <a:endParaRPr lang="en-US" dirty="0"/>
          </a:p>
        </p:txBody>
      </p:sp>
      <p:sp>
        <p:nvSpPr>
          <p:cNvPr id="3" name="Footer Placeholder 2">
            <a:extLst>
              <a:ext uri="{FF2B5EF4-FFF2-40B4-BE49-F238E27FC236}">
                <a16:creationId xmlns:a16="http://schemas.microsoft.com/office/drawing/2014/main" id="{EC2DA112-D46B-4AF0-9AE9-44F57F893394}"/>
              </a:ext>
            </a:extLst>
          </p:cNvPr>
          <p:cNvSpPr>
            <a:spLocks noGrp="1"/>
          </p:cNvSpPr>
          <p:nvPr>
            <p:ph type="ftr" sz="quarter" idx="11"/>
          </p:nvPr>
        </p:nvSpPr>
        <p:spPr/>
        <p:txBody>
          <a:bodyPr/>
          <a:lstStyle/>
          <a:p>
            <a:pPr>
              <a:defRPr/>
            </a:pPr>
            <a:r>
              <a:rPr lang="en-US"/>
              <a:t>Dr. M V V K Srinivas Prasad</a:t>
            </a:r>
          </a:p>
        </p:txBody>
      </p:sp>
      <p:sp>
        <p:nvSpPr>
          <p:cNvPr id="4" name="Slide Number Placeholder 3">
            <a:extLst>
              <a:ext uri="{FF2B5EF4-FFF2-40B4-BE49-F238E27FC236}">
                <a16:creationId xmlns:a16="http://schemas.microsoft.com/office/drawing/2014/main" id="{883B7841-1678-4274-BF68-AE34C5B63130}"/>
              </a:ext>
            </a:extLst>
          </p:cNvPr>
          <p:cNvSpPr>
            <a:spLocks noGrp="1"/>
          </p:cNvSpPr>
          <p:nvPr>
            <p:ph type="sldNum" sz="quarter" idx="12"/>
          </p:nvPr>
        </p:nvSpPr>
        <p:spPr/>
        <p:txBody>
          <a:bodyPr/>
          <a:lstStyle/>
          <a:p>
            <a:pPr>
              <a:defRPr/>
            </a:pPr>
            <a:r>
              <a:rPr lang="en-US"/>
              <a:t>Confidential                   </a:t>
            </a:r>
            <a:fld id="{9A69BDDF-A5FB-4D01-B317-59FE3A923376}" type="slidenum">
              <a:rPr lang="en-US" smtClean="0"/>
              <a:pPr>
                <a:defRPr/>
              </a:pPr>
              <a:t>12</a:t>
            </a:fld>
            <a:endParaRPr lang="en-US"/>
          </a:p>
        </p:txBody>
      </p:sp>
      <p:sp>
        <p:nvSpPr>
          <p:cNvPr id="6" name="Title 1">
            <a:extLst>
              <a:ext uri="{FF2B5EF4-FFF2-40B4-BE49-F238E27FC236}">
                <a16:creationId xmlns:a16="http://schemas.microsoft.com/office/drawing/2014/main" id="{5E7C7C6E-C32D-472D-A8FD-35C94864572E}"/>
              </a:ext>
            </a:extLst>
          </p:cNvPr>
          <p:cNvSpPr txBox="1">
            <a:spLocks/>
          </p:cNvSpPr>
          <p:nvPr/>
        </p:nvSpPr>
        <p:spPr>
          <a:xfrm>
            <a:off x="685800" y="2644775"/>
            <a:ext cx="7772400" cy="1470025"/>
          </a:xfrm>
          <a:prstGeom prst="rect">
            <a:avLst/>
          </a:prstGeom>
          <a:ln>
            <a:noFill/>
          </a:ln>
          <a:effectLst>
            <a:outerShdw blurRad="50800" dist="38100" dir="18900000" algn="b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6600" b="1" u="none" strike="noStrike" kern="1200" cap="none" spc="0" normalizeH="0" baseline="0" noProof="0" dirty="0">
                <a:ln>
                  <a:noFill/>
                </a:ln>
                <a:solidFill>
                  <a:srgbClr val="E46C0A"/>
                </a:solidFill>
                <a:effectLst/>
                <a:uLnTx/>
                <a:uFillTx/>
                <a:latin typeface="Bradley Hand ITC" pitchFamily="66" charset="0"/>
                <a:ea typeface="+mj-ea"/>
                <a:cs typeface="+mj-cs"/>
              </a:rPr>
              <a:t>Rutherford’s Atomic Model</a:t>
            </a:r>
          </a:p>
        </p:txBody>
      </p:sp>
    </p:spTree>
    <p:extLst>
      <p:ext uri="{BB962C8B-B14F-4D97-AF65-F5344CB8AC3E}">
        <p14:creationId xmlns:p14="http://schemas.microsoft.com/office/powerpoint/2010/main" val="175103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CBD980D1-753A-417F-BE00-7616F0BDD5DE}"/>
              </a:ext>
            </a:extLst>
          </p:cNvPr>
          <p:cNvSpPr>
            <a:spLocks noGrp="1"/>
          </p:cNvSpPr>
          <p:nvPr>
            <p:ph type="title"/>
          </p:nvPr>
        </p:nvSpPr>
        <p:spPr>
          <a:xfrm>
            <a:off x="457200" y="533400"/>
            <a:ext cx="7391400" cy="609600"/>
          </a:xfrm>
        </p:spPr>
        <p:txBody>
          <a:bodyPr/>
          <a:lstStyle/>
          <a:p>
            <a:r>
              <a:rPr lang="en-US" dirty="0"/>
              <a:t>Ernest Rutherford</a:t>
            </a:r>
          </a:p>
        </p:txBody>
      </p:sp>
      <p:pic>
        <p:nvPicPr>
          <p:cNvPr id="960514" name="Picture 2">
            <a:extLst>
              <a:ext uri="{FF2B5EF4-FFF2-40B4-BE49-F238E27FC236}">
                <a16:creationId xmlns:a16="http://schemas.microsoft.com/office/drawing/2014/main" id="{515AF53E-B0B4-4450-A8DD-44486FCAED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130"/>
          <a:stretch/>
        </p:blipFill>
        <p:spPr bwMode="auto">
          <a:xfrm>
            <a:off x="457200" y="1295400"/>
            <a:ext cx="4038600" cy="5029200"/>
          </a:xfrm>
          <a:prstGeom prst="rect">
            <a:avLst/>
          </a:prstGeom>
          <a:solidFill>
            <a:srgbClr val="FFFFFF"/>
          </a:solidFill>
        </p:spPr>
      </p:pic>
      <p:sp>
        <p:nvSpPr>
          <p:cNvPr id="2" name="Date Placeholder 1">
            <a:extLst>
              <a:ext uri="{FF2B5EF4-FFF2-40B4-BE49-F238E27FC236}">
                <a16:creationId xmlns:a16="http://schemas.microsoft.com/office/drawing/2014/main" id="{56A142AD-A23E-45AE-AE43-F92EE56E940C}"/>
              </a:ext>
            </a:extLst>
          </p:cNvPr>
          <p:cNvSpPr>
            <a:spLocks noGrp="1"/>
          </p:cNvSpPr>
          <p:nvPr>
            <p:ph type="dt" sz="half" idx="10"/>
          </p:nvPr>
        </p:nvSpPr>
        <p:spPr>
          <a:xfrm>
            <a:off x="457200" y="6416675"/>
            <a:ext cx="2133600" cy="365125"/>
          </a:xfrm>
        </p:spPr>
        <p:txBody>
          <a:bodyPr anchor="ctr">
            <a:normAutofit/>
          </a:bodyPr>
          <a:lstStyle/>
          <a:p>
            <a:pPr>
              <a:spcAft>
                <a:spcPts val="600"/>
              </a:spcAft>
              <a:defRPr/>
            </a:pPr>
            <a:fld id="{7AB3DA0A-9F25-4694-9828-0849FEC1DA9C}" type="datetime1">
              <a:rPr lang="en-US" smtClean="0"/>
              <a:t>9/2/2020</a:t>
            </a:fld>
            <a:endParaRPr lang="en-US"/>
          </a:p>
        </p:txBody>
      </p:sp>
      <p:sp>
        <p:nvSpPr>
          <p:cNvPr id="3" name="Footer Placeholder 2">
            <a:extLst>
              <a:ext uri="{FF2B5EF4-FFF2-40B4-BE49-F238E27FC236}">
                <a16:creationId xmlns:a16="http://schemas.microsoft.com/office/drawing/2014/main" id="{8C750CF3-A92B-43DD-99F9-594BD64A3AC6}"/>
              </a:ext>
            </a:extLst>
          </p:cNvPr>
          <p:cNvSpPr>
            <a:spLocks noGrp="1"/>
          </p:cNvSpPr>
          <p:nvPr>
            <p:ph type="ftr" sz="quarter" idx="11"/>
          </p:nvPr>
        </p:nvSpPr>
        <p:spPr>
          <a:xfrm>
            <a:off x="3124200" y="6416675"/>
            <a:ext cx="2895600" cy="365125"/>
          </a:xfrm>
        </p:spPr>
        <p:txBody>
          <a:bodyPr anchor="ctr">
            <a:normAutofit/>
          </a:bodyPr>
          <a:lstStyle/>
          <a:p>
            <a:pPr>
              <a:spcAft>
                <a:spcPts val="600"/>
              </a:spcAft>
              <a:defRPr/>
            </a:pPr>
            <a:r>
              <a:rPr lang="en-US"/>
              <a:t>Dr. M V V K Srinivas Prasad</a:t>
            </a:r>
          </a:p>
        </p:txBody>
      </p:sp>
      <p:sp>
        <p:nvSpPr>
          <p:cNvPr id="4" name="Slide Number Placeholder 3">
            <a:extLst>
              <a:ext uri="{FF2B5EF4-FFF2-40B4-BE49-F238E27FC236}">
                <a16:creationId xmlns:a16="http://schemas.microsoft.com/office/drawing/2014/main" id="{67AFE90C-1B2E-4963-9687-02CEEEB6BC50}"/>
              </a:ext>
            </a:extLst>
          </p:cNvPr>
          <p:cNvSpPr>
            <a:spLocks noGrp="1"/>
          </p:cNvSpPr>
          <p:nvPr>
            <p:ph type="sldNum" sz="quarter" idx="12"/>
          </p:nvPr>
        </p:nvSpPr>
        <p:spPr>
          <a:xfrm>
            <a:off x="6553200" y="6416675"/>
            <a:ext cx="2133600" cy="365125"/>
          </a:xfrm>
        </p:spPr>
        <p:txBody>
          <a:bodyPr anchor="ctr">
            <a:normAutofit/>
          </a:bodyPr>
          <a:lstStyle/>
          <a:p>
            <a:pPr>
              <a:spcAft>
                <a:spcPts val="600"/>
              </a:spcAft>
              <a:defRPr/>
            </a:pPr>
            <a:r>
              <a:rPr lang="en-US"/>
              <a:t>Confidential                   </a:t>
            </a:r>
            <a:fld id="{9A69BDDF-A5FB-4D01-B317-59FE3A923376}" type="slidenum">
              <a:rPr lang="en-US" smtClean="0"/>
              <a:pPr>
                <a:spcAft>
                  <a:spcPts val="600"/>
                </a:spcAft>
                <a:defRPr/>
              </a:pPr>
              <a:t>13</a:t>
            </a:fld>
            <a:endParaRPr lang="en-US"/>
          </a:p>
        </p:txBody>
      </p:sp>
      <p:sp>
        <p:nvSpPr>
          <p:cNvPr id="7" name="Content Placeholder 6">
            <a:extLst>
              <a:ext uri="{FF2B5EF4-FFF2-40B4-BE49-F238E27FC236}">
                <a16:creationId xmlns:a16="http://schemas.microsoft.com/office/drawing/2014/main" id="{7EA673A7-0735-4ABB-9391-54C4A6583565}"/>
              </a:ext>
            </a:extLst>
          </p:cNvPr>
          <p:cNvSpPr>
            <a:spLocks noGrp="1"/>
          </p:cNvSpPr>
          <p:nvPr>
            <p:ph sz="half" idx="2"/>
          </p:nvPr>
        </p:nvSpPr>
        <p:spPr/>
        <p:txBody>
          <a:bodyPr/>
          <a:lstStyle/>
          <a:p>
            <a:pPr algn="just" fontAlgn="t">
              <a:buFont typeface="Wingdings" panose="05000000000000000000" pitchFamily="2" charset="2"/>
              <a:buChar char="Ø"/>
            </a:pPr>
            <a:r>
              <a:rPr lang="en-IN" sz="2400" dirty="0">
                <a:solidFill>
                  <a:schemeClr val="tx1"/>
                </a:solidFill>
                <a:effectLst/>
              </a:rPr>
              <a:t>Discovery of Alpha and Beta radioactivity.</a:t>
            </a:r>
          </a:p>
          <a:p>
            <a:pPr algn="just" fontAlgn="t">
              <a:buFont typeface="Wingdings" panose="05000000000000000000" pitchFamily="2" charset="2"/>
              <a:buChar char="Ø"/>
            </a:pPr>
            <a:r>
              <a:rPr lang="en-IN" sz="2400" dirty="0">
                <a:solidFill>
                  <a:schemeClr val="tx1"/>
                </a:solidFill>
                <a:effectLst/>
              </a:rPr>
              <a:t>Discovery of </a:t>
            </a:r>
            <a:r>
              <a:rPr lang="en-IN" sz="2400" u="none" strike="noStrike" dirty="0">
                <a:solidFill>
                  <a:schemeClr val="tx1"/>
                </a:solidFill>
                <a:effectLst/>
              </a:rPr>
              <a:t>atomic nucleus</a:t>
            </a:r>
            <a:r>
              <a:rPr lang="en-IN" sz="2400" dirty="0">
                <a:solidFill>
                  <a:schemeClr val="tx1"/>
                </a:solidFill>
                <a:effectLst/>
              </a:rPr>
              <a:t> (</a:t>
            </a:r>
            <a:r>
              <a:rPr lang="en-IN" sz="2400" u="none" strike="noStrike" dirty="0">
                <a:solidFill>
                  <a:schemeClr val="tx1"/>
                </a:solidFill>
                <a:effectLst/>
              </a:rPr>
              <a:t>Rutherford model</a:t>
            </a:r>
            <a:r>
              <a:rPr lang="en-IN" sz="2400" dirty="0">
                <a:solidFill>
                  <a:schemeClr val="tx1"/>
                </a:solidFill>
                <a:effectLst/>
              </a:rPr>
              <a:t>)</a:t>
            </a:r>
          </a:p>
          <a:p>
            <a:pPr algn="just" fontAlgn="t">
              <a:buFont typeface="Wingdings" panose="05000000000000000000" pitchFamily="2" charset="2"/>
              <a:buChar char="Ø"/>
            </a:pPr>
            <a:r>
              <a:rPr lang="en-IN" sz="2400" u="none" strike="noStrike" dirty="0">
                <a:solidFill>
                  <a:schemeClr val="tx1"/>
                </a:solidFill>
                <a:effectLst/>
              </a:rPr>
              <a:t>Rutherford scattering</a:t>
            </a:r>
            <a:endParaRPr lang="en-IN" sz="2400" dirty="0">
              <a:solidFill>
                <a:schemeClr val="tx1"/>
              </a:solidFill>
              <a:effectLst/>
            </a:endParaRPr>
          </a:p>
          <a:p>
            <a:pPr algn="just" fontAlgn="t">
              <a:buFont typeface="Wingdings" panose="05000000000000000000" pitchFamily="2" charset="2"/>
              <a:buChar char="Ø"/>
            </a:pPr>
            <a:r>
              <a:rPr lang="en-IN" sz="2400" u="none" strike="noStrike" dirty="0">
                <a:solidFill>
                  <a:schemeClr val="tx1"/>
                </a:solidFill>
                <a:effectLst/>
              </a:rPr>
              <a:t>Rutherford backscattering spectroscopy</a:t>
            </a:r>
            <a:endParaRPr lang="en-IN" sz="2400" dirty="0">
              <a:solidFill>
                <a:schemeClr val="tx1"/>
              </a:solidFill>
              <a:effectLst/>
            </a:endParaRPr>
          </a:p>
          <a:p>
            <a:pPr algn="just" fontAlgn="t">
              <a:buFont typeface="Wingdings" panose="05000000000000000000" pitchFamily="2" charset="2"/>
              <a:buChar char="Ø"/>
            </a:pPr>
            <a:r>
              <a:rPr lang="en-IN" sz="2400" u="none" strike="noStrike" dirty="0">
                <a:solidFill>
                  <a:schemeClr val="tx1"/>
                </a:solidFill>
                <a:effectLst/>
              </a:rPr>
              <a:t>Discovery of proton</a:t>
            </a:r>
            <a:endParaRPr lang="en-IN" sz="2400" dirty="0">
              <a:solidFill>
                <a:schemeClr val="tx1"/>
              </a:solidFill>
              <a:effectLst/>
            </a:endParaRPr>
          </a:p>
          <a:p>
            <a:pPr algn="just" fontAlgn="t">
              <a:buFont typeface="Wingdings" panose="05000000000000000000" pitchFamily="2" charset="2"/>
              <a:buChar char="Ø"/>
            </a:pPr>
            <a:r>
              <a:rPr lang="en-IN" sz="2400" u="none" strike="noStrike" dirty="0">
                <a:solidFill>
                  <a:schemeClr val="tx1"/>
                </a:solidFill>
                <a:effectLst/>
              </a:rPr>
              <a:t>Rutherford (unit)</a:t>
            </a:r>
            <a:endParaRPr lang="en-IN" sz="2400" dirty="0">
              <a:solidFill>
                <a:schemeClr val="tx1"/>
              </a:solidFill>
              <a:effectLst/>
            </a:endParaRPr>
          </a:p>
          <a:p>
            <a:pPr algn="just" fontAlgn="t">
              <a:buFont typeface="Wingdings" panose="05000000000000000000" pitchFamily="2" charset="2"/>
              <a:buChar char="Ø"/>
            </a:pPr>
            <a:r>
              <a:rPr lang="en-IN" sz="2400" u="none" strike="noStrike" dirty="0">
                <a:solidFill>
                  <a:schemeClr val="tx1"/>
                </a:solidFill>
                <a:effectLst/>
              </a:rPr>
              <a:t>Coining the term 'artificial disintegration'</a:t>
            </a:r>
            <a:endParaRPr lang="en-IN" sz="2400" dirty="0">
              <a:solidFill>
                <a:schemeClr val="tx1"/>
              </a:solidFill>
              <a:effectLst/>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2537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B7C9D-4180-4995-81CF-DB55CF025346}"/>
              </a:ext>
            </a:extLst>
          </p:cNvPr>
          <p:cNvSpPr>
            <a:spLocks noGrp="1"/>
          </p:cNvSpPr>
          <p:nvPr>
            <p:ph type="dt" sz="half" idx="10"/>
          </p:nvPr>
        </p:nvSpPr>
        <p:spPr/>
        <p:txBody>
          <a:bodyPr/>
          <a:lstStyle/>
          <a:p>
            <a:pPr>
              <a:defRPr/>
            </a:pPr>
            <a:fld id="{E0EEA04D-5D6F-44B8-82B6-4C639B2E6EA9}" type="datetime1">
              <a:rPr lang="en-US" smtClean="0"/>
              <a:t>9/2/2020</a:t>
            </a:fld>
            <a:endParaRPr lang="en-US" dirty="0"/>
          </a:p>
        </p:txBody>
      </p:sp>
      <p:sp>
        <p:nvSpPr>
          <p:cNvPr id="3" name="Footer Placeholder 2">
            <a:extLst>
              <a:ext uri="{FF2B5EF4-FFF2-40B4-BE49-F238E27FC236}">
                <a16:creationId xmlns:a16="http://schemas.microsoft.com/office/drawing/2014/main" id="{2325C517-7993-4643-B97C-CA5534AE873A}"/>
              </a:ext>
            </a:extLst>
          </p:cNvPr>
          <p:cNvSpPr>
            <a:spLocks noGrp="1"/>
          </p:cNvSpPr>
          <p:nvPr>
            <p:ph type="ftr" sz="quarter" idx="11"/>
          </p:nvPr>
        </p:nvSpPr>
        <p:spPr/>
        <p:txBody>
          <a:bodyPr/>
          <a:lstStyle/>
          <a:p>
            <a:pPr>
              <a:defRPr/>
            </a:pPr>
            <a:r>
              <a:rPr lang="en-US"/>
              <a:t>Dr. M V V K Srinivas Prasad</a:t>
            </a:r>
          </a:p>
        </p:txBody>
      </p:sp>
      <p:sp>
        <p:nvSpPr>
          <p:cNvPr id="4" name="Slide Number Placeholder 3">
            <a:extLst>
              <a:ext uri="{FF2B5EF4-FFF2-40B4-BE49-F238E27FC236}">
                <a16:creationId xmlns:a16="http://schemas.microsoft.com/office/drawing/2014/main" id="{300DD58B-46EC-4EAB-91A4-A4FEA7C04351}"/>
              </a:ext>
            </a:extLst>
          </p:cNvPr>
          <p:cNvSpPr>
            <a:spLocks noGrp="1"/>
          </p:cNvSpPr>
          <p:nvPr>
            <p:ph type="sldNum" sz="quarter" idx="12"/>
          </p:nvPr>
        </p:nvSpPr>
        <p:spPr/>
        <p:txBody>
          <a:bodyPr/>
          <a:lstStyle/>
          <a:p>
            <a:pPr>
              <a:defRPr/>
            </a:pPr>
            <a:r>
              <a:rPr lang="en-US"/>
              <a:t>Confidential                   </a:t>
            </a:r>
            <a:fld id="{9A69BDDF-A5FB-4D01-B317-59FE3A923376}" type="slidenum">
              <a:rPr lang="en-US" smtClean="0"/>
              <a:pPr>
                <a:defRPr/>
              </a:pPr>
              <a:t>14</a:t>
            </a:fld>
            <a:endParaRPr lang="en-US"/>
          </a:p>
        </p:txBody>
      </p:sp>
      <p:pic>
        <p:nvPicPr>
          <p:cNvPr id="6" name="Picture 2" descr="Structure of the Atom - Rutherford's Atomic model on Make a GIF">
            <a:extLst>
              <a:ext uri="{FF2B5EF4-FFF2-40B4-BE49-F238E27FC236}">
                <a16:creationId xmlns:a16="http://schemas.microsoft.com/office/drawing/2014/main" id="{2E68B389-A64B-4CBE-97FF-ADA9C260A8D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44000" cy="683895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E08AC05-B62A-4011-825A-19A4001FF5AE}"/>
              </a:ext>
            </a:extLst>
          </p:cNvPr>
          <p:cNvSpPr txBox="1">
            <a:spLocks/>
          </p:cNvSpPr>
          <p:nvPr/>
        </p:nvSpPr>
        <p:spPr>
          <a:xfrm>
            <a:off x="457200" y="1173162"/>
            <a:ext cx="8229600" cy="655638"/>
          </a:xfrm>
          <a:prstGeom prst="rect">
            <a:avLst/>
          </a:prstGeom>
        </p:spPr>
        <p:txBody>
          <a:bodyPr/>
          <a:lst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fontAlgn="base">
              <a:spcBef>
                <a:spcPct val="0"/>
              </a:spcBef>
              <a:spcAft>
                <a:spcPct val="0"/>
              </a:spcAft>
              <a:defRPr sz="4400">
                <a:solidFill>
                  <a:srgbClr val="E46C0A"/>
                </a:solidFill>
                <a:latin typeface="Arial" charset="0"/>
              </a:defRPr>
            </a:lvl6pPr>
            <a:lvl7pPr marL="914400" algn="ctr" rtl="0" fontAlgn="base">
              <a:spcBef>
                <a:spcPct val="0"/>
              </a:spcBef>
              <a:spcAft>
                <a:spcPct val="0"/>
              </a:spcAft>
              <a:defRPr sz="4400">
                <a:solidFill>
                  <a:srgbClr val="E46C0A"/>
                </a:solidFill>
                <a:latin typeface="Arial" charset="0"/>
              </a:defRPr>
            </a:lvl7pPr>
            <a:lvl8pPr marL="1371600" algn="ctr" rtl="0" fontAlgn="base">
              <a:spcBef>
                <a:spcPct val="0"/>
              </a:spcBef>
              <a:spcAft>
                <a:spcPct val="0"/>
              </a:spcAft>
              <a:defRPr sz="4400">
                <a:solidFill>
                  <a:srgbClr val="E46C0A"/>
                </a:solidFill>
                <a:latin typeface="Arial" charset="0"/>
              </a:defRPr>
            </a:lvl8pPr>
            <a:lvl9pPr marL="1828800" algn="ctr" rtl="0" fontAlgn="base">
              <a:spcBef>
                <a:spcPct val="0"/>
              </a:spcBef>
              <a:spcAft>
                <a:spcPct val="0"/>
              </a:spcAft>
              <a:defRPr sz="4400">
                <a:solidFill>
                  <a:srgbClr val="E46C0A"/>
                </a:solidFill>
                <a:latin typeface="Arial" charset="0"/>
              </a:defRPr>
            </a:lvl9pPr>
          </a:lstStyle>
          <a:p>
            <a:r>
              <a:rPr lang="en-IN" dirty="0">
                <a:solidFill>
                  <a:schemeClr val="bg1"/>
                </a:solidFill>
              </a:rPr>
              <a:t>Rutherford Gold Foil Experiment</a:t>
            </a:r>
          </a:p>
        </p:txBody>
      </p:sp>
    </p:spTree>
    <p:extLst>
      <p:ext uri="{BB962C8B-B14F-4D97-AF65-F5344CB8AC3E}">
        <p14:creationId xmlns:p14="http://schemas.microsoft.com/office/powerpoint/2010/main" val="127937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FD82C-5DE2-4A73-A0D8-AB288241E6BD}"/>
              </a:ext>
            </a:extLst>
          </p:cNvPr>
          <p:cNvSpPr>
            <a:spLocks noGrp="1"/>
          </p:cNvSpPr>
          <p:nvPr>
            <p:ph type="dt" sz="half" idx="10"/>
          </p:nvPr>
        </p:nvSpPr>
        <p:spPr/>
        <p:txBody>
          <a:bodyPr/>
          <a:lstStyle/>
          <a:p>
            <a:pPr>
              <a:defRPr/>
            </a:pPr>
            <a:fld id="{981630F7-B077-40B6-9517-AB3A0D58BBA4}" type="datetime1">
              <a:rPr lang="en-US" smtClean="0"/>
              <a:t>9/2/2020</a:t>
            </a:fld>
            <a:endParaRPr lang="en-US" dirty="0"/>
          </a:p>
        </p:txBody>
      </p:sp>
      <p:sp>
        <p:nvSpPr>
          <p:cNvPr id="3" name="Footer Placeholder 2">
            <a:extLst>
              <a:ext uri="{FF2B5EF4-FFF2-40B4-BE49-F238E27FC236}">
                <a16:creationId xmlns:a16="http://schemas.microsoft.com/office/drawing/2014/main" id="{9063DF3F-611C-498F-B051-B63455CFF4D4}"/>
              </a:ext>
            </a:extLst>
          </p:cNvPr>
          <p:cNvSpPr>
            <a:spLocks noGrp="1"/>
          </p:cNvSpPr>
          <p:nvPr>
            <p:ph type="ftr" sz="quarter" idx="11"/>
          </p:nvPr>
        </p:nvSpPr>
        <p:spPr/>
        <p:txBody>
          <a:bodyPr/>
          <a:lstStyle/>
          <a:p>
            <a:pPr>
              <a:defRPr/>
            </a:pPr>
            <a:r>
              <a:rPr lang="en-US"/>
              <a:t>Dr. M V V K Srinivas Prasad</a:t>
            </a:r>
          </a:p>
        </p:txBody>
      </p:sp>
      <p:sp>
        <p:nvSpPr>
          <p:cNvPr id="4" name="Slide Number Placeholder 3">
            <a:extLst>
              <a:ext uri="{FF2B5EF4-FFF2-40B4-BE49-F238E27FC236}">
                <a16:creationId xmlns:a16="http://schemas.microsoft.com/office/drawing/2014/main" id="{04374C70-0E60-47C5-B480-1FB0B1758E18}"/>
              </a:ext>
            </a:extLst>
          </p:cNvPr>
          <p:cNvSpPr>
            <a:spLocks noGrp="1"/>
          </p:cNvSpPr>
          <p:nvPr>
            <p:ph type="sldNum" sz="quarter" idx="12"/>
          </p:nvPr>
        </p:nvSpPr>
        <p:spPr/>
        <p:txBody>
          <a:bodyPr/>
          <a:lstStyle/>
          <a:p>
            <a:pPr>
              <a:defRPr/>
            </a:pPr>
            <a:r>
              <a:rPr lang="en-US"/>
              <a:t>Confidential                   </a:t>
            </a:r>
            <a:fld id="{9A69BDDF-A5FB-4D01-B317-59FE3A923376}" type="slidenum">
              <a:rPr lang="en-US" smtClean="0"/>
              <a:pPr>
                <a:defRPr/>
              </a:pPr>
              <a:t>15</a:t>
            </a:fld>
            <a:endParaRPr lang="en-US"/>
          </a:p>
        </p:txBody>
      </p:sp>
      <p:pic>
        <p:nvPicPr>
          <p:cNvPr id="6" name="Picture 2" descr="1.2.6 (1) - 1 - Experimento De Rutherford - Muy Breve (Engl) GIF ...">
            <a:extLst>
              <a:ext uri="{FF2B5EF4-FFF2-40B4-BE49-F238E27FC236}">
                <a16:creationId xmlns:a16="http://schemas.microsoft.com/office/drawing/2014/main" id="{C2A6E5C2-46D8-4810-B307-654C825C1EA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33334" y="2078812"/>
            <a:ext cx="3673429" cy="3336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D764271-FCF9-46D0-9DB7-2E5C53E5342D}"/>
              </a:ext>
            </a:extLst>
          </p:cNvPr>
          <p:cNvPicPr>
            <a:picLocks noChangeAspect="1"/>
          </p:cNvPicPr>
          <p:nvPr/>
        </p:nvPicPr>
        <p:blipFill>
          <a:blip r:embed="rId3"/>
          <a:stretch>
            <a:fillRect/>
          </a:stretch>
        </p:blipFill>
        <p:spPr>
          <a:xfrm>
            <a:off x="629751" y="2455185"/>
            <a:ext cx="3272588" cy="2601002"/>
          </a:xfrm>
          <a:prstGeom prst="rect">
            <a:avLst/>
          </a:prstGeom>
        </p:spPr>
      </p:pic>
      <p:sp>
        <p:nvSpPr>
          <p:cNvPr id="7" name="Title 1">
            <a:extLst>
              <a:ext uri="{FF2B5EF4-FFF2-40B4-BE49-F238E27FC236}">
                <a16:creationId xmlns:a16="http://schemas.microsoft.com/office/drawing/2014/main" id="{CDA71566-539D-4940-A363-D79C80A18594}"/>
              </a:ext>
            </a:extLst>
          </p:cNvPr>
          <p:cNvSpPr txBox="1">
            <a:spLocks/>
          </p:cNvSpPr>
          <p:nvPr/>
        </p:nvSpPr>
        <p:spPr>
          <a:xfrm>
            <a:off x="457200" y="487362"/>
            <a:ext cx="7391400" cy="655638"/>
          </a:xfrm>
          <a:prstGeom prst="rect">
            <a:avLst/>
          </a:prstGeom>
        </p:spPr>
        <p:txBody>
          <a:bodyPr/>
          <a:lst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fontAlgn="base">
              <a:spcBef>
                <a:spcPct val="0"/>
              </a:spcBef>
              <a:spcAft>
                <a:spcPct val="0"/>
              </a:spcAft>
              <a:defRPr sz="4400">
                <a:solidFill>
                  <a:srgbClr val="E46C0A"/>
                </a:solidFill>
                <a:latin typeface="Arial" charset="0"/>
              </a:defRPr>
            </a:lvl6pPr>
            <a:lvl7pPr marL="914400" algn="ctr" rtl="0" fontAlgn="base">
              <a:spcBef>
                <a:spcPct val="0"/>
              </a:spcBef>
              <a:spcAft>
                <a:spcPct val="0"/>
              </a:spcAft>
              <a:defRPr sz="4400">
                <a:solidFill>
                  <a:srgbClr val="E46C0A"/>
                </a:solidFill>
                <a:latin typeface="Arial" charset="0"/>
              </a:defRPr>
            </a:lvl7pPr>
            <a:lvl8pPr marL="1371600" algn="ctr" rtl="0" fontAlgn="base">
              <a:spcBef>
                <a:spcPct val="0"/>
              </a:spcBef>
              <a:spcAft>
                <a:spcPct val="0"/>
              </a:spcAft>
              <a:defRPr sz="4400">
                <a:solidFill>
                  <a:srgbClr val="E46C0A"/>
                </a:solidFill>
                <a:latin typeface="Arial" charset="0"/>
              </a:defRPr>
            </a:lvl8pPr>
            <a:lvl9pPr marL="1828800" algn="ctr" rtl="0" fontAlgn="base">
              <a:spcBef>
                <a:spcPct val="0"/>
              </a:spcBef>
              <a:spcAft>
                <a:spcPct val="0"/>
              </a:spcAft>
              <a:defRPr sz="4400">
                <a:solidFill>
                  <a:srgbClr val="E46C0A"/>
                </a:solidFill>
                <a:latin typeface="Arial" charset="0"/>
              </a:defRPr>
            </a:lvl9pPr>
          </a:lstStyle>
          <a:p>
            <a:r>
              <a:rPr lang="en-US"/>
              <a:t>Gold Foil Experiment</a:t>
            </a:r>
            <a:endParaRPr lang="en-US" dirty="0"/>
          </a:p>
        </p:txBody>
      </p:sp>
    </p:spTree>
    <p:extLst>
      <p:ext uri="{BB962C8B-B14F-4D97-AF65-F5344CB8AC3E}">
        <p14:creationId xmlns:p14="http://schemas.microsoft.com/office/powerpoint/2010/main" val="206331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F2EAD4F-3F34-4AAC-B115-1CB0D4285B92}"/>
              </a:ext>
            </a:extLst>
          </p:cNvPr>
          <p:cNvSpPr>
            <a:spLocks noGrp="1"/>
          </p:cNvSpPr>
          <p:nvPr>
            <p:ph type="title"/>
          </p:nvPr>
        </p:nvSpPr>
        <p:spPr>
          <a:xfrm>
            <a:off x="457200" y="487362"/>
            <a:ext cx="7391400" cy="655638"/>
          </a:xfrm>
        </p:spPr>
        <p:txBody>
          <a:bodyPr/>
          <a:lstStyle/>
          <a:p>
            <a:r>
              <a:rPr lang="en-US" dirty="0"/>
              <a:t>Gold Foil Experiment</a:t>
            </a:r>
          </a:p>
        </p:txBody>
      </p:sp>
      <p:pic>
        <p:nvPicPr>
          <p:cNvPr id="5" name="Picture 4" descr="How did Rutherford's gold foil experiment differ from his expectations? |  Socratic">
            <a:extLst>
              <a:ext uri="{FF2B5EF4-FFF2-40B4-BE49-F238E27FC236}">
                <a16:creationId xmlns:a16="http://schemas.microsoft.com/office/drawing/2014/main" id="{F543CFC5-2C0F-4D7F-9713-AF7F2B8CC58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57200" y="1515999"/>
            <a:ext cx="8229600" cy="4588002"/>
          </a:xfrm>
          <a:prstGeom prst="rect">
            <a:avLst/>
          </a:prstGeom>
          <a:noFill/>
          <a:ln>
            <a:noFill/>
          </a:ln>
        </p:spPr>
      </p:pic>
      <p:sp>
        <p:nvSpPr>
          <p:cNvPr id="2" name="Date Placeholder 1">
            <a:extLst>
              <a:ext uri="{FF2B5EF4-FFF2-40B4-BE49-F238E27FC236}">
                <a16:creationId xmlns:a16="http://schemas.microsoft.com/office/drawing/2014/main" id="{3A6C6090-C2AE-4C5F-8557-19A5555E2CD0}"/>
              </a:ext>
            </a:extLst>
          </p:cNvPr>
          <p:cNvSpPr>
            <a:spLocks noGrp="1"/>
          </p:cNvSpPr>
          <p:nvPr>
            <p:ph type="dt" sz="half" idx="10"/>
          </p:nvPr>
        </p:nvSpPr>
        <p:spPr>
          <a:xfrm>
            <a:off x="457200" y="6416675"/>
            <a:ext cx="2133600" cy="365125"/>
          </a:xfrm>
        </p:spPr>
        <p:txBody>
          <a:bodyPr anchor="ctr">
            <a:normAutofit/>
          </a:bodyPr>
          <a:lstStyle/>
          <a:p>
            <a:pPr>
              <a:spcAft>
                <a:spcPts val="600"/>
              </a:spcAft>
              <a:defRPr/>
            </a:pPr>
            <a:fld id="{AE30507A-2137-4B1B-AFBE-FDF4F9FCE2F5}" type="datetime1">
              <a:rPr lang="en-US" smtClean="0"/>
              <a:pPr>
                <a:spcAft>
                  <a:spcPts val="600"/>
                </a:spcAft>
                <a:defRPr/>
              </a:pPr>
              <a:t>9/2/2020</a:t>
            </a:fld>
            <a:endParaRPr lang="en-US"/>
          </a:p>
        </p:txBody>
      </p:sp>
      <p:sp>
        <p:nvSpPr>
          <p:cNvPr id="3" name="Footer Placeholder 2">
            <a:extLst>
              <a:ext uri="{FF2B5EF4-FFF2-40B4-BE49-F238E27FC236}">
                <a16:creationId xmlns:a16="http://schemas.microsoft.com/office/drawing/2014/main" id="{B4F11FC7-5F05-4AAB-8243-E28158F7ED2D}"/>
              </a:ext>
            </a:extLst>
          </p:cNvPr>
          <p:cNvSpPr>
            <a:spLocks noGrp="1"/>
          </p:cNvSpPr>
          <p:nvPr>
            <p:ph type="ftr" sz="quarter" idx="11"/>
          </p:nvPr>
        </p:nvSpPr>
        <p:spPr>
          <a:xfrm>
            <a:off x="3124200" y="6416675"/>
            <a:ext cx="2895600" cy="365125"/>
          </a:xfrm>
        </p:spPr>
        <p:txBody>
          <a:bodyPr anchor="ctr">
            <a:normAutofit/>
          </a:bodyPr>
          <a:lstStyle/>
          <a:p>
            <a:pPr>
              <a:spcAft>
                <a:spcPts val="600"/>
              </a:spcAft>
              <a:defRPr/>
            </a:pPr>
            <a:r>
              <a:rPr lang="en-US"/>
              <a:t>Dr. M V V K Srinivas Prasad</a:t>
            </a:r>
          </a:p>
        </p:txBody>
      </p:sp>
      <p:sp>
        <p:nvSpPr>
          <p:cNvPr id="4" name="Slide Number Placeholder 3">
            <a:extLst>
              <a:ext uri="{FF2B5EF4-FFF2-40B4-BE49-F238E27FC236}">
                <a16:creationId xmlns:a16="http://schemas.microsoft.com/office/drawing/2014/main" id="{8D841D41-F067-4163-B0CF-78A72F57085E}"/>
              </a:ext>
            </a:extLst>
          </p:cNvPr>
          <p:cNvSpPr>
            <a:spLocks noGrp="1"/>
          </p:cNvSpPr>
          <p:nvPr>
            <p:ph type="sldNum" sz="quarter" idx="12"/>
          </p:nvPr>
        </p:nvSpPr>
        <p:spPr>
          <a:xfrm>
            <a:off x="6553200" y="6416675"/>
            <a:ext cx="2133600" cy="365125"/>
          </a:xfrm>
        </p:spPr>
        <p:txBody>
          <a:bodyPr anchor="ctr">
            <a:normAutofit/>
          </a:bodyPr>
          <a:lstStyle/>
          <a:p>
            <a:pPr>
              <a:spcAft>
                <a:spcPts val="600"/>
              </a:spcAft>
              <a:defRPr/>
            </a:pPr>
            <a:r>
              <a:rPr lang="en-US"/>
              <a:t>Confidential                   </a:t>
            </a:r>
            <a:fld id="{9A69BDDF-A5FB-4D01-B317-59FE3A923376}" type="slidenum">
              <a:rPr lang="en-US" smtClean="0"/>
              <a:pPr>
                <a:spcAft>
                  <a:spcPts val="600"/>
                </a:spcAft>
                <a:defRPr/>
              </a:pPr>
              <a:t>16</a:t>
            </a:fld>
            <a:endParaRPr lang="en-US"/>
          </a:p>
        </p:txBody>
      </p:sp>
    </p:spTree>
    <p:extLst>
      <p:ext uri="{BB962C8B-B14F-4D97-AF65-F5344CB8AC3E}">
        <p14:creationId xmlns:p14="http://schemas.microsoft.com/office/powerpoint/2010/main" val="87389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045C9D62-F333-4864-BF10-54260F4F0627}"/>
              </a:ext>
            </a:extLst>
          </p:cNvPr>
          <p:cNvSpPr>
            <a:spLocks noGrp="1"/>
          </p:cNvSpPr>
          <p:nvPr>
            <p:ph type="title"/>
          </p:nvPr>
        </p:nvSpPr>
        <p:spPr>
          <a:xfrm>
            <a:off x="457200" y="487362"/>
            <a:ext cx="7391400" cy="655638"/>
          </a:xfrm>
        </p:spPr>
        <p:txBody>
          <a:bodyPr/>
          <a:lstStyle/>
          <a:p>
            <a:r>
              <a:rPr lang="en-US" dirty="0"/>
              <a:t>Gold Foil Experiment</a:t>
            </a:r>
          </a:p>
        </p:txBody>
      </p:sp>
      <p:pic>
        <p:nvPicPr>
          <p:cNvPr id="1026" name="Picture 2" descr="Rutherford's atomic model - tec-science">
            <a:extLst>
              <a:ext uri="{FF2B5EF4-FFF2-40B4-BE49-F238E27FC236}">
                <a16:creationId xmlns:a16="http://schemas.microsoft.com/office/drawing/2014/main" id="{A24E367B-FAEF-4598-A0B5-275945883D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618869"/>
            <a:ext cx="8229600" cy="438226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4C8DF68-4C2B-400E-B5E5-C48FC6C38AC9}"/>
              </a:ext>
            </a:extLst>
          </p:cNvPr>
          <p:cNvSpPr>
            <a:spLocks noGrp="1"/>
          </p:cNvSpPr>
          <p:nvPr>
            <p:ph type="dt" sz="half" idx="10"/>
          </p:nvPr>
        </p:nvSpPr>
        <p:spPr>
          <a:xfrm>
            <a:off x="457200" y="6416675"/>
            <a:ext cx="2133600" cy="365125"/>
          </a:xfrm>
        </p:spPr>
        <p:txBody>
          <a:bodyPr anchor="ctr">
            <a:normAutofit/>
          </a:bodyPr>
          <a:lstStyle/>
          <a:p>
            <a:pPr>
              <a:spcAft>
                <a:spcPts val="600"/>
              </a:spcAft>
              <a:defRPr/>
            </a:pPr>
            <a:fld id="{02824896-068A-41DC-869A-8FFAF999244D}" type="datetime1">
              <a:rPr lang="en-US" smtClean="0"/>
              <a:t>9/2/2020</a:t>
            </a:fld>
            <a:endParaRPr lang="en-US"/>
          </a:p>
        </p:txBody>
      </p:sp>
      <p:sp>
        <p:nvSpPr>
          <p:cNvPr id="3" name="Footer Placeholder 2">
            <a:extLst>
              <a:ext uri="{FF2B5EF4-FFF2-40B4-BE49-F238E27FC236}">
                <a16:creationId xmlns:a16="http://schemas.microsoft.com/office/drawing/2014/main" id="{509018D3-4DE7-4F21-BD73-5F9C7DC6DD85}"/>
              </a:ext>
            </a:extLst>
          </p:cNvPr>
          <p:cNvSpPr>
            <a:spLocks noGrp="1"/>
          </p:cNvSpPr>
          <p:nvPr>
            <p:ph type="ftr" sz="quarter" idx="11"/>
          </p:nvPr>
        </p:nvSpPr>
        <p:spPr>
          <a:xfrm>
            <a:off x="3124200" y="6416675"/>
            <a:ext cx="2895600" cy="365125"/>
          </a:xfrm>
        </p:spPr>
        <p:txBody>
          <a:bodyPr anchor="ctr">
            <a:normAutofit/>
          </a:bodyPr>
          <a:lstStyle/>
          <a:p>
            <a:pPr>
              <a:spcAft>
                <a:spcPts val="600"/>
              </a:spcAft>
              <a:defRPr/>
            </a:pPr>
            <a:r>
              <a:rPr lang="en-US"/>
              <a:t>Dr. M V V K Srinivas Prasad</a:t>
            </a:r>
          </a:p>
        </p:txBody>
      </p:sp>
      <p:sp>
        <p:nvSpPr>
          <p:cNvPr id="4" name="Slide Number Placeholder 3">
            <a:extLst>
              <a:ext uri="{FF2B5EF4-FFF2-40B4-BE49-F238E27FC236}">
                <a16:creationId xmlns:a16="http://schemas.microsoft.com/office/drawing/2014/main" id="{BC82E26F-3AB7-4412-9F03-A43DCEF292EA}"/>
              </a:ext>
            </a:extLst>
          </p:cNvPr>
          <p:cNvSpPr>
            <a:spLocks noGrp="1"/>
          </p:cNvSpPr>
          <p:nvPr>
            <p:ph type="sldNum" sz="quarter" idx="12"/>
          </p:nvPr>
        </p:nvSpPr>
        <p:spPr>
          <a:xfrm>
            <a:off x="6553200" y="6416675"/>
            <a:ext cx="2133600" cy="365125"/>
          </a:xfrm>
        </p:spPr>
        <p:txBody>
          <a:bodyPr anchor="ctr">
            <a:normAutofit/>
          </a:bodyPr>
          <a:lstStyle/>
          <a:p>
            <a:pPr>
              <a:spcAft>
                <a:spcPts val="600"/>
              </a:spcAft>
              <a:defRPr/>
            </a:pPr>
            <a:r>
              <a:rPr lang="en-US"/>
              <a:t>Confidential                   </a:t>
            </a:r>
            <a:fld id="{9A69BDDF-A5FB-4D01-B317-59FE3A923376}" type="slidenum">
              <a:rPr lang="en-US" smtClean="0"/>
              <a:pPr>
                <a:spcAft>
                  <a:spcPts val="600"/>
                </a:spcAft>
                <a:defRPr/>
              </a:pPr>
              <a:t>17</a:t>
            </a:fld>
            <a:endParaRPr lang="en-US"/>
          </a:p>
        </p:txBody>
      </p:sp>
    </p:spTree>
    <p:extLst>
      <p:ext uri="{BB962C8B-B14F-4D97-AF65-F5344CB8AC3E}">
        <p14:creationId xmlns:p14="http://schemas.microsoft.com/office/powerpoint/2010/main" val="263449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43C3-F62A-4FAB-99AB-1C57865E0BDA}"/>
              </a:ext>
            </a:extLst>
          </p:cNvPr>
          <p:cNvSpPr>
            <a:spLocks noGrp="1"/>
          </p:cNvSpPr>
          <p:nvPr>
            <p:ph type="title"/>
          </p:nvPr>
        </p:nvSpPr>
        <p:spPr/>
        <p:txBody>
          <a:bodyPr/>
          <a:lstStyle/>
          <a:p>
            <a:r>
              <a:rPr lang="en-IN" dirty="0"/>
              <a:t>Thomson’s Vs Rutherford’s</a:t>
            </a:r>
          </a:p>
        </p:txBody>
      </p:sp>
      <p:sp>
        <p:nvSpPr>
          <p:cNvPr id="4" name="Date Placeholder 3">
            <a:extLst>
              <a:ext uri="{FF2B5EF4-FFF2-40B4-BE49-F238E27FC236}">
                <a16:creationId xmlns:a16="http://schemas.microsoft.com/office/drawing/2014/main" id="{1F41974A-F7B1-4B6F-89BB-E323DCD3BB72}"/>
              </a:ext>
            </a:extLst>
          </p:cNvPr>
          <p:cNvSpPr>
            <a:spLocks noGrp="1"/>
          </p:cNvSpPr>
          <p:nvPr>
            <p:ph type="dt" sz="half" idx="10"/>
          </p:nvPr>
        </p:nvSpPr>
        <p:spPr/>
        <p:txBody>
          <a:bodyPr/>
          <a:lstStyle/>
          <a:p>
            <a:pPr>
              <a:defRPr/>
            </a:pPr>
            <a:fld id="{9B24F03D-E835-4D4E-A207-AF4F589AFEEC}" type="datetime1">
              <a:rPr lang="en-US" smtClean="0"/>
              <a:t>9/2/2020</a:t>
            </a:fld>
            <a:endParaRPr lang="en-US" dirty="0"/>
          </a:p>
        </p:txBody>
      </p:sp>
      <p:sp>
        <p:nvSpPr>
          <p:cNvPr id="5" name="Footer Placeholder 4">
            <a:extLst>
              <a:ext uri="{FF2B5EF4-FFF2-40B4-BE49-F238E27FC236}">
                <a16:creationId xmlns:a16="http://schemas.microsoft.com/office/drawing/2014/main" id="{907676AA-067E-428C-A769-3652E58154D3}"/>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4621C052-2B05-4BE3-820B-516AEDEDAF8B}"/>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18</a:t>
            </a:fld>
            <a:endParaRPr lang="en-US"/>
          </a:p>
        </p:txBody>
      </p:sp>
      <p:pic>
        <p:nvPicPr>
          <p:cNvPr id="8" name="Picture 7">
            <a:extLst>
              <a:ext uri="{FF2B5EF4-FFF2-40B4-BE49-F238E27FC236}">
                <a16:creationId xmlns:a16="http://schemas.microsoft.com/office/drawing/2014/main" id="{EEA3714F-A092-46AA-B989-AFC760BBD1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35075"/>
            <a:ext cx="4800600" cy="5089525"/>
          </a:xfrm>
          <a:prstGeom prst="rect">
            <a:avLst/>
          </a:prstGeom>
          <a:noFill/>
          <a:ln>
            <a:noFill/>
          </a:ln>
        </p:spPr>
      </p:pic>
    </p:spTree>
    <p:extLst>
      <p:ext uri="{BB962C8B-B14F-4D97-AF65-F5344CB8AC3E}">
        <p14:creationId xmlns:p14="http://schemas.microsoft.com/office/powerpoint/2010/main" val="6486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895603" y="933958"/>
            <a:ext cx="7254875" cy="4902835"/>
          </a:xfrm>
          <a:prstGeom prst="rect">
            <a:avLst/>
          </a:prstGeom>
        </p:spPr>
        <p:txBody>
          <a:bodyPr vert="horz" wrap="square" lIns="0" tIns="12065" rIns="0" bIns="0" rtlCol="0">
            <a:spAutoFit/>
          </a:bodyPr>
          <a:lstStyle/>
          <a:p>
            <a:pPr marL="1103630" marR="5080" indent="-664845" algn="r">
              <a:lnSpc>
                <a:spcPct val="100000"/>
              </a:lnSpc>
              <a:spcBef>
                <a:spcPts val="95"/>
              </a:spcBef>
            </a:pPr>
            <a:r>
              <a:rPr sz="4000" spc="-5" dirty="0">
                <a:solidFill>
                  <a:srgbClr val="FFFFFF"/>
                </a:solidFill>
                <a:latin typeface="Arial"/>
                <a:cs typeface="Arial"/>
              </a:rPr>
              <a:t>After the Gold</a:t>
            </a:r>
            <a:r>
              <a:rPr sz="4000" spc="5" dirty="0">
                <a:solidFill>
                  <a:srgbClr val="FFFFFF"/>
                </a:solidFill>
                <a:latin typeface="Arial"/>
                <a:cs typeface="Arial"/>
              </a:rPr>
              <a:t> </a:t>
            </a:r>
            <a:r>
              <a:rPr sz="4000" spc="-5" dirty="0">
                <a:solidFill>
                  <a:srgbClr val="FFFFFF"/>
                </a:solidFill>
                <a:latin typeface="Arial"/>
                <a:cs typeface="Arial"/>
              </a:rPr>
              <a:t>Foil</a:t>
            </a:r>
            <a:r>
              <a:rPr sz="4000" spc="-10" dirty="0">
                <a:solidFill>
                  <a:srgbClr val="FFFFFF"/>
                </a:solidFill>
                <a:latin typeface="Arial"/>
                <a:cs typeface="Arial"/>
              </a:rPr>
              <a:t> </a:t>
            </a:r>
            <a:r>
              <a:rPr sz="4000" spc="-5" dirty="0">
                <a:solidFill>
                  <a:srgbClr val="FFFFFF"/>
                </a:solidFill>
                <a:latin typeface="Arial"/>
                <a:cs typeface="Arial"/>
              </a:rPr>
              <a:t>Experiment  </a:t>
            </a:r>
            <a:r>
              <a:rPr sz="4000" b="1" spc="-20" dirty="0">
                <a:solidFill>
                  <a:srgbClr val="FFFFFF"/>
                </a:solidFill>
                <a:latin typeface="Arial"/>
                <a:cs typeface="Arial"/>
              </a:rPr>
              <a:t>Rutherford’s</a:t>
            </a:r>
            <a:r>
              <a:rPr sz="4000" b="1" spc="20" dirty="0">
                <a:solidFill>
                  <a:srgbClr val="FFFFFF"/>
                </a:solidFill>
                <a:latin typeface="Arial"/>
                <a:cs typeface="Arial"/>
              </a:rPr>
              <a:t> </a:t>
            </a:r>
            <a:r>
              <a:rPr sz="4000" spc="-5" dirty="0">
                <a:solidFill>
                  <a:srgbClr val="FFFFFF"/>
                </a:solidFill>
                <a:latin typeface="Arial"/>
                <a:cs typeface="Arial"/>
              </a:rPr>
              <a:t>proposed</a:t>
            </a:r>
            <a:r>
              <a:rPr sz="4000" spc="20" dirty="0">
                <a:solidFill>
                  <a:srgbClr val="FFFFFF"/>
                </a:solidFill>
                <a:latin typeface="Arial"/>
                <a:cs typeface="Arial"/>
              </a:rPr>
              <a:t> </a:t>
            </a:r>
            <a:r>
              <a:rPr sz="4000" spc="-5" dirty="0">
                <a:solidFill>
                  <a:srgbClr val="FFFFFF"/>
                </a:solidFill>
                <a:latin typeface="Arial"/>
                <a:cs typeface="Arial"/>
              </a:rPr>
              <a:t>the  </a:t>
            </a:r>
            <a:r>
              <a:rPr sz="4000" b="1" spc="-5" dirty="0">
                <a:solidFill>
                  <a:srgbClr val="FFFFFF"/>
                </a:solidFill>
                <a:latin typeface="Arial"/>
                <a:cs typeface="Arial"/>
              </a:rPr>
              <a:t>Planetary </a:t>
            </a:r>
            <a:r>
              <a:rPr sz="4000" b="1" spc="-10" dirty="0">
                <a:solidFill>
                  <a:srgbClr val="FFFFFF"/>
                </a:solidFill>
                <a:latin typeface="Arial"/>
                <a:cs typeface="Arial"/>
              </a:rPr>
              <a:t>Model </a:t>
            </a:r>
            <a:r>
              <a:rPr sz="4000" spc="-5" dirty="0">
                <a:solidFill>
                  <a:srgbClr val="FFFFFF"/>
                </a:solidFill>
                <a:latin typeface="Arial"/>
                <a:cs typeface="Arial"/>
              </a:rPr>
              <a:t>of</a:t>
            </a:r>
            <a:r>
              <a:rPr sz="4000" spc="-200" dirty="0">
                <a:solidFill>
                  <a:srgbClr val="FFFFFF"/>
                </a:solidFill>
                <a:latin typeface="Arial"/>
                <a:cs typeface="Arial"/>
              </a:rPr>
              <a:t> </a:t>
            </a:r>
            <a:r>
              <a:rPr sz="4000" spc="-5" dirty="0">
                <a:solidFill>
                  <a:srgbClr val="FFFFFF"/>
                </a:solidFill>
                <a:latin typeface="Arial"/>
                <a:cs typeface="Arial"/>
              </a:rPr>
              <a:t>Atom.</a:t>
            </a:r>
            <a:endParaRPr sz="4000" dirty="0">
              <a:latin typeface="Arial"/>
              <a:cs typeface="Arial"/>
            </a:endParaRPr>
          </a:p>
          <a:p>
            <a:pPr>
              <a:lnSpc>
                <a:spcPct val="100000"/>
              </a:lnSpc>
              <a:spcBef>
                <a:spcPts val="30"/>
              </a:spcBef>
            </a:pPr>
            <a:endParaRPr sz="4150" dirty="0">
              <a:latin typeface="Times New Roman"/>
              <a:cs typeface="Times New Roman"/>
            </a:endParaRPr>
          </a:p>
          <a:p>
            <a:pPr marL="12700" marR="5715" indent="563880" algn="r">
              <a:lnSpc>
                <a:spcPct val="100000"/>
              </a:lnSpc>
            </a:pPr>
            <a:r>
              <a:rPr sz="4000" spc="-5" dirty="0">
                <a:solidFill>
                  <a:srgbClr val="FFFFFF"/>
                </a:solidFill>
                <a:latin typeface="Arial"/>
                <a:cs typeface="Arial"/>
              </a:rPr>
              <a:t>Just like the solar</a:t>
            </a:r>
            <a:r>
              <a:rPr sz="4000" spc="15" dirty="0">
                <a:solidFill>
                  <a:srgbClr val="FFFFFF"/>
                </a:solidFill>
                <a:latin typeface="Arial"/>
                <a:cs typeface="Arial"/>
              </a:rPr>
              <a:t> </a:t>
            </a:r>
            <a:r>
              <a:rPr sz="4000" spc="-5" dirty="0">
                <a:solidFill>
                  <a:srgbClr val="FFFFFF"/>
                </a:solidFill>
                <a:latin typeface="Arial"/>
                <a:cs typeface="Arial"/>
              </a:rPr>
              <a:t>system, the  </a:t>
            </a:r>
            <a:r>
              <a:rPr sz="4000" b="1" spc="-5" dirty="0">
                <a:solidFill>
                  <a:srgbClr val="FFFFFF"/>
                </a:solidFill>
                <a:latin typeface="Arial"/>
                <a:cs typeface="Arial"/>
              </a:rPr>
              <a:t>Nucleus </a:t>
            </a:r>
            <a:r>
              <a:rPr sz="4000" spc="-5" dirty="0">
                <a:solidFill>
                  <a:srgbClr val="FFFFFF"/>
                </a:solidFill>
                <a:latin typeface="Arial"/>
                <a:cs typeface="Arial"/>
              </a:rPr>
              <a:t>lies in the center</a:t>
            </a:r>
            <a:r>
              <a:rPr sz="4000" spc="30" dirty="0">
                <a:solidFill>
                  <a:srgbClr val="FFFFFF"/>
                </a:solidFill>
                <a:latin typeface="Arial"/>
                <a:cs typeface="Arial"/>
              </a:rPr>
              <a:t> </a:t>
            </a:r>
            <a:r>
              <a:rPr sz="4000" spc="-5" dirty="0">
                <a:solidFill>
                  <a:srgbClr val="FFFFFF"/>
                </a:solidFill>
                <a:latin typeface="Arial"/>
                <a:cs typeface="Arial"/>
              </a:rPr>
              <a:t>of</a:t>
            </a:r>
            <a:r>
              <a:rPr sz="4000" spc="-10" dirty="0">
                <a:solidFill>
                  <a:srgbClr val="FFFFFF"/>
                </a:solidFill>
                <a:latin typeface="Arial"/>
                <a:cs typeface="Arial"/>
              </a:rPr>
              <a:t> </a:t>
            </a:r>
            <a:r>
              <a:rPr sz="4000" spc="-5" dirty="0">
                <a:solidFill>
                  <a:srgbClr val="FFFFFF"/>
                </a:solidFill>
                <a:latin typeface="Arial"/>
                <a:cs typeface="Arial"/>
              </a:rPr>
              <a:t>the  atom and</a:t>
            </a:r>
            <a:r>
              <a:rPr sz="4000" spc="5" dirty="0">
                <a:solidFill>
                  <a:srgbClr val="FFFFFF"/>
                </a:solidFill>
                <a:latin typeface="Arial"/>
                <a:cs typeface="Arial"/>
              </a:rPr>
              <a:t> </a:t>
            </a:r>
            <a:r>
              <a:rPr sz="4000" spc="-5" dirty="0">
                <a:solidFill>
                  <a:srgbClr val="FFFFFF"/>
                </a:solidFill>
                <a:latin typeface="Arial"/>
                <a:cs typeface="Arial"/>
              </a:rPr>
              <a:t>electron</a:t>
            </a:r>
            <a:r>
              <a:rPr sz="4000" spc="15" dirty="0">
                <a:solidFill>
                  <a:srgbClr val="FFFFFF"/>
                </a:solidFill>
                <a:latin typeface="Arial"/>
                <a:cs typeface="Arial"/>
              </a:rPr>
              <a:t> </a:t>
            </a:r>
            <a:r>
              <a:rPr sz="4000" spc="-5" dirty="0">
                <a:solidFill>
                  <a:srgbClr val="FFFFFF"/>
                </a:solidFill>
                <a:latin typeface="Arial"/>
                <a:cs typeface="Arial"/>
              </a:rPr>
              <a:t>revolves  around it </a:t>
            </a:r>
            <a:r>
              <a:rPr sz="4000" dirty="0">
                <a:solidFill>
                  <a:srgbClr val="FFFFFF"/>
                </a:solidFill>
                <a:latin typeface="Arial"/>
                <a:cs typeface="Arial"/>
              </a:rPr>
              <a:t>in </a:t>
            </a:r>
            <a:r>
              <a:rPr sz="4000" spc="-5" dirty="0">
                <a:solidFill>
                  <a:srgbClr val="FFFFFF"/>
                </a:solidFill>
                <a:latin typeface="Arial"/>
                <a:cs typeface="Arial"/>
              </a:rPr>
              <a:t>their</a:t>
            </a:r>
            <a:r>
              <a:rPr sz="4000" spc="-25" dirty="0">
                <a:solidFill>
                  <a:srgbClr val="FFFFFF"/>
                </a:solidFill>
                <a:latin typeface="Arial"/>
                <a:cs typeface="Arial"/>
              </a:rPr>
              <a:t> </a:t>
            </a:r>
            <a:r>
              <a:rPr sz="4000" spc="-5" dirty="0">
                <a:solidFill>
                  <a:srgbClr val="FFFFFF"/>
                </a:solidFill>
                <a:latin typeface="Arial"/>
                <a:cs typeface="Arial"/>
              </a:rPr>
              <a:t>orbits</a:t>
            </a:r>
            <a:endParaRPr sz="4000" dirty="0">
              <a:latin typeface="Arial"/>
              <a:cs typeface="Arial"/>
            </a:endParaRPr>
          </a:p>
        </p:txBody>
      </p:sp>
      <p:sp>
        <p:nvSpPr>
          <p:cNvPr id="7" name="Date Placeholder 6"/>
          <p:cNvSpPr>
            <a:spLocks noGrp="1"/>
          </p:cNvSpPr>
          <p:nvPr>
            <p:ph type="dt" sz="half" idx="10"/>
          </p:nvPr>
        </p:nvSpPr>
        <p:spPr/>
        <p:txBody>
          <a:bodyPr/>
          <a:lstStyle/>
          <a:p>
            <a:fld id="{5B50DFA2-4A9F-42E4-88A8-31F95001CF50}" type="datetime1">
              <a:rPr lang="en-US" smtClean="0"/>
              <a:t>9/2/2020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a:p>
        </p:txBody>
      </p:sp>
      <p:sp>
        <p:nvSpPr>
          <p:cNvPr id="4" name="Footer Placeholder 3">
            <a:extLst>
              <a:ext uri="{FF2B5EF4-FFF2-40B4-BE49-F238E27FC236}">
                <a16:creationId xmlns:a16="http://schemas.microsoft.com/office/drawing/2014/main" id="{5114277C-82B8-4CCB-AAF0-993AE9513A40}"/>
              </a:ext>
            </a:extLst>
          </p:cNvPr>
          <p:cNvSpPr>
            <a:spLocks noGrp="1"/>
          </p:cNvSpPr>
          <p:nvPr>
            <p:ph type="ftr" sz="quarter" idx="11"/>
          </p:nvPr>
        </p:nvSpPr>
        <p:spPr/>
        <p:txBody>
          <a:bodyPr/>
          <a:lstStyle/>
          <a:p>
            <a:pPr>
              <a:defRPr/>
            </a:pPr>
            <a:r>
              <a:rPr lang="en-US"/>
              <a:t>Dr. M V V K Srinivas Prasad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7D203-C63C-4A7E-9DA7-530A105E9916}"/>
              </a:ext>
            </a:extLst>
          </p:cNvPr>
          <p:cNvSpPr>
            <a:spLocks noGrp="1"/>
          </p:cNvSpPr>
          <p:nvPr>
            <p:ph type="dt" sz="half" idx="10"/>
          </p:nvPr>
        </p:nvSpPr>
        <p:spPr/>
        <p:txBody>
          <a:bodyPr/>
          <a:lstStyle/>
          <a:p>
            <a:pPr>
              <a:defRPr/>
            </a:pPr>
            <a:fld id="{1EFD1DA3-EC8D-4FB4-A3C8-8FF025FB189B}" type="datetime1">
              <a:rPr lang="en-US" smtClean="0"/>
              <a:t>9/2/2020</a:t>
            </a:fld>
            <a:endParaRPr lang="en-US" dirty="0"/>
          </a:p>
        </p:txBody>
      </p:sp>
      <p:sp>
        <p:nvSpPr>
          <p:cNvPr id="3" name="Footer Placeholder 2">
            <a:extLst>
              <a:ext uri="{FF2B5EF4-FFF2-40B4-BE49-F238E27FC236}">
                <a16:creationId xmlns:a16="http://schemas.microsoft.com/office/drawing/2014/main" id="{66074A71-8CCC-4527-A06C-B90FA26CD4F5}"/>
              </a:ext>
            </a:extLst>
          </p:cNvPr>
          <p:cNvSpPr>
            <a:spLocks noGrp="1"/>
          </p:cNvSpPr>
          <p:nvPr>
            <p:ph type="ftr" sz="quarter" idx="11"/>
          </p:nvPr>
        </p:nvSpPr>
        <p:spPr/>
        <p:txBody>
          <a:bodyPr/>
          <a:lstStyle/>
          <a:p>
            <a:pPr>
              <a:defRPr/>
            </a:pPr>
            <a:r>
              <a:rPr lang="en-US"/>
              <a:t>Dr. M V V K Srinivas Prasad</a:t>
            </a:r>
          </a:p>
        </p:txBody>
      </p:sp>
      <p:sp>
        <p:nvSpPr>
          <p:cNvPr id="4" name="Slide Number Placeholder 3">
            <a:extLst>
              <a:ext uri="{FF2B5EF4-FFF2-40B4-BE49-F238E27FC236}">
                <a16:creationId xmlns:a16="http://schemas.microsoft.com/office/drawing/2014/main" id="{5C79EF02-8817-42FA-AF33-4B1425AE5E6B}"/>
              </a:ext>
            </a:extLst>
          </p:cNvPr>
          <p:cNvSpPr>
            <a:spLocks noGrp="1"/>
          </p:cNvSpPr>
          <p:nvPr>
            <p:ph type="sldNum" sz="quarter" idx="12"/>
          </p:nvPr>
        </p:nvSpPr>
        <p:spPr/>
        <p:txBody>
          <a:bodyPr/>
          <a:lstStyle/>
          <a:p>
            <a:pPr>
              <a:defRPr/>
            </a:pPr>
            <a:r>
              <a:rPr lang="en-US"/>
              <a:t>Confidential                   </a:t>
            </a:r>
            <a:fld id="{9A69BDDF-A5FB-4D01-B317-59FE3A923376}" type="slidenum">
              <a:rPr lang="en-US" smtClean="0"/>
              <a:pPr>
                <a:defRPr/>
              </a:pPr>
              <a:t>2</a:t>
            </a:fld>
            <a:endParaRPr lang="en-US"/>
          </a:p>
        </p:txBody>
      </p:sp>
      <p:pic>
        <p:nvPicPr>
          <p:cNvPr id="6" name="Picture 5">
            <a:extLst>
              <a:ext uri="{FF2B5EF4-FFF2-40B4-BE49-F238E27FC236}">
                <a16:creationId xmlns:a16="http://schemas.microsoft.com/office/drawing/2014/main" id="{98F04754-0AFC-4086-96FA-6D93305F425E}"/>
              </a:ext>
            </a:extLst>
          </p:cNvPr>
          <p:cNvPicPr>
            <a:picLocks noChangeAspect="1"/>
          </p:cNvPicPr>
          <p:nvPr/>
        </p:nvPicPr>
        <p:blipFill>
          <a:blip r:embed="rId2"/>
          <a:stretch>
            <a:fillRect/>
          </a:stretch>
        </p:blipFill>
        <p:spPr>
          <a:xfrm>
            <a:off x="762000" y="498168"/>
            <a:ext cx="7543799" cy="5921476"/>
          </a:xfrm>
          <a:prstGeom prst="rect">
            <a:avLst/>
          </a:prstGeom>
        </p:spPr>
      </p:pic>
    </p:spTree>
    <p:extLst>
      <p:ext uri="{BB962C8B-B14F-4D97-AF65-F5344CB8AC3E}">
        <p14:creationId xmlns:p14="http://schemas.microsoft.com/office/powerpoint/2010/main" val="185661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888D-EFEE-4056-BDC3-76EDF8BF18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7F94F5-818F-43E4-8B70-31CA036E63A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A29FB2C-EEB1-4C03-B7AB-B4BA4A978372}"/>
              </a:ext>
            </a:extLst>
          </p:cNvPr>
          <p:cNvSpPr>
            <a:spLocks noGrp="1"/>
          </p:cNvSpPr>
          <p:nvPr>
            <p:ph type="dt" sz="half" idx="10"/>
          </p:nvPr>
        </p:nvSpPr>
        <p:spPr/>
        <p:txBody>
          <a:bodyPr/>
          <a:lstStyle/>
          <a:p>
            <a:pPr>
              <a:defRPr/>
            </a:pPr>
            <a:fld id="{3D845EB2-B2E7-437B-8E09-8677C016E88D}" type="datetime1">
              <a:rPr lang="en-US" smtClean="0"/>
              <a:t>9/2/2020</a:t>
            </a:fld>
            <a:endParaRPr lang="en-US" dirty="0"/>
          </a:p>
        </p:txBody>
      </p:sp>
      <p:sp>
        <p:nvSpPr>
          <p:cNvPr id="5" name="Footer Placeholder 4">
            <a:extLst>
              <a:ext uri="{FF2B5EF4-FFF2-40B4-BE49-F238E27FC236}">
                <a16:creationId xmlns:a16="http://schemas.microsoft.com/office/drawing/2014/main" id="{91456538-9470-4378-8275-8241BAFEC2E2}"/>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742CA0E0-46E4-4F4D-B346-E8D77270EC2E}"/>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20</a:t>
            </a:fld>
            <a:endParaRPr lang="en-US"/>
          </a:p>
        </p:txBody>
      </p:sp>
      <p:sp>
        <p:nvSpPr>
          <p:cNvPr id="8" name="object 2">
            <a:extLst>
              <a:ext uri="{FF2B5EF4-FFF2-40B4-BE49-F238E27FC236}">
                <a16:creationId xmlns:a16="http://schemas.microsoft.com/office/drawing/2014/main" id="{27FDA462-A995-4E7C-B0DD-CE01C04B8ABC}"/>
              </a:ext>
            </a:extLst>
          </p:cNvPr>
          <p:cNvSpPr/>
          <p:nvPr/>
        </p:nvSpPr>
        <p:spPr>
          <a:xfrm>
            <a:off x="0" y="-15240"/>
            <a:ext cx="9144000" cy="685799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90272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D662-EF78-4D85-8838-F2376427D6B4}"/>
              </a:ext>
            </a:extLst>
          </p:cNvPr>
          <p:cNvSpPr>
            <a:spLocks noGrp="1"/>
          </p:cNvSpPr>
          <p:nvPr>
            <p:ph type="title"/>
          </p:nvPr>
        </p:nvSpPr>
        <p:spPr/>
        <p:txBody>
          <a:bodyPr/>
          <a:lstStyle/>
          <a:p>
            <a:r>
              <a:rPr lang="en-IN" sz="3200" dirty="0"/>
              <a:t>Conclusions of Gold Foil Experiment</a:t>
            </a:r>
          </a:p>
        </p:txBody>
      </p:sp>
      <p:sp>
        <p:nvSpPr>
          <p:cNvPr id="3" name="Content Placeholder 2">
            <a:extLst>
              <a:ext uri="{FF2B5EF4-FFF2-40B4-BE49-F238E27FC236}">
                <a16:creationId xmlns:a16="http://schemas.microsoft.com/office/drawing/2014/main" id="{124131FE-3C81-4FEB-8183-7F57F3F58D99}"/>
              </a:ext>
            </a:extLst>
          </p:cNvPr>
          <p:cNvSpPr>
            <a:spLocks noGrp="1"/>
          </p:cNvSpPr>
          <p:nvPr>
            <p:ph idx="1"/>
          </p:nvPr>
        </p:nvSpPr>
        <p:spPr/>
        <p:txBody>
          <a:bodyPr/>
          <a:lstStyle/>
          <a:p>
            <a:pPr marL="257175" indent="-257175" algn="just">
              <a:spcAft>
                <a:spcPts val="788"/>
              </a:spcAft>
              <a:buSzPts val="1000"/>
              <a:buFont typeface="Symbol" panose="05050102010706020507" pitchFamily="18" charset="2"/>
              <a:buChar char=""/>
              <a:tabLst>
                <a:tab pos="342900" algn="l"/>
              </a:tabLst>
            </a:pPr>
            <a:r>
              <a:rPr lang="en-US" sz="2400" spc="-4" dirty="0">
                <a:solidFill>
                  <a:srgbClr val="0B0B0B"/>
                </a:solidFill>
                <a:latin typeface="Times New Roman" panose="02020603050405020304" pitchFamily="18" charset="0"/>
                <a:ea typeface="Calibri" panose="020F0502020204030204" pitchFamily="34" charset="0"/>
                <a:cs typeface="Times New Roman" panose="02020603050405020304" pitchFamily="18" charset="0"/>
              </a:rPr>
              <a:t>Since most of the α-particles passed through the foil undeflected, most of the space in the atom is empty.</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57175" indent="-257175" algn="just">
              <a:spcAft>
                <a:spcPts val="788"/>
              </a:spcAft>
              <a:buSzPts val="1000"/>
              <a:buFont typeface="Symbol" panose="05050102010706020507" pitchFamily="18" charset="2"/>
              <a:buChar char=""/>
              <a:tabLst>
                <a:tab pos="342900" algn="l"/>
              </a:tabLst>
            </a:pPr>
            <a:r>
              <a:rPr lang="en-US" sz="2400" spc="-4" dirty="0">
                <a:solidFill>
                  <a:srgbClr val="0B0B0B"/>
                </a:solidFill>
                <a:latin typeface="Times New Roman" panose="02020603050405020304" pitchFamily="18" charset="0"/>
                <a:ea typeface="Calibri" panose="020F0502020204030204" pitchFamily="34" charset="0"/>
                <a:cs typeface="Times New Roman" panose="02020603050405020304" pitchFamily="18" charset="0"/>
              </a:rPr>
              <a:t>The deflection of a few positively charged α-particles must be due to the enormous repulsive </a:t>
            </a:r>
            <a:r>
              <a:rPr lang="en-US" sz="2400" spc="-4" dirty="0">
                <a:solidFill>
                  <a:srgbClr val="0B0B0B"/>
                </a:solidFill>
                <a:latin typeface="Times New Roman" panose="02020603050405020304" pitchFamily="18" charset="0"/>
                <a:cs typeface="Times New Roman" panose="02020603050405020304" pitchFamily="18" charset="0"/>
              </a:rPr>
              <a:t>force. </a:t>
            </a:r>
          </a:p>
          <a:p>
            <a:pPr marL="257175" indent="-257175" algn="just">
              <a:spcAft>
                <a:spcPts val="788"/>
              </a:spcAft>
              <a:buSzPts val="1000"/>
              <a:buFont typeface="Symbol" panose="05050102010706020507" pitchFamily="18" charset="2"/>
              <a:buChar char=""/>
              <a:tabLst>
                <a:tab pos="342900" algn="l"/>
              </a:tabLst>
            </a:pPr>
            <a:r>
              <a:rPr lang="en-US" sz="2400" spc="-4" dirty="0">
                <a:solidFill>
                  <a:srgbClr val="0B0B0B"/>
                </a:solidFill>
                <a:latin typeface="Times New Roman" panose="02020603050405020304" pitchFamily="18" charset="0"/>
                <a:ea typeface="Calibri" panose="020F0502020204030204" pitchFamily="34" charset="0"/>
                <a:cs typeface="Times New Roman" panose="02020603050405020304" pitchFamily="18" charset="0"/>
              </a:rPr>
              <a:t>This suggests that the positive charge is not uniformly spread throughout the atom as Thomson had proposed. </a:t>
            </a:r>
          </a:p>
          <a:p>
            <a:pPr marL="257175" indent="-257175" algn="just">
              <a:spcAft>
                <a:spcPts val="788"/>
              </a:spcAft>
              <a:buSzPts val="1000"/>
              <a:buFont typeface="Symbol" panose="05050102010706020507" pitchFamily="18" charset="2"/>
              <a:buChar char=""/>
              <a:tabLst>
                <a:tab pos="342900" algn="l"/>
              </a:tabLst>
            </a:pPr>
            <a:r>
              <a:rPr lang="en-US" sz="2400" spc="-4" dirty="0">
                <a:solidFill>
                  <a:srgbClr val="0B0B0B"/>
                </a:solidFill>
                <a:latin typeface="Times New Roman" panose="02020603050405020304" pitchFamily="18" charset="0"/>
                <a:ea typeface="Calibri" panose="020F0502020204030204" pitchFamily="34" charset="0"/>
                <a:cs typeface="Times New Roman" panose="02020603050405020304" pitchFamily="18" charset="0"/>
              </a:rPr>
              <a:t>The positive charge must be concentrated in a very small volume to deflect the positively charged α-particles.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57175" indent="-257175" algn="just">
              <a:buSzPts val="1000"/>
              <a:buFont typeface="Symbol" panose="05050102010706020507" pitchFamily="18" charset="2"/>
              <a:buChar char=""/>
              <a:tabLst>
                <a:tab pos="342900" algn="l"/>
              </a:tabLst>
            </a:pPr>
            <a:r>
              <a:rPr lang="en-US" sz="2400" spc="-4" dirty="0">
                <a:solidFill>
                  <a:srgbClr val="0B0B0B"/>
                </a:solidFill>
                <a:latin typeface="Times New Roman" panose="02020603050405020304" pitchFamily="18" charset="0"/>
                <a:ea typeface="Calibri" panose="020F0502020204030204" pitchFamily="34" charset="0"/>
                <a:cs typeface="Times New Roman" panose="02020603050405020304" pitchFamily="18" charset="0"/>
              </a:rPr>
              <a:t>Rutherford’s calculations show that the volume of the nucleus is very small compared to the total volume of the atom and the radius of an atom is about 10</a:t>
            </a:r>
            <a:r>
              <a:rPr lang="en-US" sz="2400" spc="-4" baseline="30000" dirty="0">
                <a:solidFill>
                  <a:srgbClr val="0B0B0B"/>
                </a:solidFill>
                <a:latin typeface="Times New Roman" panose="02020603050405020304" pitchFamily="18" charset="0"/>
                <a:ea typeface="Calibri" panose="020F0502020204030204" pitchFamily="34" charset="0"/>
                <a:cs typeface="Times New Roman" panose="02020603050405020304" pitchFamily="18" charset="0"/>
              </a:rPr>
              <a:t>-10</a:t>
            </a:r>
            <a:r>
              <a:rPr lang="en-US" sz="2400" spc="-4" dirty="0">
                <a:solidFill>
                  <a:srgbClr val="0B0B0B"/>
                </a:solidFill>
                <a:latin typeface="Times New Roman" panose="02020603050405020304" pitchFamily="18" charset="0"/>
                <a:ea typeface="Calibri" panose="020F0502020204030204" pitchFamily="34" charset="0"/>
                <a:cs typeface="Times New Roman" panose="02020603050405020304" pitchFamily="18" charset="0"/>
              </a:rPr>
              <a:t>m, while that of the nucleus is 10</a:t>
            </a:r>
            <a:r>
              <a:rPr lang="en-US" sz="2400" spc="-4" baseline="30000" dirty="0">
                <a:solidFill>
                  <a:srgbClr val="0B0B0B"/>
                </a:solidFill>
                <a:latin typeface="Times New Roman" panose="02020603050405020304" pitchFamily="18" charset="0"/>
                <a:ea typeface="Calibri" panose="020F0502020204030204" pitchFamily="34" charset="0"/>
                <a:cs typeface="Times New Roman" panose="02020603050405020304" pitchFamily="18" charset="0"/>
              </a:rPr>
              <a:t>-15</a:t>
            </a:r>
            <a:r>
              <a:rPr lang="en-US" sz="2400" spc="-4" dirty="0">
                <a:solidFill>
                  <a:srgbClr val="0B0B0B"/>
                </a:solidFill>
                <a:latin typeface="Times New Roman" panose="02020603050405020304" pitchFamily="18" charset="0"/>
                <a:ea typeface="Calibri" panose="020F0502020204030204" pitchFamily="34" charset="0"/>
                <a:cs typeface="Times New Roman" panose="02020603050405020304" pitchFamily="18" charset="0"/>
              </a:rPr>
              <a:t>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p>
        </p:txBody>
      </p:sp>
      <p:sp>
        <p:nvSpPr>
          <p:cNvPr id="4" name="Date Placeholder 3">
            <a:extLst>
              <a:ext uri="{FF2B5EF4-FFF2-40B4-BE49-F238E27FC236}">
                <a16:creationId xmlns:a16="http://schemas.microsoft.com/office/drawing/2014/main" id="{221654B4-FFB4-4AE3-9C8B-11E8504F019B}"/>
              </a:ext>
            </a:extLst>
          </p:cNvPr>
          <p:cNvSpPr>
            <a:spLocks noGrp="1"/>
          </p:cNvSpPr>
          <p:nvPr>
            <p:ph type="dt" sz="half" idx="10"/>
          </p:nvPr>
        </p:nvSpPr>
        <p:spPr/>
        <p:txBody>
          <a:bodyPr/>
          <a:lstStyle/>
          <a:p>
            <a:pPr>
              <a:defRPr/>
            </a:pPr>
            <a:fld id="{895B05D2-9EF6-4E7E-8DC5-1C73D1CFD635}" type="datetime1">
              <a:rPr lang="en-US" smtClean="0"/>
              <a:t>9/2/2020</a:t>
            </a:fld>
            <a:endParaRPr lang="en-US" dirty="0"/>
          </a:p>
        </p:txBody>
      </p:sp>
      <p:sp>
        <p:nvSpPr>
          <p:cNvPr id="5" name="Footer Placeholder 4">
            <a:extLst>
              <a:ext uri="{FF2B5EF4-FFF2-40B4-BE49-F238E27FC236}">
                <a16:creationId xmlns:a16="http://schemas.microsoft.com/office/drawing/2014/main" id="{C0153B7C-E00C-433B-9C0D-3E9AB5C714A5}"/>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2A3857C3-19F9-4DE4-B5EC-0378F958B341}"/>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21</a:t>
            </a:fld>
            <a:endParaRPr lang="en-US"/>
          </a:p>
        </p:txBody>
      </p:sp>
    </p:spTree>
    <p:extLst>
      <p:ext uri="{BB962C8B-B14F-4D97-AF65-F5344CB8AC3E}">
        <p14:creationId xmlns:p14="http://schemas.microsoft.com/office/powerpoint/2010/main" val="940903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60CB-587B-46AD-8EF9-33E44B4F1FBE}"/>
              </a:ext>
            </a:extLst>
          </p:cNvPr>
          <p:cNvSpPr>
            <a:spLocks noGrp="1"/>
          </p:cNvSpPr>
          <p:nvPr>
            <p:ph type="title"/>
          </p:nvPr>
        </p:nvSpPr>
        <p:spPr/>
        <p:txBody>
          <a:bodyPr/>
          <a:lstStyle/>
          <a:p>
            <a:r>
              <a:rPr lang="en-IN" dirty="0"/>
              <a:t>Postulates</a:t>
            </a:r>
          </a:p>
        </p:txBody>
      </p:sp>
      <p:sp>
        <p:nvSpPr>
          <p:cNvPr id="3" name="Content Placeholder 2">
            <a:extLst>
              <a:ext uri="{FF2B5EF4-FFF2-40B4-BE49-F238E27FC236}">
                <a16:creationId xmlns:a16="http://schemas.microsoft.com/office/drawing/2014/main" id="{879E6996-0A29-4F88-9B32-FB37FD2BC570}"/>
              </a:ext>
            </a:extLst>
          </p:cNvPr>
          <p:cNvSpPr>
            <a:spLocks noGrp="1"/>
          </p:cNvSpPr>
          <p:nvPr>
            <p:ph idx="1"/>
          </p:nvPr>
        </p:nvSpPr>
        <p:spPr>
          <a:xfrm>
            <a:off x="457200" y="1066800"/>
            <a:ext cx="8229600" cy="5029200"/>
          </a:xfrm>
        </p:spPr>
        <p:txBody>
          <a:bodyPr/>
          <a:lstStyle/>
          <a:p>
            <a:pPr algn="just">
              <a:buFont typeface="Arial" panose="020B0604020202020204" pitchFamily="34" charset="0"/>
              <a:buChar char="•"/>
            </a:pPr>
            <a:r>
              <a:rPr lang="en-US" sz="2500" b="0" i="0" dirty="0">
                <a:solidFill>
                  <a:srgbClr val="0B0B0B"/>
                </a:solidFill>
                <a:effectLst/>
                <a:latin typeface="+mj-lt"/>
              </a:rPr>
              <a:t>An atom is composed of positively charged particles.</a:t>
            </a:r>
          </a:p>
          <a:p>
            <a:pPr algn="just">
              <a:buFont typeface="Arial" panose="020B0604020202020204" pitchFamily="34" charset="0"/>
              <a:buChar char="•"/>
            </a:pPr>
            <a:endParaRPr lang="en-US" sz="2500" b="0" i="0" dirty="0">
              <a:solidFill>
                <a:srgbClr val="0B0B0B"/>
              </a:solidFill>
              <a:effectLst/>
              <a:latin typeface="+mj-lt"/>
            </a:endParaRPr>
          </a:p>
          <a:p>
            <a:pPr algn="just">
              <a:buFont typeface="Arial" panose="020B0604020202020204" pitchFamily="34" charset="0"/>
              <a:buChar char="•"/>
            </a:pPr>
            <a:r>
              <a:rPr lang="en-US" sz="2500" b="0" i="0" dirty="0">
                <a:solidFill>
                  <a:srgbClr val="0B0B0B"/>
                </a:solidFill>
                <a:effectLst/>
                <a:latin typeface="+mj-lt"/>
              </a:rPr>
              <a:t>Majority of the mass of an atom was concentrated in a very small region called </a:t>
            </a:r>
            <a:r>
              <a:rPr lang="en-US" sz="2500" b="1" i="0" dirty="0">
                <a:solidFill>
                  <a:srgbClr val="0B0B0B"/>
                </a:solidFill>
                <a:effectLst/>
                <a:latin typeface="+mj-lt"/>
              </a:rPr>
              <a:t>NUCLEUS</a:t>
            </a:r>
            <a:r>
              <a:rPr lang="en-US" sz="2500" b="0" i="0" dirty="0">
                <a:solidFill>
                  <a:srgbClr val="0B0B0B"/>
                </a:solidFill>
                <a:effectLst/>
                <a:latin typeface="+mj-lt"/>
              </a:rPr>
              <a:t>.</a:t>
            </a:r>
          </a:p>
          <a:p>
            <a:pPr algn="just">
              <a:buFont typeface="Arial" panose="020B0604020202020204" pitchFamily="34" charset="0"/>
              <a:buChar char="•"/>
            </a:pPr>
            <a:endParaRPr lang="en-US" sz="2500" b="0" i="0" dirty="0">
              <a:solidFill>
                <a:srgbClr val="0B0B0B"/>
              </a:solidFill>
              <a:effectLst/>
              <a:latin typeface="+mj-lt"/>
            </a:endParaRPr>
          </a:p>
          <a:p>
            <a:pPr algn="just">
              <a:buFont typeface="Arial" panose="020B0604020202020204" pitchFamily="34" charset="0"/>
              <a:buChar char="•"/>
            </a:pPr>
            <a:r>
              <a:rPr lang="en-US" sz="2500" b="0" i="0" dirty="0">
                <a:solidFill>
                  <a:srgbClr val="0B0B0B"/>
                </a:solidFill>
                <a:effectLst/>
                <a:latin typeface="+mj-lt"/>
              </a:rPr>
              <a:t>Atoms nucleus is surrounded by negatively charged particles called </a:t>
            </a:r>
            <a:r>
              <a:rPr lang="en-US" sz="2500" b="1" i="0" dirty="0">
                <a:solidFill>
                  <a:srgbClr val="0B0B0B"/>
                </a:solidFill>
                <a:effectLst/>
                <a:latin typeface="+mj-lt"/>
              </a:rPr>
              <a:t>ELECTRONS</a:t>
            </a:r>
            <a:r>
              <a:rPr lang="en-US" sz="2500" b="0" i="0" dirty="0">
                <a:solidFill>
                  <a:srgbClr val="0B0B0B"/>
                </a:solidFill>
                <a:effectLst/>
                <a:latin typeface="+mj-lt"/>
              </a:rPr>
              <a:t>.</a:t>
            </a:r>
          </a:p>
          <a:p>
            <a:pPr algn="just">
              <a:buFont typeface="Arial" panose="020B0604020202020204" pitchFamily="34" charset="0"/>
              <a:buChar char="•"/>
            </a:pPr>
            <a:endParaRPr lang="en-US" sz="2500" b="0" i="0" dirty="0">
              <a:solidFill>
                <a:srgbClr val="0B0B0B"/>
              </a:solidFill>
              <a:effectLst/>
              <a:latin typeface="+mj-lt"/>
            </a:endParaRPr>
          </a:p>
          <a:p>
            <a:pPr algn="just">
              <a:buFont typeface="Arial" panose="020B0604020202020204" pitchFamily="34" charset="0"/>
              <a:buChar char="•"/>
            </a:pPr>
            <a:r>
              <a:rPr lang="en-US" sz="2500" b="0" i="0" dirty="0">
                <a:solidFill>
                  <a:srgbClr val="0B0B0B"/>
                </a:solidFill>
                <a:effectLst/>
                <a:latin typeface="+mj-lt"/>
              </a:rPr>
              <a:t>The electrons revolve around the nucleus in a fixed circular path at very high speed. These fixed circular paths were termed as </a:t>
            </a:r>
            <a:r>
              <a:rPr lang="en-US" sz="2500" b="1" i="0" dirty="0">
                <a:solidFill>
                  <a:srgbClr val="0B0B0B"/>
                </a:solidFill>
                <a:effectLst/>
                <a:latin typeface="+mj-lt"/>
              </a:rPr>
              <a:t>“ORBITS”.</a:t>
            </a:r>
            <a:endParaRPr lang="en-IN" sz="2500" dirty="0">
              <a:latin typeface="+mj-lt"/>
            </a:endParaRPr>
          </a:p>
        </p:txBody>
      </p:sp>
      <p:sp>
        <p:nvSpPr>
          <p:cNvPr id="4" name="Date Placeholder 3">
            <a:extLst>
              <a:ext uri="{FF2B5EF4-FFF2-40B4-BE49-F238E27FC236}">
                <a16:creationId xmlns:a16="http://schemas.microsoft.com/office/drawing/2014/main" id="{F7934EEA-4EF9-4182-9712-A9ACB73E2EC0}"/>
              </a:ext>
            </a:extLst>
          </p:cNvPr>
          <p:cNvSpPr>
            <a:spLocks noGrp="1"/>
          </p:cNvSpPr>
          <p:nvPr>
            <p:ph type="dt" sz="half" idx="10"/>
          </p:nvPr>
        </p:nvSpPr>
        <p:spPr/>
        <p:txBody>
          <a:bodyPr/>
          <a:lstStyle/>
          <a:p>
            <a:pPr>
              <a:defRPr/>
            </a:pPr>
            <a:fld id="{9D9C60B3-6059-49FE-834A-4C6B0C73B972}" type="datetime1">
              <a:rPr lang="en-US" smtClean="0"/>
              <a:t>9/2/2020</a:t>
            </a:fld>
            <a:endParaRPr lang="en-US" dirty="0"/>
          </a:p>
        </p:txBody>
      </p:sp>
      <p:sp>
        <p:nvSpPr>
          <p:cNvPr id="5" name="Footer Placeholder 4">
            <a:extLst>
              <a:ext uri="{FF2B5EF4-FFF2-40B4-BE49-F238E27FC236}">
                <a16:creationId xmlns:a16="http://schemas.microsoft.com/office/drawing/2014/main" id="{C59BBDE9-46A1-4574-B738-2DF9CF4AF08B}"/>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F9D63D63-AA66-438D-A35E-7EE37C855599}"/>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22</a:t>
            </a:fld>
            <a:endParaRPr lang="en-US"/>
          </a:p>
        </p:txBody>
      </p:sp>
    </p:spTree>
    <p:extLst>
      <p:ext uri="{BB962C8B-B14F-4D97-AF65-F5344CB8AC3E}">
        <p14:creationId xmlns:p14="http://schemas.microsoft.com/office/powerpoint/2010/main" val="2790840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60CB-587B-46AD-8EF9-33E44B4F1FBE}"/>
              </a:ext>
            </a:extLst>
          </p:cNvPr>
          <p:cNvSpPr>
            <a:spLocks noGrp="1"/>
          </p:cNvSpPr>
          <p:nvPr>
            <p:ph type="title"/>
          </p:nvPr>
        </p:nvSpPr>
        <p:spPr/>
        <p:txBody>
          <a:bodyPr/>
          <a:lstStyle/>
          <a:p>
            <a:r>
              <a:rPr lang="en-IN" dirty="0"/>
              <a:t>Postulates </a:t>
            </a:r>
            <a:r>
              <a:rPr lang="en-IN" dirty="0" err="1"/>
              <a:t>Contd</a:t>
            </a:r>
            <a:r>
              <a:rPr lang="en-IN" dirty="0"/>
              <a:t>…</a:t>
            </a:r>
          </a:p>
        </p:txBody>
      </p:sp>
      <p:sp>
        <p:nvSpPr>
          <p:cNvPr id="3" name="Content Placeholder 2">
            <a:extLst>
              <a:ext uri="{FF2B5EF4-FFF2-40B4-BE49-F238E27FC236}">
                <a16:creationId xmlns:a16="http://schemas.microsoft.com/office/drawing/2014/main" id="{879E6996-0A29-4F88-9B32-FB37FD2BC570}"/>
              </a:ext>
            </a:extLst>
          </p:cNvPr>
          <p:cNvSpPr>
            <a:spLocks noGrp="1"/>
          </p:cNvSpPr>
          <p:nvPr>
            <p:ph idx="1"/>
          </p:nvPr>
        </p:nvSpPr>
        <p:spPr>
          <a:xfrm>
            <a:off x="457200" y="1295400"/>
            <a:ext cx="8229600" cy="4038600"/>
          </a:xfrm>
        </p:spPr>
        <p:txBody>
          <a:bodyPr/>
          <a:lstStyle/>
          <a:p>
            <a:pPr algn="just">
              <a:buFont typeface="Arial" panose="020B0604020202020204" pitchFamily="34" charset="0"/>
              <a:buChar char="•"/>
            </a:pPr>
            <a:r>
              <a:rPr lang="en-US" sz="2800" b="0" i="0" dirty="0">
                <a:solidFill>
                  <a:srgbClr val="0B0B0B"/>
                </a:solidFill>
                <a:effectLst/>
                <a:latin typeface="+mj-lt"/>
              </a:rPr>
              <a:t>An atom has no net charge, or they are </a:t>
            </a:r>
            <a:r>
              <a:rPr lang="en-US" sz="2800" b="1" i="0" dirty="0">
                <a:solidFill>
                  <a:srgbClr val="0B0B0B"/>
                </a:solidFill>
                <a:effectLst/>
                <a:latin typeface="+mj-lt"/>
              </a:rPr>
              <a:t>electrically neutral.</a:t>
            </a:r>
          </a:p>
          <a:p>
            <a:pPr algn="just">
              <a:buFont typeface="Arial" panose="020B0604020202020204" pitchFamily="34" charset="0"/>
              <a:buChar char="•"/>
            </a:pPr>
            <a:endParaRPr lang="en-US" sz="2800" dirty="0">
              <a:solidFill>
                <a:srgbClr val="0B0B0B"/>
              </a:solidFill>
              <a:latin typeface="+mj-lt"/>
            </a:endParaRPr>
          </a:p>
          <a:p>
            <a:pPr algn="just">
              <a:buFont typeface="Arial" panose="020B0604020202020204" pitchFamily="34" charset="0"/>
              <a:buChar char="•"/>
            </a:pPr>
            <a:r>
              <a:rPr lang="en-US" sz="2800" dirty="0">
                <a:solidFill>
                  <a:srgbClr val="0B0B0B"/>
                </a:solidFill>
                <a:latin typeface="+mj-lt"/>
              </a:rPr>
              <a:t>E</a:t>
            </a:r>
            <a:r>
              <a:rPr lang="en-US" sz="2800" b="0" i="0" dirty="0">
                <a:solidFill>
                  <a:srgbClr val="0B0B0B"/>
                </a:solidFill>
                <a:effectLst/>
                <a:latin typeface="+mj-lt"/>
              </a:rPr>
              <a:t>lectrons and Nucleus are held strongly by electrostatic force of attraction.</a:t>
            </a:r>
          </a:p>
          <a:p>
            <a:pPr algn="just">
              <a:buFont typeface="Arial" panose="020B0604020202020204" pitchFamily="34" charset="0"/>
              <a:buChar char="•"/>
            </a:pPr>
            <a:endParaRPr lang="en-US" sz="2800" b="0" i="0" dirty="0">
              <a:solidFill>
                <a:srgbClr val="0B0B0B"/>
              </a:solidFill>
              <a:effectLst/>
              <a:latin typeface="+mj-lt"/>
            </a:endParaRPr>
          </a:p>
          <a:p>
            <a:pPr algn="just">
              <a:buFont typeface="Arial" panose="020B0604020202020204" pitchFamily="34" charset="0"/>
              <a:buChar char="•"/>
            </a:pPr>
            <a:r>
              <a:rPr lang="en-US" sz="2800" b="0" i="0" dirty="0">
                <a:solidFill>
                  <a:srgbClr val="0B0B0B"/>
                </a:solidFill>
                <a:effectLst/>
                <a:latin typeface="+mj-lt"/>
              </a:rPr>
              <a:t>The size of the nucleus of an atom is very small in comparison to the total size of an atom.</a:t>
            </a:r>
          </a:p>
        </p:txBody>
      </p:sp>
      <p:sp>
        <p:nvSpPr>
          <p:cNvPr id="4" name="Date Placeholder 3">
            <a:extLst>
              <a:ext uri="{FF2B5EF4-FFF2-40B4-BE49-F238E27FC236}">
                <a16:creationId xmlns:a16="http://schemas.microsoft.com/office/drawing/2014/main" id="{F7934EEA-4EF9-4182-9712-A9ACB73E2EC0}"/>
              </a:ext>
            </a:extLst>
          </p:cNvPr>
          <p:cNvSpPr>
            <a:spLocks noGrp="1"/>
          </p:cNvSpPr>
          <p:nvPr>
            <p:ph type="dt" sz="half" idx="10"/>
          </p:nvPr>
        </p:nvSpPr>
        <p:spPr/>
        <p:txBody>
          <a:bodyPr/>
          <a:lstStyle/>
          <a:p>
            <a:pPr>
              <a:defRPr/>
            </a:pPr>
            <a:fld id="{3A0D4463-4193-49DA-A98D-DF674D2789BB}" type="datetime1">
              <a:rPr lang="en-US" smtClean="0"/>
              <a:t>9/2/2020</a:t>
            </a:fld>
            <a:endParaRPr lang="en-US" dirty="0"/>
          </a:p>
        </p:txBody>
      </p:sp>
      <p:sp>
        <p:nvSpPr>
          <p:cNvPr id="5" name="Footer Placeholder 4">
            <a:extLst>
              <a:ext uri="{FF2B5EF4-FFF2-40B4-BE49-F238E27FC236}">
                <a16:creationId xmlns:a16="http://schemas.microsoft.com/office/drawing/2014/main" id="{C59BBDE9-46A1-4574-B738-2DF9CF4AF08B}"/>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F9D63D63-AA66-438D-A35E-7EE37C855599}"/>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23</a:t>
            </a:fld>
            <a:endParaRPr lang="en-US"/>
          </a:p>
        </p:txBody>
      </p:sp>
    </p:spTree>
    <p:extLst>
      <p:ext uri="{BB962C8B-B14F-4D97-AF65-F5344CB8AC3E}">
        <p14:creationId xmlns:p14="http://schemas.microsoft.com/office/powerpoint/2010/main" val="182762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0411-6225-453D-A127-8000AAF6A918}"/>
              </a:ext>
            </a:extLst>
          </p:cNvPr>
          <p:cNvSpPr>
            <a:spLocks noGrp="1"/>
          </p:cNvSpPr>
          <p:nvPr>
            <p:ph type="title"/>
          </p:nvPr>
        </p:nvSpPr>
        <p:spPr/>
        <p:txBody>
          <a:bodyPr/>
          <a:lstStyle/>
          <a:p>
            <a:r>
              <a:rPr lang="en-IN" dirty="0"/>
              <a:t>Drawbacks</a:t>
            </a:r>
          </a:p>
        </p:txBody>
      </p:sp>
      <p:sp>
        <p:nvSpPr>
          <p:cNvPr id="3" name="Content Placeholder 2">
            <a:extLst>
              <a:ext uri="{FF2B5EF4-FFF2-40B4-BE49-F238E27FC236}">
                <a16:creationId xmlns:a16="http://schemas.microsoft.com/office/drawing/2014/main" id="{93D36D1A-CA02-4391-85E4-6267C4067240}"/>
              </a:ext>
            </a:extLst>
          </p:cNvPr>
          <p:cNvSpPr>
            <a:spLocks noGrp="1"/>
          </p:cNvSpPr>
          <p:nvPr>
            <p:ph idx="1"/>
          </p:nvPr>
        </p:nvSpPr>
        <p:spPr/>
        <p:txBody>
          <a:bodyPr/>
          <a:lstStyle/>
          <a:p>
            <a:pPr algn="just">
              <a:buFont typeface="Arial" panose="020B0604020202020204" pitchFamily="34" charset="0"/>
              <a:buChar char="•"/>
            </a:pPr>
            <a:r>
              <a:rPr lang="en-US" sz="3000" b="0" i="0" dirty="0">
                <a:solidFill>
                  <a:srgbClr val="0B0B0B"/>
                </a:solidFill>
                <a:effectLst/>
                <a:latin typeface="+mj-lt"/>
              </a:rPr>
              <a:t>Rutherford’s model was unable to explain the stability of an atom. </a:t>
            </a:r>
          </a:p>
          <a:p>
            <a:pPr algn="just">
              <a:buFont typeface="Arial" panose="020B0604020202020204" pitchFamily="34" charset="0"/>
              <a:buChar char="•"/>
            </a:pPr>
            <a:r>
              <a:rPr lang="en-US" sz="3000" dirty="0">
                <a:solidFill>
                  <a:srgbClr val="0B0B0B"/>
                </a:solidFill>
                <a:latin typeface="+mj-lt"/>
              </a:rPr>
              <a:t>E</a:t>
            </a:r>
            <a:r>
              <a:rPr lang="en-US" sz="3000" b="0" i="0" dirty="0">
                <a:solidFill>
                  <a:srgbClr val="0B0B0B"/>
                </a:solidFill>
                <a:effectLst/>
                <a:latin typeface="+mj-lt"/>
              </a:rPr>
              <a:t>lectrons revolve at a very high speed around a nucleus of an atom in a fixed orbit i.e. they are accelerated</a:t>
            </a:r>
            <a:r>
              <a:rPr lang="en-US" sz="3000" dirty="0">
                <a:solidFill>
                  <a:srgbClr val="0B0B0B"/>
                </a:solidFill>
                <a:latin typeface="+mj-lt"/>
              </a:rPr>
              <a:t>.</a:t>
            </a:r>
            <a:endParaRPr lang="en-US" sz="3000" b="0" i="0" dirty="0">
              <a:solidFill>
                <a:srgbClr val="0B0B0B"/>
              </a:solidFill>
              <a:effectLst/>
              <a:latin typeface="+mj-lt"/>
            </a:endParaRPr>
          </a:p>
          <a:p>
            <a:pPr algn="just">
              <a:buFont typeface="Arial" panose="020B0604020202020204" pitchFamily="34" charset="0"/>
              <a:buChar char="•"/>
            </a:pPr>
            <a:r>
              <a:rPr lang="en-US" sz="3000" b="0" i="0" dirty="0">
                <a:solidFill>
                  <a:srgbClr val="0B0B0B"/>
                </a:solidFill>
                <a:effectLst/>
                <a:latin typeface="+mj-lt"/>
              </a:rPr>
              <a:t>As per </a:t>
            </a:r>
            <a:r>
              <a:rPr lang="en-US" sz="3000" dirty="0">
                <a:solidFill>
                  <a:srgbClr val="0B0B0B"/>
                </a:solidFill>
                <a:latin typeface="+mj-lt"/>
              </a:rPr>
              <a:t>Maxwell</a:t>
            </a:r>
            <a:r>
              <a:rPr lang="en-US" sz="3000" b="0" i="0" dirty="0">
                <a:solidFill>
                  <a:srgbClr val="0B0B0B"/>
                </a:solidFill>
                <a:effectLst/>
                <a:latin typeface="+mj-lt"/>
              </a:rPr>
              <a:t> Electromagnetic theory, accelerated charged particles release </a:t>
            </a:r>
            <a:r>
              <a:rPr lang="en-US" sz="3000" dirty="0">
                <a:solidFill>
                  <a:srgbClr val="0B0B0B"/>
                </a:solidFill>
                <a:latin typeface="+mj-lt"/>
              </a:rPr>
              <a:t>electromagnetic radiations. </a:t>
            </a:r>
            <a:r>
              <a:rPr lang="en-US" sz="3000" b="0" i="0" dirty="0">
                <a:solidFill>
                  <a:srgbClr val="0B0B0B"/>
                </a:solidFill>
                <a:effectLst/>
                <a:latin typeface="+mj-lt"/>
              </a:rPr>
              <a:t>Therefore, electrons revolving around the nucleus will release electromagnetic radiation.</a:t>
            </a:r>
            <a:endParaRPr lang="en-IN" sz="3000" dirty="0">
              <a:latin typeface="+mj-lt"/>
            </a:endParaRPr>
          </a:p>
        </p:txBody>
      </p:sp>
      <p:sp>
        <p:nvSpPr>
          <p:cNvPr id="4" name="Date Placeholder 3">
            <a:extLst>
              <a:ext uri="{FF2B5EF4-FFF2-40B4-BE49-F238E27FC236}">
                <a16:creationId xmlns:a16="http://schemas.microsoft.com/office/drawing/2014/main" id="{C4C8C382-10A5-4450-B2BB-720D775CC288}"/>
              </a:ext>
            </a:extLst>
          </p:cNvPr>
          <p:cNvSpPr>
            <a:spLocks noGrp="1"/>
          </p:cNvSpPr>
          <p:nvPr>
            <p:ph type="dt" sz="half" idx="10"/>
          </p:nvPr>
        </p:nvSpPr>
        <p:spPr/>
        <p:txBody>
          <a:bodyPr/>
          <a:lstStyle/>
          <a:p>
            <a:pPr>
              <a:defRPr/>
            </a:pPr>
            <a:fld id="{486FAF0D-DCEC-41AD-BA01-09DBD2979A88}" type="datetime1">
              <a:rPr lang="en-US" smtClean="0"/>
              <a:t>9/2/2020</a:t>
            </a:fld>
            <a:endParaRPr lang="en-US" dirty="0"/>
          </a:p>
        </p:txBody>
      </p:sp>
      <p:sp>
        <p:nvSpPr>
          <p:cNvPr id="5" name="Footer Placeholder 4">
            <a:extLst>
              <a:ext uri="{FF2B5EF4-FFF2-40B4-BE49-F238E27FC236}">
                <a16:creationId xmlns:a16="http://schemas.microsoft.com/office/drawing/2014/main" id="{C6F350C0-A59F-418D-84A9-C3CB3E907145}"/>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240417C4-F300-404A-9C4D-00F3E3E38E9D}"/>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24</a:t>
            </a:fld>
            <a:endParaRPr lang="en-US"/>
          </a:p>
        </p:txBody>
      </p:sp>
    </p:spTree>
    <p:extLst>
      <p:ext uri="{BB962C8B-B14F-4D97-AF65-F5344CB8AC3E}">
        <p14:creationId xmlns:p14="http://schemas.microsoft.com/office/powerpoint/2010/main" val="3440392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0411-6225-453D-A127-8000AAF6A918}"/>
              </a:ext>
            </a:extLst>
          </p:cNvPr>
          <p:cNvSpPr>
            <a:spLocks noGrp="1"/>
          </p:cNvSpPr>
          <p:nvPr>
            <p:ph type="title"/>
          </p:nvPr>
        </p:nvSpPr>
        <p:spPr/>
        <p:txBody>
          <a:bodyPr/>
          <a:lstStyle/>
          <a:p>
            <a:r>
              <a:rPr lang="en-IN" dirty="0"/>
              <a:t>Drawbacks</a:t>
            </a:r>
          </a:p>
        </p:txBody>
      </p:sp>
      <p:sp>
        <p:nvSpPr>
          <p:cNvPr id="3" name="Content Placeholder 2">
            <a:extLst>
              <a:ext uri="{FF2B5EF4-FFF2-40B4-BE49-F238E27FC236}">
                <a16:creationId xmlns:a16="http://schemas.microsoft.com/office/drawing/2014/main" id="{93D36D1A-CA02-4391-85E4-6267C4067240}"/>
              </a:ext>
            </a:extLst>
          </p:cNvPr>
          <p:cNvSpPr>
            <a:spLocks noGrp="1"/>
          </p:cNvSpPr>
          <p:nvPr>
            <p:ph idx="1"/>
          </p:nvPr>
        </p:nvSpPr>
        <p:spPr/>
        <p:txBody>
          <a:bodyPr/>
          <a:lstStyle/>
          <a:p>
            <a:pPr algn="just">
              <a:buFont typeface="Arial" panose="020B0604020202020204" pitchFamily="34" charset="0"/>
              <a:buChar char="•"/>
            </a:pPr>
            <a:r>
              <a:rPr lang="en-US" b="0" i="0" dirty="0">
                <a:solidFill>
                  <a:srgbClr val="0B0B0B"/>
                </a:solidFill>
                <a:effectLst/>
                <a:latin typeface="Minion Pro"/>
              </a:rPr>
              <a:t>Due to continuous emission of radiation, the electron should loose energy and should fall into nucleus. So, atom should collapse.</a:t>
            </a:r>
          </a:p>
          <a:p>
            <a:pPr algn="just">
              <a:buFont typeface="Arial" panose="020B0604020202020204" pitchFamily="34" charset="0"/>
              <a:buChar char="•"/>
            </a:pPr>
            <a:r>
              <a:rPr lang="en-US" b="0" i="0" dirty="0">
                <a:solidFill>
                  <a:srgbClr val="0B0B0B"/>
                </a:solidFill>
                <a:effectLst/>
                <a:latin typeface="Minion Pro"/>
              </a:rPr>
              <a:t>As per</a:t>
            </a:r>
            <a:r>
              <a:rPr lang="en-US" dirty="0">
                <a:solidFill>
                  <a:srgbClr val="0B0B0B"/>
                </a:solidFill>
                <a:latin typeface="Minion Pro"/>
              </a:rPr>
              <a:t> </a:t>
            </a:r>
            <a:r>
              <a:rPr lang="en-US" b="0" i="0" dirty="0">
                <a:solidFill>
                  <a:srgbClr val="0B0B0B"/>
                </a:solidFill>
                <a:effectLst/>
                <a:latin typeface="Minion Pro"/>
              </a:rPr>
              <a:t>Maxwell’s Electromagnetic theory  Rutherford’s model atom will collapse with in a time of 10</a:t>
            </a:r>
            <a:r>
              <a:rPr lang="en-US" b="0" i="0" baseline="30000" dirty="0">
                <a:solidFill>
                  <a:srgbClr val="0B0B0B"/>
                </a:solidFill>
                <a:effectLst/>
                <a:latin typeface="Minion Pro"/>
              </a:rPr>
              <a:t>-8</a:t>
            </a:r>
            <a:r>
              <a:rPr lang="en-US" b="0" i="0" dirty="0">
                <a:solidFill>
                  <a:srgbClr val="0B0B0B"/>
                </a:solidFill>
                <a:effectLst/>
                <a:latin typeface="Minion Pro"/>
              </a:rPr>
              <a:t> seconds.</a:t>
            </a:r>
          </a:p>
          <a:p>
            <a:pPr algn="just">
              <a:buFont typeface="Arial" panose="020B0604020202020204" pitchFamily="34" charset="0"/>
              <a:buChar char="•"/>
            </a:pPr>
            <a:r>
              <a:rPr lang="en-US" dirty="0">
                <a:solidFill>
                  <a:srgbClr val="0B0B0B"/>
                </a:solidFill>
                <a:latin typeface="Minion Pro"/>
              </a:rPr>
              <a:t>Did not explain arrangement of electrons in the orbit. </a:t>
            </a:r>
          </a:p>
        </p:txBody>
      </p:sp>
      <p:sp>
        <p:nvSpPr>
          <p:cNvPr id="4" name="Date Placeholder 3">
            <a:extLst>
              <a:ext uri="{FF2B5EF4-FFF2-40B4-BE49-F238E27FC236}">
                <a16:creationId xmlns:a16="http://schemas.microsoft.com/office/drawing/2014/main" id="{C4C8C382-10A5-4450-B2BB-720D775CC288}"/>
              </a:ext>
            </a:extLst>
          </p:cNvPr>
          <p:cNvSpPr>
            <a:spLocks noGrp="1"/>
          </p:cNvSpPr>
          <p:nvPr>
            <p:ph type="dt" sz="half" idx="10"/>
          </p:nvPr>
        </p:nvSpPr>
        <p:spPr/>
        <p:txBody>
          <a:bodyPr/>
          <a:lstStyle/>
          <a:p>
            <a:pPr>
              <a:defRPr/>
            </a:pPr>
            <a:fld id="{B2F6A11D-4B14-4529-A71A-B02EF7F8AA7B}" type="datetime1">
              <a:rPr lang="en-US" smtClean="0"/>
              <a:t>9/2/2020</a:t>
            </a:fld>
            <a:endParaRPr lang="en-US" dirty="0"/>
          </a:p>
        </p:txBody>
      </p:sp>
      <p:sp>
        <p:nvSpPr>
          <p:cNvPr id="5" name="Footer Placeholder 4">
            <a:extLst>
              <a:ext uri="{FF2B5EF4-FFF2-40B4-BE49-F238E27FC236}">
                <a16:creationId xmlns:a16="http://schemas.microsoft.com/office/drawing/2014/main" id="{C6F350C0-A59F-418D-84A9-C3CB3E907145}"/>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240417C4-F300-404A-9C4D-00F3E3E38E9D}"/>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25</a:t>
            </a:fld>
            <a:endParaRPr lang="en-US"/>
          </a:p>
        </p:txBody>
      </p:sp>
    </p:spTree>
    <p:extLst>
      <p:ext uri="{BB962C8B-B14F-4D97-AF65-F5344CB8AC3E}">
        <p14:creationId xmlns:p14="http://schemas.microsoft.com/office/powerpoint/2010/main" val="3442173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4290" y="477138"/>
            <a:ext cx="1456690" cy="696595"/>
          </a:xfrm>
          <a:prstGeom prst="rect">
            <a:avLst/>
          </a:prstGeom>
        </p:spPr>
        <p:txBody>
          <a:bodyPr vert="horz" wrap="square" lIns="0" tIns="13335" rIns="0" bIns="0" rtlCol="0">
            <a:spAutoFit/>
          </a:bodyPr>
          <a:lstStyle/>
          <a:p>
            <a:pPr marL="12700">
              <a:lnSpc>
                <a:spcPct val="100000"/>
              </a:lnSpc>
              <a:spcBef>
                <a:spcPts val="105"/>
              </a:spcBef>
            </a:pPr>
            <a:r>
              <a:rPr sz="4400" b="1" spc="-5" dirty="0">
                <a:latin typeface="Bookman Old Style"/>
                <a:cs typeface="Bookman Old Style"/>
              </a:rPr>
              <a:t>But!!</a:t>
            </a:r>
            <a:endParaRPr sz="4400">
              <a:latin typeface="Bookman Old Style"/>
              <a:cs typeface="Bookman Old Style"/>
            </a:endParaRPr>
          </a:p>
        </p:txBody>
      </p:sp>
      <p:sp>
        <p:nvSpPr>
          <p:cNvPr id="15" name="Date Placeholder 14"/>
          <p:cNvSpPr>
            <a:spLocks noGrp="1"/>
          </p:cNvSpPr>
          <p:nvPr>
            <p:ph type="dt" sz="half" idx="10"/>
          </p:nvPr>
        </p:nvSpPr>
        <p:spPr/>
        <p:txBody>
          <a:bodyPr/>
          <a:lstStyle/>
          <a:p>
            <a:fld id="{FBE8B9A7-F62A-4BD6-88B0-4A7A76929632}" type="datetime1">
              <a:rPr lang="en-US" smtClean="0"/>
              <a:t>9/2/2020</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t>26</a:t>
            </a:fld>
            <a:endParaRPr lang="en-US"/>
          </a:p>
        </p:txBody>
      </p:sp>
      <p:sp>
        <p:nvSpPr>
          <p:cNvPr id="3" name="object 3"/>
          <p:cNvSpPr txBox="1"/>
          <p:nvPr/>
        </p:nvSpPr>
        <p:spPr>
          <a:xfrm>
            <a:off x="756919" y="1392682"/>
            <a:ext cx="7634605" cy="1002030"/>
          </a:xfrm>
          <a:prstGeom prst="rect">
            <a:avLst/>
          </a:prstGeom>
        </p:spPr>
        <p:txBody>
          <a:bodyPr vert="horz" wrap="square" lIns="0" tIns="13335" rIns="0" bIns="0" rtlCol="0">
            <a:spAutoFit/>
          </a:bodyPr>
          <a:lstStyle/>
          <a:p>
            <a:pPr marL="1007744" marR="5080" indent="-995680">
              <a:lnSpc>
                <a:spcPct val="100000"/>
              </a:lnSpc>
              <a:spcBef>
                <a:spcPts val="105"/>
              </a:spcBef>
            </a:pPr>
            <a:r>
              <a:rPr sz="3200" dirty="0">
                <a:latin typeface="Arial"/>
                <a:cs typeface="Arial"/>
              </a:rPr>
              <a:t>The Revolution of the electron in a</a:t>
            </a:r>
            <a:r>
              <a:rPr sz="3200" spc="-160" dirty="0">
                <a:latin typeface="Arial"/>
                <a:cs typeface="Arial"/>
              </a:rPr>
              <a:t> </a:t>
            </a:r>
            <a:r>
              <a:rPr sz="3200" dirty="0">
                <a:latin typeface="Arial"/>
                <a:cs typeface="Arial"/>
              </a:rPr>
              <a:t>circular  </a:t>
            </a:r>
            <a:r>
              <a:rPr sz="3200" spc="-5" dirty="0">
                <a:latin typeface="Arial"/>
                <a:cs typeface="Arial"/>
              </a:rPr>
              <a:t>orbit </a:t>
            </a:r>
            <a:r>
              <a:rPr sz="3200" spc="-10" dirty="0">
                <a:latin typeface="Arial"/>
                <a:cs typeface="Arial"/>
              </a:rPr>
              <a:t>is </a:t>
            </a:r>
            <a:r>
              <a:rPr sz="3200" spc="-5" dirty="0">
                <a:latin typeface="Arial"/>
                <a:cs typeface="Arial"/>
              </a:rPr>
              <a:t>not </a:t>
            </a:r>
            <a:r>
              <a:rPr sz="3200" dirty="0">
                <a:latin typeface="Arial"/>
                <a:cs typeface="Arial"/>
              </a:rPr>
              <a:t>expected to be</a:t>
            </a:r>
            <a:r>
              <a:rPr sz="3200" spc="-75" dirty="0">
                <a:latin typeface="Arial"/>
                <a:cs typeface="Arial"/>
              </a:rPr>
              <a:t> </a:t>
            </a:r>
            <a:r>
              <a:rPr sz="3200" dirty="0">
                <a:latin typeface="Arial"/>
                <a:cs typeface="Arial"/>
              </a:rPr>
              <a:t>stable.</a:t>
            </a:r>
            <a:endParaRPr sz="3200">
              <a:latin typeface="Arial"/>
              <a:cs typeface="Arial"/>
            </a:endParaRPr>
          </a:p>
        </p:txBody>
      </p:sp>
      <p:sp>
        <p:nvSpPr>
          <p:cNvPr id="4" name="object 4"/>
          <p:cNvSpPr/>
          <p:nvPr/>
        </p:nvSpPr>
        <p:spPr>
          <a:xfrm>
            <a:off x="4267200" y="4038600"/>
            <a:ext cx="533400" cy="609600"/>
          </a:xfrm>
          <a:custGeom>
            <a:avLst/>
            <a:gdLst/>
            <a:ahLst/>
            <a:cxnLst/>
            <a:rect l="l" t="t" r="r" b="b"/>
            <a:pathLst>
              <a:path w="533400" h="609600">
                <a:moveTo>
                  <a:pt x="266700" y="0"/>
                </a:moveTo>
                <a:lnTo>
                  <a:pt x="223433" y="3990"/>
                </a:lnTo>
                <a:lnTo>
                  <a:pt x="182392" y="15544"/>
                </a:lnTo>
                <a:lnTo>
                  <a:pt x="144124" y="34032"/>
                </a:lnTo>
                <a:lnTo>
                  <a:pt x="109179" y="58826"/>
                </a:lnTo>
                <a:lnTo>
                  <a:pt x="78104" y="89296"/>
                </a:lnTo>
                <a:lnTo>
                  <a:pt x="51450" y="124815"/>
                </a:lnTo>
                <a:lnTo>
                  <a:pt x="29763" y="164753"/>
                </a:lnTo>
                <a:lnTo>
                  <a:pt x="13594" y="208483"/>
                </a:lnTo>
                <a:lnTo>
                  <a:pt x="3489" y="255374"/>
                </a:lnTo>
                <a:lnTo>
                  <a:pt x="0" y="304800"/>
                </a:lnTo>
                <a:lnTo>
                  <a:pt x="3489" y="354225"/>
                </a:lnTo>
                <a:lnTo>
                  <a:pt x="13594" y="401116"/>
                </a:lnTo>
                <a:lnTo>
                  <a:pt x="29763" y="444846"/>
                </a:lnTo>
                <a:lnTo>
                  <a:pt x="51450" y="484784"/>
                </a:lnTo>
                <a:lnTo>
                  <a:pt x="78104" y="520303"/>
                </a:lnTo>
                <a:lnTo>
                  <a:pt x="109179" y="550773"/>
                </a:lnTo>
                <a:lnTo>
                  <a:pt x="144124" y="575567"/>
                </a:lnTo>
                <a:lnTo>
                  <a:pt x="182392" y="594055"/>
                </a:lnTo>
                <a:lnTo>
                  <a:pt x="223433" y="605609"/>
                </a:lnTo>
                <a:lnTo>
                  <a:pt x="266700" y="609600"/>
                </a:lnTo>
                <a:lnTo>
                  <a:pt x="309966" y="605609"/>
                </a:lnTo>
                <a:lnTo>
                  <a:pt x="351007" y="594055"/>
                </a:lnTo>
                <a:lnTo>
                  <a:pt x="389275" y="575567"/>
                </a:lnTo>
                <a:lnTo>
                  <a:pt x="424220" y="550773"/>
                </a:lnTo>
                <a:lnTo>
                  <a:pt x="455294" y="520303"/>
                </a:lnTo>
                <a:lnTo>
                  <a:pt x="481949" y="484784"/>
                </a:lnTo>
                <a:lnTo>
                  <a:pt x="503636" y="444846"/>
                </a:lnTo>
                <a:lnTo>
                  <a:pt x="519805" y="401116"/>
                </a:lnTo>
                <a:lnTo>
                  <a:pt x="529910" y="354225"/>
                </a:lnTo>
                <a:lnTo>
                  <a:pt x="533400" y="304800"/>
                </a:lnTo>
                <a:lnTo>
                  <a:pt x="529910" y="255374"/>
                </a:lnTo>
                <a:lnTo>
                  <a:pt x="519805" y="208483"/>
                </a:lnTo>
                <a:lnTo>
                  <a:pt x="503636" y="164753"/>
                </a:lnTo>
                <a:lnTo>
                  <a:pt x="481949" y="124815"/>
                </a:lnTo>
                <a:lnTo>
                  <a:pt x="455295" y="89296"/>
                </a:lnTo>
                <a:lnTo>
                  <a:pt x="424220" y="58826"/>
                </a:lnTo>
                <a:lnTo>
                  <a:pt x="389275" y="34032"/>
                </a:lnTo>
                <a:lnTo>
                  <a:pt x="351007" y="15544"/>
                </a:lnTo>
                <a:lnTo>
                  <a:pt x="309966" y="3990"/>
                </a:lnTo>
                <a:lnTo>
                  <a:pt x="266700" y="0"/>
                </a:lnTo>
                <a:close/>
              </a:path>
            </a:pathLst>
          </a:custGeom>
          <a:solidFill>
            <a:srgbClr val="00AF50"/>
          </a:solidFill>
        </p:spPr>
        <p:txBody>
          <a:bodyPr wrap="square" lIns="0" tIns="0" rIns="0" bIns="0" rtlCol="0"/>
          <a:lstStyle/>
          <a:p>
            <a:endParaRPr/>
          </a:p>
        </p:txBody>
      </p:sp>
      <p:sp>
        <p:nvSpPr>
          <p:cNvPr id="5" name="object 5"/>
          <p:cNvSpPr txBox="1"/>
          <p:nvPr/>
        </p:nvSpPr>
        <p:spPr>
          <a:xfrm>
            <a:off x="4402963" y="4075557"/>
            <a:ext cx="26352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Arial"/>
                <a:cs typeface="Arial"/>
              </a:rPr>
              <a:t>+</a:t>
            </a:r>
            <a:endParaRPr sz="3200">
              <a:latin typeface="Arial"/>
              <a:cs typeface="Arial"/>
            </a:endParaRPr>
          </a:p>
        </p:txBody>
      </p:sp>
      <p:sp>
        <p:nvSpPr>
          <p:cNvPr id="6" name="object 6"/>
          <p:cNvSpPr/>
          <p:nvPr/>
        </p:nvSpPr>
        <p:spPr>
          <a:xfrm>
            <a:off x="3505961" y="3201161"/>
            <a:ext cx="2057400" cy="2286000"/>
          </a:xfrm>
          <a:custGeom>
            <a:avLst/>
            <a:gdLst/>
            <a:ahLst/>
            <a:cxnLst/>
            <a:rect l="l" t="t" r="r" b="b"/>
            <a:pathLst>
              <a:path w="2057400" h="2286000">
                <a:moveTo>
                  <a:pt x="0" y="1143000"/>
                </a:moveTo>
                <a:lnTo>
                  <a:pt x="1002" y="1092082"/>
                </a:lnTo>
                <a:lnTo>
                  <a:pt x="3980" y="1041734"/>
                </a:lnTo>
                <a:lnTo>
                  <a:pt x="8894" y="992004"/>
                </a:lnTo>
                <a:lnTo>
                  <a:pt x="15700" y="942938"/>
                </a:lnTo>
                <a:lnTo>
                  <a:pt x="24357" y="894582"/>
                </a:lnTo>
                <a:lnTo>
                  <a:pt x="34824" y="846982"/>
                </a:lnTo>
                <a:lnTo>
                  <a:pt x="47058" y="800185"/>
                </a:lnTo>
                <a:lnTo>
                  <a:pt x="61018" y="754238"/>
                </a:lnTo>
                <a:lnTo>
                  <a:pt x="76662" y="709186"/>
                </a:lnTo>
                <a:lnTo>
                  <a:pt x="93948" y="665077"/>
                </a:lnTo>
                <a:lnTo>
                  <a:pt x="112834" y="621957"/>
                </a:lnTo>
                <a:lnTo>
                  <a:pt x="133279" y="579871"/>
                </a:lnTo>
                <a:lnTo>
                  <a:pt x="155241" y="538867"/>
                </a:lnTo>
                <a:lnTo>
                  <a:pt x="178678" y="498992"/>
                </a:lnTo>
                <a:lnTo>
                  <a:pt x="203548" y="460290"/>
                </a:lnTo>
                <a:lnTo>
                  <a:pt x="229809" y="422810"/>
                </a:lnTo>
                <a:lnTo>
                  <a:pt x="257420" y="386597"/>
                </a:lnTo>
                <a:lnTo>
                  <a:pt x="286338" y="351698"/>
                </a:lnTo>
                <a:lnTo>
                  <a:pt x="316523" y="318159"/>
                </a:lnTo>
                <a:lnTo>
                  <a:pt x="347932" y="286027"/>
                </a:lnTo>
                <a:lnTo>
                  <a:pt x="380524" y="255348"/>
                </a:lnTo>
                <a:lnTo>
                  <a:pt x="414256" y="226168"/>
                </a:lnTo>
                <a:lnTo>
                  <a:pt x="449087" y="198534"/>
                </a:lnTo>
                <a:lnTo>
                  <a:pt x="484975" y="172493"/>
                </a:lnTo>
                <a:lnTo>
                  <a:pt x="521878" y="148091"/>
                </a:lnTo>
                <a:lnTo>
                  <a:pt x="559755" y="125374"/>
                </a:lnTo>
                <a:lnTo>
                  <a:pt x="598564" y="104389"/>
                </a:lnTo>
                <a:lnTo>
                  <a:pt x="638262" y="85182"/>
                </a:lnTo>
                <a:lnTo>
                  <a:pt x="678809" y="67799"/>
                </a:lnTo>
                <a:lnTo>
                  <a:pt x="720162" y="52288"/>
                </a:lnTo>
                <a:lnTo>
                  <a:pt x="762279" y="38694"/>
                </a:lnTo>
                <a:lnTo>
                  <a:pt x="805120" y="27064"/>
                </a:lnTo>
                <a:lnTo>
                  <a:pt x="848641" y="17445"/>
                </a:lnTo>
                <a:lnTo>
                  <a:pt x="892801" y="9882"/>
                </a:lnTo>
                <a:lnTo>
                  <a:pt x="937559" y="4423"/>
                </a:lnTo>
                <a:lnTo>
                  <a:pt x="982872" y="1113"/>
                </a:lnTo>
                <a:lnTo>
                  <a:pt x="1028700" y="0"/>
                </a:lnTo>
                <a:lnTo>
                  <a:pt x="1074527" y="1113"/>
                </a:lnTo>
                <a:lnTo>
                  <a:pt x="1119840" y="4423"/>
                </a:lnTo>
                <a:lnTo>
                  <a:pt x="1164598" y="9882"/>
                </a:lnTo>
                <a:lnTo>
                  <a:pt x="1208758" y="17445"/>
                </a:lnTo>
                <a:lnTo>
                  <a:pt x="1252279" y="27064"/>
                </a:lnTo>
                <a:lnTo>
                  <a:pt x="1295120" y="38694"/>
                </a:lnTo>
                <a:lnTo>
                  <a:pt x="1337237" y="52288"/>
                </a:lnTo>
                <a:lnTo>
                  <a:pt x="1378590" y="67799"/>
                </a:lnTo>
                <a:lnTo>
                  <a:pt x="1419137" y="85182"/>
                </a:lnTo>
                <a:lnTo>
                  <a:pt x="1458835" y="104389"/>
                </a:lnTo>
                <a:lnTo>
                  <a:pt x="1497644" y="125374"/>
                </a:lnTo>
                <a:lnTo>
                  <a:pt x="1535521" y="148091"/>
                </a:lnTo>
                <a:lnTo>
                  <a:pt x="1572424" y="172493"/>
                </a:lnTo>
                <a:lnTo>
                  <a:pt x="1608312" y="198534"/>
                </a:lnTo>
                <a:lnTo>
                  <a:pt x="1643143" y="226168"/>
                </a:lnTo>
                <a:lnTo>
                  <a:pt x="1676875" y="255348"/>
                </a:lnTo>
                <a:lnTo>
                  <a:pt x="1709467" y="286027"/>
                </a:lnTo>
                <a:lnTo>
                  <a:pt x="1740876" y="318159"/>
                </a:lnTo>
                <a:lnTo>
                  <a:pt x="1771061" y="351698"/>
                </a:lnTo>
                <a:lnTo>
                  <a:pt x="1799979" y="386597"/>
                </a:lnTo>
                <a:lnTo>
                  <a:pt x="1827590" y="422810"/>
                </a:lnTo>
                <a:lnTo>
                  <a:pt x="1853851" y="460290"/>
                </a:lnTo>
                <a:lnTo>
                  <a:pt x="1878721" y="498992"/>
                </a:lnTo>
                <a:lnTo>
                  <a:pt x="1902158" y="538867"/>
                </a:lnTo>
                <a:lnTo>
                  <a:pt x="1924120" y="579871"/>
                </a:lnTo>
                <a:lnTo>
                  <a:pt x="1944565" y="621957"/>
                </a:lnTo>
                <a:lnTo>
                  <a:pt x="1963451" y="665077"/>
                </a:lnTo>
                <a:lnTo>
                  <a:pt x="1980737" y="709186"/>
                </a:lnTo>
                <a:lnTo>
                  <a:pt x="1996381" y="754238"/>
                </a:lnTo>
                <a:lnTo>
                  <a:pt x="2010341" y="800185"/>
                </a:lnTo>
                <a:lnTo>
                  <a:pt x="2022575" y="846982"/>
                </a:lnTo>
                <a:lnTo>
                  <a:pt x="2033042" y="894582"/>
                </a:lnTo>
                <a:lnTo>
                  <a:pt x="2041699" y="942938"/>
                </a:lnTo>
                <a:lnTo>
                  <a:pt x="2048505" y="992004"/>
                </a:lnTo>
                <a:lnTo>
                  <a:pt x="2053419" y="1041734"/>
                </a:lnTo>
                <a:lnTo>
                  <a:pt x="2056397" y="1092082"/>
                </a:lnTo>
                <a:lnTo>
                  <a:pt x="2057400" y="1143000"/>
                </a:lnTo>
                <a:lnTo>
                  <a:pt x="2056397" y="1193917"/>
                </a:lnTo>
                <a:lnTo>
                  <a:pt x="2053419" y="1244265"/>
                </a:lnTo>
                <a:lnTo>
                  <a:pt x="2048505" y="1293995"/>
                </a:lnTo>
                <a:lnTo>
                  <a:pt x="2041699" y="1343061"/>
                </a:lnTo>
                <a:lnTo>
                  <a:pt x="2033042" y="1391417"/>
                </a:lnTo>
                <a:lnTo>
                  <a:pt x="2022575" y="1439017"/>
                </a:lnTo>
                <a:lnTo>
                  <a:pt x="2010341" y="1485814"/>
                </a:lnTo>
                <a:lnTo>
                  <a:pt x="1996381" y="1531761"/>
                </a:lnTo>
                <a:lnTo>
                  <a:pt x="1980737" y="1576813"/>
                </a:lnTo>
                <a:lnTo>
                  <a:pt x="1963451" y="1620922"/>
                </a:lnTo>
                <a:lnTo>
                  <a:pt x="1944565" y="1664042"/>
                </a:lnTo>
                <a:lnTo>
                  <a:pt x="1924120" y="1706128"/>
                </a:lnTo>
                <a:lnTo>
                  <a:pt x="1902158" y="1747132"/>
                </a:lnTo>
                <a:lnTo>
                  <a:pt x="1878721" y="1787007"/>
                </a:lnTo>
                <a:lnTo>
                  <a:pt x="1853851" y="1825709"/>
                </a:lnTo>
                <a:lnTo>
                  <a:pt x="1827590" y="1863189"/>
                </a:lnTo>
                <a:lnTo>
                  <a:pt x="1799979" y="1899402"/>
                </a:lnTo>
                <a:lnTo>
                  <a:pt x="1771061" y="1934301"/>
                </a:lnTo>
                <a:lnTo>
                  <a:pt x="1740876" y="1967840"/>
                </a:lnTo>
                <a:lnTo>
                  <a:pt x="1709467" y="1999972"/>
                </a:lnTo>
                <a:lnTo>
                  <a:pt x="1676875" y="2030651"/>
                </a:lnTo>
                <a:lnTo>
                  <a:pt x="1643143" y="2059831"/>
                </a:lnTo>
                <a:lnTo>
                  <a:pt x="1608312" y="2087465"/>
                </a:lnTo>
                <a:lnTo>
                  <a:pt x="1572424" y="2113506"/>
                </a:lnTo>
                <a:lnTo>
                  <a:pt x="1535521" y="2137908"/>
                </a:lnTo>
                <a:lnTo>
                  <a:pt x="1497644" y="2160625"/>
                </a:lnTo>
                <a:lnTo>
                  <a:pt x="1458835" y="2181610"/>
                </a:lnTo>
                <a:lnTo>
                  <a:pt x="1419137" y="2200817"/>
                </a:lnTo>
                <a:lnTo>
                  <a:pt x="1378590" y="2218200"/>
                </a:lnTo>
                <a:lnTo>
                  <a:pt x="1337237" y="2233711"/>
                </a:lnTo>
                <a:lnTo>
                  <a:pt x="1295120" y="2247305"/>
                </a:lnTo>
                <a:lnTo>
                  <a:pt x="1252279" y="2258935"/>
                </a:lnTo>
                <a:lnTo>
                  <a:pt x="1208758" y="2268554"/>
                </a:lnTo>
                <a:lnTo>
                  <a:pt x="1164598" y="2276117"/>
                </a:lnTo>
                <a:lnTo>
                  <a:pt x="1119840" y="2281576"/>
                </a:lnTo>
                <a:lnTo>
                  <a:pt x="1074527" y="2284886"/>
                </a:lnTo>
                <a:lnTo>
                  <a:pt x="1028700" y="2286000"/>
                </a:lnTo>
                <a:lnTo>
                  <a:pt x="982872" y="2284886"/>
                </a:lnTo>
                <a:lnTo>
                  <a:pt x="937559" y="2281576"/>
                </a:lnTo>
                <a:lnTo>
                  <a:pt x="892801" y="2276117"/>
                </a:lnTo>
                <a:lnTo>
                  <a:pt x="848641" y="2268554"/>
                </a:lnTo>
                <a:lnTo>
                  <a:pt x="805120" y="2258935"/>
                </a:lnTo>
                <a:lnTo>
                  <a:pt x="762279" y="2247305"/>
                </a:lnTo>
                <a:lnTo>
                  <a:pt x="720162" y="2233711"/>
                </a:lnTo>
                <a:lnTo>
                  <a:pt x="678809" y="2218200"/>
                </a:lnTo>
                <a:lnTo>
                  <a:pt x="638262" y="2200817"/>
                </a:lnTo>
                <a:lnTo>
                  <a:pt x="598564" y="2181610"/>
                </a:lnTo>
                <a:lnTo>
                  <a:pt x="559755" y="2160625"/>
                </a:lnTo>
                <a:lnTo>
                  <a:pt x="521878" y="2137908"/>
                </a:lnTo>
                <a:lnTo>
                  <a:pt x="484975" y="2113506"/>
                </a:lnTo>
                <a:lnTo>
                  <a:pt x="449087" y="2087465"/>
                </a:lnTo>
                <a:lnTo>
                  <a:pt x="414256" y="2059831"/>
                </a:lnTo>
                <a:lnTo>
                  <a:pt x="380524" y="2030651"/>
                </a:lnTo>
                <a:lnTo>
                  <a:pt x="347932" y="1999972"/>
                </a:lnTo>
                <a:lnTo>
                  <a:pt x="316523" y="1967840"/>
                </a:lnTo>
                <a:lnTo>
                  <a:pt x="286338" y="1934301"/>
                </a:lnTo>
                <a:lnTo>
                  <a:pt x="257420" y="1899402"/>
                </a:lnTo>
                <a:lnTo>
                  <a:pt x="229809" y="1863189"/>
                </a:lnTo>
                <a:lnTo>
                  <a:pt x="203548" y="1825709"/>
                </a:lnTo>
                <a:lnTo>
                  <a:pt x="178678" y="1787007"/>
                </a:lnTo>
                <a:lnTo>
                  <a:pt x="155241" y="1747132"/>
                </a:lnTo>
                <a:lnTo>
                  <a:pt x="133279" y="1706128"/>
                </a:lnTo>
                <a:lnTo>
                  <a:pt x="112834" y="1664042"/>
                </a:lnTo>
                <a:lnTo>
                  <a:pt x="93948" y="1620922"/>
                </a:lnTo>
                <a:lnTo>
                  <a:pt x="76662" y="1576813"/>
                </a:lnTo>
                <a:lnTo>
                  <a:pt x="61018" y="1531761"/>
                </a:lnTo>
                <a:lnTo>
                  <a:pt x="47058" y="1485814"/>
                </a:lnTo>
                <a:lnTo>
                  <a:pt x="34824" y="1439017"/>
                </a:lnTo>
                <a:lnTo>
                  <a:pt x="24357" y="1391417"/>
                </a:lnTo>
                <a:lnTo>
                  <a:pt x="15700" y="1343061"/>
                </a:lnTo>
                <a:lnTo>
                  <a:pt x="8894" y="1293995"/>
                </a:lnTo>
                <a:lnTo>
                  <a:pt x="3980" y="1244265"/>
                </a:lnTo>
                <a:lnTo>
                  <a:pt x="1002" y="1193917"/>
                </a:lnTo>
                <a:lnTo>
                  <a:pt x="0" y="1143000"/>
                </a:lnTo>
                <a:close/>
              </a:path>
            </a:pathLst>
          </a:custGeom>
          <a:ln w="25908">
            <a:solidFill>
              <a:srgbClr val="385D89"/>
            </a:solidFill>
            <a:prstDash val="sysDash"/>
          </a:ln>
        </p:spPr>
        <p:txBody>
          <a:bodyPr wrap="square" lIns="0" tIns="0" rIns="0" bIns="0" rtlCol="0"/>
          <a:lstStyle/>
          <a:p>
            <a:endParaRPr/>
          </a:p>
        </p:txBody>
      </p:sp>
      <p:sp>
        <p:nvSpPr>
          <p:cNvPr id="7" name="object 7"/>
          <p:cNvSpPr/>
          <p:nvPr/>
        </p:nvSpPr>
        <p:spPr>
          <a:xfrm>
            <a:off x="3048761" y="2743961"/>
            <a:ext cx="3048000" cy="3276600"/>
          </a:xfrm>
          <a:custGeom>
            <a:avLst/>
            <a:gdLst/>
            <a:ahLst/>
            <a:cxnLst/>
            <a:rect l="l" t="t" r="r" b="b"/>
            <a:pathLst>
              <a:path w="3048000" h="3276600">
                <a:moveTo>
                  <a:pt x="0" y="1638300"/>
                </a:moveTo>
                <a:lnTo>
                  <a:pt x="698" y="1588215"/>
                </a:lnTo>
                <a:lnTo>
                  <a:pt x="2781" y="1538505"/>
                </a:lnTo>
                <a:lnTo>
                  <a:pt x="6228" y="1489190"/>
                </a:lnTo>
                <a:lnTo>
                  <a:pt x="11019" y="1440291"/>
                </a:lnTo>
                <a:lnTo>
                  <a:pt x="17135" y="1391830"/>
                </a:lnTo>
                <a:lnTo>
                  <a:pt x="24555" y="1343829"/>
                </a:lnTo>
                <a:lnTo>
                  <a:pt x="33259" y="1296308"/>
                </a:lnTo>
                <a:lnTo>
                  <a:pt x="43228" y="1249290"/>
                </a:lnTo>
                <a:lnTo>
                  <a:pt x="54442" y="1202795"/>
                </a:lnTo>
                <a:lnTo>
                  <a:pt x="66880" y="1156846"/>
                </a:lnTo>
                <a:lnTo>
                  <a:pt x="80523" y="1111463"/>
                </a:lnTo>
                <a:lnTo>
                  <a:pt x="95351" y="1066668"/>
                </a:lnTo>
                <a:lnTo>
                  <a:pt x="111344" y="1022482"/>
                </a:lnTo>
                <a:lnTo>
                  <a:pt x="128481" y="978927"/>
                </a:lnTo>
                <a:lnTo>
                  <a:pt x="146744" y="936025"/>
                </a:lnTo>
                <a:lnTo>
                  <a:pt x="166111" y="893796"/>
                </a:lnTo>
                <a:lnTo>
                  <a:pt x="186564" y="852262"/>
                </a:lnTo>
                <a:lnTo>
                  <a:pt x="208082" y="811445"/>
                </a:lnTo>
                <a:lnTo>
                  <a:pt x="230645" y="771366"/>
                </a:lnTo>
                <a:lnTo>
                  <a:pt x="254234" y="732046"/>
                </a:lnTo>
                <a:lnTo>
                  <a:pt x="278828" y="693507"/>
                </a:lnTo>
                <a:lnTo>
                  <a:pt x="304407" y="655770"/>
                </a:lnTo>
                <a:lnTo>
                  <a:pt x="330952" y="618856"/>
                </a:lnTo>
                <a:lnTo>
                  <a:pt x="358443" y="582788"/>
                </a:lnTo>
                <a:lnTo>
                  <a:pt x="386859" y="547587"/>
                </a:lnTo>
                <a:lnTo>
                  <a:pt x="416181" y="513273"/>
                </a:lnTo>
                <a:lnTo>
                  <a:pt x="446389" y="479869"/>
                </a:lnTo>
                <a:lnTo>
                  <a:pt x="477462" y="447396"/>
                </a:lnTo>
                <a:lnTo>
                  <a:pt x="509382" y="415874"/>
                </a:lnTo>
                <a:lnTo>
                  <a:pt x="542127" y="385327"/>
                </a:lnTo>
                <a:lnTo>
                  <a:pt x="575679" y="355774"/>
                </a:lnTo>
                <a:lnTo>
                  <a:pt x="610017" y="327239"/>
                </a:lnTo>
                <a:lnTo>
                  <a:pt x="645121" y="299741"/>
                </a:lnTo>
                <a:lnTo>
                  <a:pt x="680971" y="273302"/>
                </a:lnTo>
                <a:lnTo>
                  <a:pt x="717548" y="247944"/>
                </a:lnTo>
                <a:lnTo>
                  <a:pt x="754831" y="223689"/>
                </a:lnTo>
                <a:lnTo>
                  <a:pt x="792801" y="200557"/>
                </a:lnTo>
                <a:lnTo>
                  <a:pt x="831437" y="178570"/>
                </a:lnTo>
                <a:lnTo>
                  <a:pt x="870719" y="157750"/>
                </a:lnTo>
                <a:lnTo>
                  <a:pt x="910629" y="138118"/>
                </a:lnTo>
                <a:lnTo>
                  <a:pt x="951145" y="119695"/>
                </a:lnTo>
                <a:lnTo>
                  <a:pt x="992248" y="102503"/>
                </a:lnTo>
                <a:lnTo>
                  <a:pt x="1033918" y="86563"/>
                </a:lnTo>
                <a:lnTo>
                  <a:pt x="1076135" y="71896"/>
                </a:lnTo>
                <a:lnTo>
                  <a:pt x="1118878" y="58525"/>
                </a:lnTo>
                <a:lnTo>
                  <a:pt x="1162129" y="46471"/>
                </a:lnTo>
                <a:lnTo>
                  <a:pt x="1205867" y="35754"/>
                </a:lnTo>
                <a:lnTo>
                  <a:pt x="1250073" y="26397"/>
                </a:lnTo>
                <a:lnTo>
                  <a:pt x="1294725" y="18420"/>
                </a:lnTo>
                <a:lnTo>
                  <a:pt x="1339805" y="11846"/>
                </a:lnTo>
                <a:lnTo>
                  <a:pt x="1385292" y="6695"/>
                </a:lnTo>
                <a:lnTo>
                  <a:pt x="1431167" y="2990"/>
                </a:lnTo>
                <a:lnTo>
                  <a:pt x="1477410" y="751"/>
                </a:lnTo>
                <a:lnTo>
                  <a:pt x="1524000" y="0"/>
                </a:lnTo>
                <a:lnTo>
                  <a:pt x="1570589" y="751"/>
                </a:lnTo>
                <a:lnTo>
                  <a:pt x="1616832" y="2990"/>
                </a:lnTo>
                <a:lnTo>
                  <a:pt x="1662707" y="6695"/>
                </a:lnTo>
                <a:lnTo>
                  <a:pt x="1708194" y="11846"/>
                </a:lnTo>
                <a:lnTo>
                  <a:pt x="1753274" y="18420"/>
                </a:lnTo>
                <a:lnTo>
                  <a:pt x="1797926" y="26397"/>
                </a:lnTo>
                <a:lnTo>
                  <a:pt x="1842132" y="35754"/>
                </a:lnTo>
                <a:lnTo>
                  <a:pt x="1885870" y="46471"/>
                </a:lnTo>
                <a:lnTo>
                  <a:pt x="1929121" y="58525"/>
                </a:lnTo>
                <a:lnTo>
                  <a:pt x="1971864" y="71896"/>
                </a:lnTo>
                <a:lnTo>
                  <a:pt x="2014081" y="86563"/>
                </a:lnTo>
                <a:lnTo>
                  <a:pt x="2055751" y="102503"/>
                </a:lnTo>
                <a:lnTo>
                  <a:pt x="2096854" y="119695"/>
                </a:lnTo>
                <a:lnTo>
                  <a:pt x="2137370" y="138118"/>
                </a:lnTo>
                <a:lnTo>
                  <a:pt x="2177280" y="157750"/>
                </a:lnTo>
                <a:lnTo>
                  <a:pt x="2216562" y="178570"/>
                </a:lnTo>
                <a:lnTo>
                  <a:pt x="2255198" y="200557"/>
                </a:lnTo>
                <a:lnTo>
                  <a:pt x="2293168" y="223689"/>
                </a:lnTo>
                <a:lnTo>
                  <a:pt x="2330451" y="247944"/>
                </a:lnTo>
                <a:lnTo>
                  <a:pt x="2367028" y="273302"/>
                </a:lnTo>
                <a:lnTo>
                  <a:pt x="2402878" y="299741"/>
                </a:lnTo>
                <a:lnTo>
                  <a:pt x="2437982" y="327239"/>
                </a:lnTo>
                <a:lnTo>
                  <a:pt x="2472320" y="355774"/>
                </a:lnTo>
                <a:lnTo>
                  <a:pt x="2505872" y="385327"/>
                </a:lnTo>
                <a:lnTo>
                  <a:pt x="2538617" y="415874"/>
                </a:lnTo>
                <a:lnTo>
                  <a:pt x="2570537" y="447396"/>
                </a:lnTo>
                <a:lnTo>
                  <a:pt x="2601610" y="479869"/>
                </a:lnTo>
                <a:lnTo>
                  <a:pt x="2631818" y="513273"/>
                </a:lnTo>
                <a:lnTo>
                  <a:pt x="2661140" y="547587"/>
                </a:lnTo>
                <a:lnTo>
                  <a:pt x="2689556" y="582788"/>
                </a:lnTo>
                <a:lnTo>
                  <a:pt x="2717047" y="618856"/>
                </a:lnTo>
                <a:lnTo>
                  <a:pt x="2743592" y="655770"/>
                </a:lnTo>
                <a:lnTo>
                  <a:pt x="2769171" y="693507"/>
                </a:lnTo>
                <a:lnTo>
                  <a:pt x="2793765" y="732046"/>
                </a:lnTo>
                <a:lnTo>
                  <a:pt x="2817354" y="771366"/>
                </a:lnTo>
                <a:lnTo>
                  <a:pt x="2839917" y="811445"/>
                </a:lnTo>
                <a:lnTo>
                  <a:pt x="2861435" y="852262"/>
                </a:lnTo>
                <a:lnTo>
                  <a:pt x="2881888" y="893796"/>
                </a:lnTo>
                <a:lnTo>
                  <a:pt x="2901255" y="936025"/>
                </a:lnTo>
                <a:lnTo>
                  <a:pt x="2919518" y="978927"/>
                </a:lnTo>
                <a:lnTo>
                  <a:pt x="2936655" y="1022482"/>
                </a:lnTo>
                <a:lnTo>
                  <a:pt x="2952648" y="1066668"/>
                </a:lnTo>
                <a:lnTo>
                  <a:pt x="2967476" y="1111463"/>
                </a:lnTo>
                <a:lnTo>
                  <a:pt x="2981119" y="1156846"/>
                </a:lnTo>
                <a:lnTo>
                  <a:pt x="2993557" y="1202795"/>
                </a:lnTo>
                <a:lnTo>
                  <a:pt x="3004771" y="1249290"/>
                </a:lnTo>
                <a:lnTo>
                  <a:pt x="3014740" y="1296308"/>
                </a:lnTo>
                <a:lnTo>
                  <a:pt x="3023444" y="1343829"/>
                </a:lnTo>
                <a:lnTo>
                  <a:pt x="3030864" y="1391830"/>
                </a:lnTo>
                <a:lnTo>
                  <a:pt x="3036980" y="1440291"/>
                </a:lnTo>
                <a:lnTo>
                  <a:pt x="3041771" y="1489190"/>
                </a:lnTo>
                <a:lnTo>
                  <a:pt x="3045218" y="1538505"/>
                </a:lnTo>
                <a:lnTo>
                  <a:pt x="3047301" y="1588215"/>
                </a:lnTo>
                <a:lnTo>
                  <a:pt x="3048000" y="1638300"/>
                </a:lnTo>
                <a:lnTo>
                  <a:pt x="3047301" y="1688384"/>
                </a:lnTo>
                <a:lnTo>
                  <a:pt x="3045218" y="1738094"/>
                </a:lnTo>
                <a:lnTo>
                  <a:pt x="3041771" y="1787409"/>
                </a:lnTo>
                <a:lnTo>
                  <a:pt x="3036980" y="1836308"/>
                </a:lnTo>
                <a:lnTo>
                  <a:pt x="3030864" y="1884769"/>
                </a:lnTo>
                <a:lnTo>
                  <a:pt x="3023444" y="1932770"/>
                </a:lnTo>
                <a:lnTo>
                  <a:pt x="3014740" y="1980291"/>
                </a:lnTo>
                <a:lnTo>
                  <a:pt x="3004771" y="2027309"/>
                </a:lnTo>
                <a:lnTo>
                  <a:pt x="2993557" y="2073804"/>
                </a:lnTo>
                <a:lnTo>
                  <a:pt x="2981119" y="2119753"/>
                </a:lnTo>
                <a:lnTo>
                  <a:pt x="2967476" y="2165136"/>
                </a:lnTo>
                <a:lnTo>
                  <a:pt x="2952648" y="2209931"/>
                </a:lnTo>
                <a:lnTo>
                  <a:pt x="2936655" y="2254117"/>
                </a:lnTo>
                <a:lnTo>
                  <a:pt x="2919518" y="2297672"/>
                </a:lnTo>
                <a:lnTo>
                  <a:pt x="2901255" y="2340574"/>
                </a:lnTo>
                <a:lnTo>
                  <a:pt x="2881888" y="2382803"/>
                </a:lnTo>
                <a:lnTo>
                  <a:pt x="2861435" y="2424337"/>
                </a:lnTo>
                <a:lnTo>
                  <a:pt x="2839917" y="2465154"/>
                </a:lnTo>
                <a:lnTo>
                  <a:pt x="2817354" y="2505233"/>
                </a:lnTo>
                <a:lnTo>
                  <a:pt x="2793765" y="2544553"/>
                </a:lnTo>
                <a:lnTo>
                  <a:pt x="2769171" y="2583092"/>
                </a:lnTo>
                <a:lnTo>
                  <a:pt x="2743592" y="2620829"/>
                </a:lnTo>
                <a:lnTo>
                  <a:pt x="2717047" y="2657743"/>
                </a:lnTo>
                <a:lnTo>
                  <a:pt x="2689556" y="2693811"/>
                </a:lnTo>
                <a:lnTo>
                  <a:pt x="2661140" y="2729012"/>
                </a:lnTo>
                <a:lnTo>
                  <a:pt x="2631818" y="2763326"/>
                </a:lnTo>
                <a:lnTo>
                  <a:pt x="2601610" y="2796730"/>
                </a:lnTo>
                <a:lnTo>
                  <a:pt x="2570537" y="2829203"/>
                </a:lnTo>
                <a:lnTo>
                  <a:pt x="2538617" y="2860725"/>
                </a:lnTo>
                <a:lnTo>
                  <a:pt x="2505872" y="2891272"/>
                </a:lnTo>
                <a:lnTo>
                  <a:pt x="2472320" y="2920825"/>
                </a:lnTo>
                <a:lnTo>
                  <a:pt x="2437982" y="2949360"/>
                </a:lnTo>
                <a:lnTo>
                  <a:pt x="2402878" y="2976858"/>
                </a:lnTo>
                <a:lnTo>
                  <a:pt x="2367028" y="3003297"/>
                </a:lnTo>
                <a:lnTo>
                  <a:pt x="2330451" y="3028655"/>
                </a:lnTo>
                <a:lnTo>
                  <a:pt x="2293168" y="3052910"/>
                </a:lnTo>
                <a:lnTo>
                  <a:pt x="2255198" y="3076042"/>
                </a:lnTo>
                <a:lnTo>
                  <a:pt x="2216562" y="3098029"/>
                </a:lnTo>
                <a:lnTo>
                  <a:pt x="2177280" y="3118849"/>
                </a:lnTo>
                <a:lnTo>
                  <a:pt x="2137370" y="3138481"/>
                </a:lnTo>
                <a:lnTo>
                  <a:pt x="2096854" y="3156904"/>
                </a:lnTo>
                <a:lnTo>
                  <a:pt x="2055751" y="3174096"/>
                </a:lnTo>
                <a:lnTo>
                  <a:pt x="2014081" y="3190036"/>
                </a:lnTo>
                <a:lnTo>
                  <a:pt x="1971864" y="3204703"/>
                </a:lnTo>
                <a:lnTo>
                  <a:pt x="1929121" y="3218074"/>
                </a:lnTo>
                <a:lnTo>
                  <a:pt x="1885870" y="3230128"/>
                </a:lnTo>
                <a:lnTo>
                  <a:pt x="1842132" y="3240845"/>
                </a:lnTo>
                <a:lnTo>
                  <a:pt x="1797926" y="3250202"/>
                </a:lnTo>
                <a:lnTo>
                  <a:pt x="1753274" y="3258179"/>
                </a:lnTo>
                <a:lnTo>
                  <a:pt x="1708194" y="3264753"/>
                </a:lnTo>
                <a:lnTo>
                  <a:pt x="1662707" y="3269904"/>
                </a:lnTo>
                <a:lnTo>
                  <a:pt x="1616832" y="3273609"/>
                </a:lnTo>
                <a:lnTo>
                  <a:pt x="1570589" y="3275848"/>
                </a:lnTo>
                <a:lnTo>
                  <a:pt x="1524000" y="3276600"/>
                </a:lnTo>
                <a:lnTo>
                  <a:pt x="1477410" y="3275848"/>
                </a:lnTo>
                <a:lnTo>
                  <a:pt x="1431167" y="3273609"/>
                </a:lnTo>
                <a:lnTo>
                  <a:pt x="1385292" y="3269904"/>
                </a:lnTo>
                <a:lnTo>
                  <a:pt x="1339805" y="3264753"/>
                </a:lnTo>
                <a:lnTo>
                  <a:pt x="1294725" y="3258179"/>
                </a:lnTo>
                <a:lnTo>
                  <a:pt x="1250073" y="3250202"/>
                </a:lnTo>
                <a:lnTo>
                  <a:pt x="1205867" y="3240845"/>
                </a:lnTo>
                <a:lnTo>
                  <a:pt x="1162129" y="3230128"/>
                </a:lnTo>
                <a:lnTo>
                  <a:pt x="1118878" y="3218074"/>
                </a:lnTo>
                <a:lnTo>
                  <a:pt x="1076135" y="3204703"/>
                </a:lnTo>
                <a:lnTo>
                  <a:pt x="1033918" y="3190036"/>
                </a:lnTo>
                <a:lnTo>
                  <a:pt x="992248" y="3174096"/>
                </a:lnTo>
                <a:lnTo>
                  <a:pt x="951145" y="3156904"/>
                </a:lnTo>
                <a:lnTo>
                  <a:pt x="910629" y="3138481"/>
                </a:lnTo>
                <a:lnTo>
                  <a:pt x="870719" y="3118849"/>
                </a:lnTo>
                <a:lnTo>
                  <a:pt x="831437" y="3098029"/>
                </a:lnTo>
                <a:lnTo>
                  <a:pt x="792801" y="3076042"/>
                </a:lnTo>
                <a:lnTo>
                  <a:pt x="754831" y="3052910"/>
                </a:lnTo>
                <a:lnTo>
                  <a:pt x="717548" y="3028655"/>
                </a:lnTo>
                <a:lnTo>
                  <a:pt x="680971" y="3003297"/>
                </a:lnTo>
                <a:lnTo>
                  <a:pt x="645121" y="2976858"/>
                </a:lnTo>
                <a:lnTo>
                  <a:pt x="610017" y="2949360"/>
                </a:lnTo>
                <a:lnTo>
                  <a:pt x="575679" y="2920825"/>
                </a:lnTo>
                <a:lnTo>
                  <a:pt x="542127" y="2891272"/>
                </a:lnTo>
                <a:lnTo>
                  <a:pt x="509382" y="2860725"/>
                </a:lnTo>
                <a:lnTo>
                  <a:pt x="477462" y="2829203"/>
                </a:lnTo>
                <a:lnTo>
                  <a:pt x="446389" y="2796730"/>
                </a:lnTo>
                <a:lnTo>
                  <a:pt x="416181" y="2763326"/>
                </a:lnTo>
                <a:lnTo>
                  <a:pt x="386859" y="2729012"/>
                </a:lnTo>
                <a:lnTo>
                  <a:pt x="358443" y="2693811"/>
                </a:lnTo>
                <a:lnTo>
                  <a:pt x="330952" y="2657743"/>
                </a:lnTo>
                <a:lnTo>
                  <a:pt x="304407" y="2620829"/>
                </a:lnTo>
                <a:lnTo>
                  <a:pt x="278828" y="2583092"/>
                </a:lnTo>
                <a:lnTo>
                  <a:pt x="254234" y="2544553"/>
                </a:lnTo>
                <a:lnTo>
                  <a:pt x="230645" y="2505233"/>
                </a:lnTo>
                <a:lnTo>
                  <a:pt x="208082" y="2465154"/>
                </a:lnTo>
                <a:lnTo>
                  <a:pt x="186564" y="2424337"/>
                </a:lnTo>
                <a:lnTo>
                  <a:pt x="166111" y="2382803"/>
                </a:lnTo>
                <a:lnTo>
                  <a:pt x="146744" y="2340574"/>
                </a:lnTo>
                <a:lnTo>
                  <a:pt x="128481" y="2297672"/>
                </a:lnTo>
                <a:lnTo>
                  <a:pt x="111344" y="2254117"/>
                </a:lnTo>
                <a:lnTo>
                  <a:pt x="95351" y="2209931"/>
                </a:lnTo>
                <a:lnTo>
                  <a:pt x="80523" y="2165136"/>
                </a:lnTo>
                <a:lnTo>
                  <a:pt x="66880" y="2119753"/>
                </a:lnTo>
                <a:lnTo>
                  <a:pt x="54442" y="2073804"/>
                </a:lnTo>
                <a:lnTo>
                  <a:pt x="43228" y="2027309"/>
                </a:lnTo>
                <a:lnTo>
                  <a:pt x="33259" y="1980291"/>
                </a:lnTo>
                <a:lnTo>
                  <a:pt x="24555" y="1932770"/>
                </a:lnTo>
                <a:lnTo>
                  <a:pt x="17135" y="1884769"/>
                </a:lnTo>
                <a:lnTo>
                  <a:pt x="11019" y="1836308"/>
                </a:lnTo>
                <a:lnTo>
                  <a:pt x="6228" y="1787409"/>
                </a:lnTo>
                <a:lnTo>
                  <a:pt x="2781" y="1738094"/>
                </a:lnTo>
                <a:lnTo>
                  <a:pt x="698" y="1688384"/>
                </a:lnTo>
                <a:lnTo>
                  <a:pt x="0" y="1638300"/>
                </a:lnTo>
                <a:close/>
              </a:path>
            </a:pathLst>
          </a:custGeom>
          <a:ln w="25908">
            <a:solidFill>
              <a:srgbClr val="385D89"/>
            </a:solidFill>
            <a:prstDash val="sysDash"/>
          </a:ln>
        </p:spPr>
        <p:txBody>
          <a:bodyPr wrap="square" lIns="0" tIns="0" rIns="0" bIns="0" rtlCol="0"/>
          <a:lstStyle/>
          <a:p>
            <a:endParaRPr/>
          </a:p>
        </p:txBody>
      </p:sp>
      <p:sp>
        <p:nvSpPr>
          <p:cNvPr id="8" name="object 8"/>
          <p:cNvSpPr/>
          <p:nvPr/>
        </p:nvSpPr>
        <p:spPr>
          <a:xfrm>
            <a:off x="6019800" y="4267200"/>
            <a:ext cx="228600" cy="22860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6080252" y="4209669"/>
            <a:ext cx="110489"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a:t>
            </a:r>
            <a:endParaRPr sz="2000">
              <a:latin typeface="Arial"/>
              <a:cs typeface="Arial"/>
            </a:endParaRPr>
          </a:p>
        </p:txBody>
      </p:sp>
      <p:sp>
        <p:nvSpPr>
          <p:cNvPr id="10" name="object 10"/>
          <p:cNvSpPr/>
          <p:nvPr/>
        </p:nvSpPr>
        <p:spPr>
          <a:xfrm>
            <a:off x="3352800" y="4267200"/>
            <a:ext cx="228600" cy="228600"/>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3412997" y="4209669"/>
            <a:ext cx="110489"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a:t>
            </a:r>
            <a:endParaRPr sz="2000">
              <a:latin typeface="Arial"/>
              <a:cs typeface="Arial"/>
            </a:endParaRPr>
          </a:p>
        </p:txBody>
      </p:sp>
      <p:sp>
        <p:nvSpPr>
          <p:cNvPr id="12" name="Footer Placeholder 11">
            <a:extLst>
              <a:ext uri="{FF2B5EF4-FFF2-40B4-BE49-F238E27FC236}">
                <a16:creationId xmlns:a16="http://schemas.microsoft.com/office/drawing/2014/main" id="{B97DBAA6-5904-4143-95FF-E713D8B94519}"/>
              </a:ext>
            </a:extLst>
          </p:cNvPr>
          <p:cNvSpPr>
            <a:spLocks noGrp="1"/>
          </p:cNvSpPr>
          <p:nvPr>
            <p:ph type="ftr" sz="quarter" idx="11"/>
          </p:nvPr>
        </p:nvSpPr>
        <p:spPr/>
        <p:txBody>
          <a:bodyPr/>
          <a:lstStyle/>
          <a:p>
            <a:pPr>
              <a:defRPr/>
            </a:pPr>
            <a:r>
              <a:rPr lang="en-US"/>
              <a:t>Dr. M V V K Srinivas Prasad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91200" y="2514600"/>
            <a:ext cx="1181100" cy="13350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56722" y="5379"/>
            <a:ext cx="8041440" cy="1676023"/>
          </a:xfrm>
          <a:prstGeom prst="rect">
            <a:avLst/>
          </a:prstGeom>
        </p:spPr>
        <p:txBody>
          <a:bodyPr vert="horz" wrap="square" lIns="0" tIns="318694" rIns="0" bIns="0" rtlCol="0">
            <a:spAutoFit/>
          </a:bodyPr>
          <a:lstStyle/>
          <a:p>
            <a:pPr marL="431800" marR="5080" indent="-342900" algn="l">
              <a:lnSpc>
                <a:spcPct val="100000"/>
              </a:lnSpc>
              <a:spcBef>
                <a:spcPts val="105"/>
              </a:spcBef>
            </a:pPr>
            <a:r>
              <a:rPr sz="4000" dirty="0">
                <a:latin typeface="Times New Roman" panose="02020603050405020304" pitchFamily="18" charset="0"/>
                <a:cs typeface="Times New Roman" panose="02020603050405020304" pitchFamily="18" charset="0"/>
              </a:rPr>
              <a:t>Any particle in a </a:t>
            </a:r>
            <a:r>
              <a:rPr sz="4000" spc="-5" dirty="0">
                <a:latin typeface="Times New Roman" panose="02020603050405020304" pitchFamily="18" charset="0"/>
                <a:cs typeface="Times New Roman" panose="02020603050405020304" pitchFamily="18" charset="0"/>
              </a:rPr>
              <a:t>circular orbit would</a:t>
            </a:r>
            <a:r>
              <a:rPr lang="en-US" sz="4000" spc="-5" dirty="0">
                <a:latin typeface="Times New Roman" panose="02020603050405020304" pitchFamily="18" charset="0"/>
                <a:cs typeface="Times New Roman" panose="02020603050405020304" pitchFamily="18" charset="0"/>
              </a:rPr>
              <a:t> </a:t>
            </a:r>
            <a:r>
              <a:rPr sz="4000" spc="-5" dirty="0">
                <a:latin typeface="Times New Roman" panose="02020603050405020304" pitchFamily="18" charset="0"/>
                <a:cs typeface="Times New Roman" panose="02020603050405020304" pitchFamily="18" charset="0"/>
              </a:rPr>
              <a:t>undergo  </a:t>
            </a:r>
            <a:r>
              <a:rPr sz="4000" dirty="0">
                <a:latin typeface="Times New Roman" panose="02020603050405020304" pitchFamily="18" charset="0"/>
                <a:cs typeface="Times New Roman" panose="02020603050405020304" pitchFamily="18" charset="0"/>
              </a:rPr>
              <a:t>acceleration</a:t>
            </a:r>
            <a:r>
              <a:rPr dirty="0"/>
              <a:t>.</a:t>
            </a:r>
          </a:p>
        </p:txBody>
      </p:sp>
      <p:sp>
        <p:nvSpPr>
          <p:cNvPr id="16" name="Date Placeholder 15"/>
          <p:cNvSpPr>
            <a:spLocks noGrp="1"/>
          </p:cNvSpPr>
          <p:nvPr>
            <p:ph type="dt" sz="half" idx="10"/>
          </p:nvPr>
        </p:nvSpPr>
        <p:spPr/>
        <p:txBody>
          <a:bodyPr/>
          <a:lstStyle/>
          <a:p>
            <a:fld id="{DD0DB5A5-1961-4542-86BC-510DE88F29CD}" type="datetime1">
              <a:rPr lang="en-US" smtClean="0"/>
              <a:t>9/2/2020</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t>27</a:t>
            </a:fld>
            <a:endParaRPr lang="en-US"/>
          </a:p>
        </p:txBody>
      </p:sp>
      <p:sp>
        <p:nvSpPr>
          <p:cNvPr id="4" name="object 4"/>
          <p:cNvSpPr txBox="1"/>
          <p:nvPr/>
        </p:nvSpPr>
        <p:spPr>
          <a:xfrm>
            <a:off x="535940" y="1730743"/>
            <a:ext cx="8011159" cy="1012457"/>
          </a:xfrm>
          <a:prstGeom prst="rect">
            <a:avLst/>
          </a:prstGeom>
        </p:spPr>
        <p:txBody>
          <a:bodyPr vert="horz" wrap="square" lIns="0" tIns="37465" rIns="0" bIns="0" rtlCol="0">
            <a:spAutoFit/>
          </a:bodyPr>
          <a:lstStyle/>
          <a:p>
            <a:pPr marL="355600" marR="5080" indent="-342900">
              <a:lnSpc>
                <a:spcPts val="3760"/>
              </a:lnSpc>
              <a:spcBef>
                <a:spcPts val="295"/>
              </a:spcBef>
            </a:pPr>
            <a:r>
              <a:rPr sz="4000" dirty="0">
                <a:solidFill>
                  <a:schemeClr val="tx1">
                    <a:lumMod val="85000"/>
                    <a:lumOff val="15000"/>
                  </a:schemeClr>
                </a:solidFill>
                <a:latin typeface="Times New Roman" panose="02020603050405020304" pitchFamily="18" charset="0"/>
                <a:ea typeface="+mj-ea"/>
                <a:cs typeface="Times New Roman" panose="02020603050405020304" pitchFamily="18" charset="0"/>
              </a:rPr>
              <a:t>During acceleration, charged particles would  radiate energy (hν).</a:t>
            </a:r>
          </a:p>
        </p:txBody>
      </p:sp>
      <p:sp>
        <p:nvSpPr>
          <p:cNvPr id="5" name="object 5"/>
          <p:cNvSpPr/>
          <p:nvPr/>
        </p:nvSpPr>
        <p:spPr>
          <a:xfrm>
            <a:off x="4267200" y="4038600"/>
            <a:ext cx="533400" cy="609600"/>
          </a:xfrm>
          <a:custGeom>
            <a:avLst/>
            <a:gdLst/>
            <a:ahLst/>
            <a:cxnLst/>
            <a:rect l="l" t="t" r="r" b="b"/>
            <a:pathLst>
              <a:path w="533400" h="609600">
                <a:moveTo>
                  <a:pt x="266700" y="0"/>
                </a:moveTo>
                <a:lnTo>
                  <a:pt x="223433" y="3990"/>
                </a:lnTo>
                <a:lnTo>
                  <a:pt x="182392" y="15544"/>
                </a:lnTo>
                <a:lnTo>
                  <a:pt x="144124" y="34032"/>
                </a:lnTo>
                <a:lnTo>
                  <a:pt x="109179" y="58826"/>
                </a:lnTo>
                <a:lnTo>
                  <a:pt x="78104" y="89296"/>
                </a:lnTo>
                <a:lnTo>
                  <a:pt x="51450" y="124815"/>
                </a:lnTo>
                <a:lnTo>
                  <a:pt x="29763" y="164753"/>
                </a:lnTo>
                <a:lnTo>
                  <a:pt x="13594" y="208483"/>
                </a:lnTo>
                <a:lnTo>
                  <a:pt x="3489" y="255374"/>
                </a:lnTo>
                <a:lnTo>
                  <a:pt x="0" y="304800"/>
                </a:lnTo>
                <a:lnTo>
                  <a:pt x="3489" y="354225"/>
                </a:lnTo>
                <a:lnTo>
                  <a:pt x="13594" y="401116"/>
                </a:lnTo>
                <a:lnTo>
                  <a:pt x="29763" y="444846"/>
                </a:lnTo>
                <a:lnTo>
                  <a:pt x="51450" y="484784"/>
                </a:lnTo>
                <a:lnTo>
                  <a:pt x="78104" y="520303"/>
                </a:lnTo>
                <a:lnTo>
                  <a:pt x="109179" y="550773"/>
                </a:lnTo>
                <a:lnTo>
                  <a:pt x="144124" y="575567"/>
                </a:lnTo>
                <a:lnTo>
                  <a:pt x="182392" y="594055"/>
                </a:lnTo>
                <a:lnTo>
                  <a:pt x="223433" y="605609"/>
                </a:lnTo>
                <a:lnTo>
                  <a:pt x="266700" y="609600"/>
                </a:lnTo>
                <a:lnTo>
                  <a:pt x="309966" y="605609"/>
                </a:lnTo>
                <a:lnTo>
                  <a:pt x="351007" y="594055"/>
                </a:lnTo>
                <a:lnTo>
                  <a:pt x="389275" y="575567"/>
                </a:lnTo>
                <a:lnTo>
                  <a:pt x="424220" y="550773"/>
                </a:lnTo>
                <a:lnTo>
                  <a:pt x="455294" y="520303"/>
                </a:lnTo>
                <a:lnTo>
                  <a:pt x="481949" y="484784"/>
                </a:lnTo>
                <a:lnTo>
                  <a:pt x="503636" y="444846"/>
                </a:lnTo>
                <a:lnTo>
                  <a:pt x="519805" y="401116"/>
                </a:lnTo>
                <a:lnTo>
                  <a:pt x="529910" y="354225"/>
                </a:lnTo>
                <a:lnTo>
                  <a:pt x="533400" y="304800"/>
                </a:lnTo>
                <a:lnTo>
                  <a:pt x="529910" y="255374"/>
                </a:lnTo>
                <a:lnTo>
                  <a:pt x="519805" y="208483"/>
                </a:lnTo>
                <a:lnTo>
                  <a:pt x="503636" y="164753"/>
                </a:lnTo>
                <a:lnTo>
                  <a:pt x="481949" y="124815"/>
                </a:lnTo>
                <a:lnTo>
                  <a:pt x="455295" y="89296"/>
                </a:lnTo>
                <a:lnTo>
                  <a:pt x="424220" y="58826"/>
                </a:lnTo>
                <a:lnTo>
                  <a:pt x="389275" y="34032"/>
                </a:lnTo>
                <a:lnTo>
                  <a:pt x="351007" y="15544"/>
                </a:lnTo>
                <a:lnTo>
                  <a:pt x="309966" y="3990"/>
                </a:lnTo>
                <a:lnTo>
                  <a:pt x="266700" y="0"/>
                </a:lnTo>
                <a:close/>
              </a:path>
            </a:pathLst>
          </a:custGeom>
          <a:solidFill>
            <a:srgbClr val="00AF50"/>
          </a:solidFill>
        </p:spPr>
        <p:txBody>
          <a:bodyPr wrap="square" lIns="0" tIns="0" rIns="0" bIns="0" rtlCol="0"/>
          <a:lstStyle/>
          <a:p>
            <a:endParaRPr/>
          </a:p>
        </p:txBody>
      </p:sp>
      <p:sp>
        <p:nvSpPr>
          <p:cNvPr id="6" name="object 6"/>
          <p:cNvSpPr txBox="1"/>
          <p:nvPr/>
        </p:nvSpPr>
        <p:spPr>
          <a:xfrm>
            <a:off x="4402963" y="4075557"/>
            <a:ext cx="26352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Arial"/>
                <a:cs typeface="Arial"/>
              </a:rPr>
              <a:t>+</a:t>
            </a:r>
            <a:endParaRPr sz="3200">
              <a:latin typeface="Arial"/>
              <a:cs typeface="Arial"/>
            </a:endParaRPr>
          </a:p>
        </p:txBody>
      </p:sp>
      <p:sp>
        <p:nvSpPr>
          <p:cNvPr id="7" name="object 7"/>
          <p:cNvSpPr/>
          <p:nvPr/>
        </p:nvSpPr>
        <p:spPr>
          <a:xfrm>
            <a:off x="3505961" y="3201161"/>
            <a:ext cx="2057400" cy="2286000"/>
          </a:xfrm>
          <a:custGeom>
            <a:avLst/>
            <a:gdLst/>
            <a:ahLst/>
            <a:cxnLst/>
            <a:rect l="l" t="t" r="r" b="b"/>
            <a:pathLst>
              <a:path w="2057400" h="2286000">
                <a:moveTo>
                  <a:pt x="0" y="1143000"/>
                </a:moveTo>
                <a:lnTo>
                  <a:pt x="1002" y="1092082"/>
                </a:lnTo>
                <a:lnTo>
                  <a:pt x="3980" y="1041734"/>
                </a:lnTo>
                <a:lnTo>
                  <a:pt x="8894" y="992004"/>
                </a:lnTo>
                <a:lnTo>
                  <a:pt x="15700" y="942938"/>
                </a:lnTo>
                <a:lnTo>
                  <a:pt x="24357" y="894582"/>
                </a:lnTo>
                <a:lnTo>
                  <a:pt x="34824" y="846982"/>
                </a:lnTo>
                <a:lnTo>
                  <a:pt x="47058" y="800185"/>
                </a:lnTo>
                <a:lnTo>
                  <a:pt x="61018" y="754238"/>
                </a:lnTo>
                <a:lnTo>
                  <a:pt x="76662" y="709186"/>
                </a:lnTo>
                <a:lnTo>
                  <a:pt x="93948" y="665077"/>
                </a:lnTo>
                <a:lnTo>
                  <a:pt x="112834" y="621957"/>
                </a:lnTo>
                <a:lnTo>
                  <a:pt x="133279" y="579871"/>
                </a:lnTo>
                <a:lnTo>
                  <a:pt x="155241" y="538867"/>
                </a:lnTo>
                <a:lnTo>
                  <a:pt x="178678" y="498992"/>
                </a:lnTo>
                <a:lnTo>
                  <a:pt x="203548" y="460290"/>
                </a:lnTo>
                <a:lnTo>
                  <a:pt x="229809" y="422810"/>
                </a:lnTo>
                <a:lnTo>
                  <a:pt x="257420" y="386597"/>
                </a:lnTo>
                <a:lnTo>
                  <a:pt x="286338" y="351698"/>
                </a:lnTo>
                <a:lnTo>
                  <a:pt x="316523" y="318159"/>
                </a:lnTo>
                <a:lnTo>
                  <a:pt x="347932" y="286027"/>
                </a:lnTo>
                <a:lnTo>
                  <a:pt x="380524" y="255348"/>
                </a:lnTo>
                <a:lnTo>
                  <a:pt x="414256" y="226168"/>
                </a:lnTo>
                <a:lnTo>
                  <a:pt x="449087" y="198534"/>
                </a:lnTo>
                <a:lnTo>
                  <a:pt x="484975" y="172493"/>
                </a:lnTo>
                <a:lnTo>
                  <a:pt x="521878" y="148091"/>
                </a:lnTo>
                <a:lnTo>
                  <a:pt x="559755" y="125374"/>
                </a:lnTo>
                <a:lnTo>
                  <a:pt x="598564" y="104389"/>
                </a:lnTo>
                <a:lnTo>
                  <a:pt x="638262" y="85182"/>
                </a:lnTo>
                <a:lnTo>
                  <a:pt x="678809" y="67799"/>
                </a:lnTo>
                <a:lnTo>
                  <a:pt x="720162" y="52288"/>
                </a:lnTo>
                <a:lnTo>
                  <a:pt x="762279" y="38694"/>
                </a:lnTo>
                <a:lnTo>
                  <a:pt x="805120" y="27064"/>
                </a:lnTo>
                <a:lnTo>
                  <a:pt x="848641" y="17445"/>
                </a:lnTo>
                <a:lnTo>
                  <a:pt x="892801" y="9882"/>
                </a:lnTo>
                <a:lnTo>
                  <a:pt x="937559" y="4423"/>
                </a:lnTo>
                <a:lnTo>
                  <a:pt x="982872" y="1113"/>
                </a:lnTo>
                <a:lnTo>
                  <a:pt x="1028700" y="0"/>
                </a:lnTo>
                <a:lnTo>
                  <a:pt x="1074527" y="1113"/>
                </a:lnTo>
                <a:lnTo>
                  <a:pt x="1119840" y="4423"/>
                </a:lnTo>
                <a:lnTo>
                  <a:pt x="1164598" y="9882"/>
                </a:lnTo>
                <a:lnTo>
                  <a:pt x="1208758" y="17445"/>
                </a:lnTo>
                <a:lnTo>
                  <a:pt x="1252279" y="27064"/>
                </a:lnTo>
                <a:lnTo>
                  <a:pt x="1295120" y="38694"/>
                </a:lnTo>
                <a:lnTo>
                  <a:pt x="1337237" y="52288"/>
                </a:lnTo>
                <a:lnTo>
                  <a:pt x="1378590" y="67799"/>
                </a:lnTo>
                <a:lnTo>
                  <a:pt x="1419137" y="85182"/>
                </a:lnTo>
                <a:lnTo>
                  <a:pt x="1458835" y="104389"/>
                </a:lnTo>
                <a:lnTo>
                  <a:pt x="1497644" y="125374"/>
                </a:lnTo>
                <a:lnTo>
                  <a:pt x="1535521" y="148091"/>
                </a:lnTo>
                <a:lnTo>
                  <a:pt x="1572424" y="172493"/>
                </a:lnTo>
                <a:lnTo>
                  <a:pt x="1608312" y="198534"/>
                </a:lnTo>
                <a:lnTo>
                  <a:pt x="1643143" y="226168"/>
                </a:lnTo>
                <a:lnTo>
                  <a:pt x="1676875" y="255348"/>
                </a:lnTo>
                <a:lnTo>
                  <a:pt x="1709467" y="286027"/>
                </a:lnTo>
                <a:lnTo>
                  <a:pt x="1740876" y="318159"/>
                </a:lnTo>
                <a:lnTo>
                  <a:pt x="1771061" y="351698"/>
                </a:lnTo>
                <a:lnTo>
                  <a:pt x="1799979" y="386597"/>
                </a:lnTo>
                <a:lnTo>
                  <a:pt x="1827590" y="422810"/>
                </a:lnTo>
                <a:lnTo>
                  <a:pt x="1853851" y="460290"/>
                </a:lnTo>
                <a:lnTo>
                  <a:pt x="1878721" y="498992"/>
                </a:lnTo>
                <a:lnTo>
                  <a:pt x="1902158" y="538867"/>
                </a:lnTo>
                <a:lnTo>
                  <a:pt x="1924120" y="579871"/>
                </a:lnTo>
                <a:lnTo>
                  <a:pt x="1944565" y="621957"/>
                </a:lnTo>
                <a:lnTo>
                  <a:pt x="1963451" y="665077"/>
                </a:lnTo>
                <a:lnTo>
                  <a:pt x="1980737" y="709186"/>
                </a:lnTo>
                <a:lnTo>
                  <a:pt x="1996381" y="754238"/>
                </a:lnTo>
                <a:lnTo>
                  <a:pt x="2010341" y="800185"/>
                </a:lnTo>
                <a:lnTo>
                  <a:pt x="2022575" y="846982"/>
                </a:lnTo>
                <a:lnTo>
                  <a:pt x="2033042" y="894582"/>
                </a:lnTo>
                <a:lnTo>
                  <a:pt x="2041699" y="942938"/>
                </a:lnTo>
                <a:lnTo>
                  <a:pt x="2048505" y="992004"/>
                </a:lnTo>
                <a:lnTo>
                  <a:pt x="2053419" y="1041734"/>
                </a:lnTo>
                <a:lnTo>
                  <a:pt x="2056397" y="1092082"/>
                </a:lnTo>
                <a:lnTo>
                  <a:pt x="2057400" y="1143000"/>
                </a:lnTo>
                <a:lnTo>
                  <a:pt x="2056397" y="1193917"/>
                </a:lnTo>
                <a:lnTo>
                  <a:pt x="2053419" y="1244265"/>
                </a:lnTo>
                <a:lnTo>
                  <a:pt x="2048505" y="1293995"/>
                </a:lnTo>
                <a:lnTo>
                  <a:pt x="2041699" y="1343061"/>
                </a:lnTo>
                <a:lnTo>
                  <a:pt x="2033042" y="1391417"/>
                </a:lnTo>
                <a:lnTo>
                  <a:pt x="2022575" y="1439017"/>
                </a:lnTo>
                <a:lnTo>
                  <a:pt x="2010341" y="1485814"/>
                </a:lnTo>
                <a:lnTo>
                  <a:pt x="1996381" y="1531761"/>
                </a:lnTo>
                <a:lnTo>
                  <a:pt x="1980737" y="1576813"/>
                </a:lnTo>
                <a:lnTo>
                  <a:pt x="1963451" y="1620922"/>
                </a:lnTo>
                <a:lnTo>
                  <a:pt x="1944565" y="1664042"/>
                </a:lnTo>
                <a:lnTo>
                  <a:pt x="1924120" y="1706128"/>
                </a:lnTo>
                <a:lnTo>
                  <a:pt x="1902158" y="1747132"/>
                </a:lnTo>
                <a:lnTo>
                  <a:pt x="1878721" y="1787007"/>
                </a:lnTo>
                <a:lnTo>
                  <a:pt x="1853851" y="1825709"/>
                </a:lnTo>
                <a:lnTo>
                  <a:pt x="1827590" y="1863189"/>
                </a:lnTo>
                <a:lnTo>
                  <a:pt x="1799979" y="1899402"/>
                </a:lnTo>
                <a:lnTo>
                  <a:pt x="1771061" y="1934301"/>
                </a:lnTo>
                <a:lnTo>
                  <a:pt x="1740876" y="1967840"/>
                </a:lnTo>
                <a:lnTo>
                  <a:pt x="1709467" y="1999972"/>
                </a:lnTo>
                <a:lnTo>
                  <a:pt x="1676875" y="2030651"/>
                </a:lnTo>
                <a:lnTo>
                  <a:pt x="1643143" y="2059831"/>
                </a:lnTo>
                <a:lnTo>
                  <a:pt x="1608312" y="2087465"/>
                </a:lnTo>
                <a:lnTo>
                  <a:pt x="1572424" y="2113506"/>
                </a:lnTo>
                <a:lnTo>
                  <a:pt x="1535521" y="2137908"/>
                </a:lnTo>
                <a:lnTo>
                  <a:pt x="1497644" y="2160625"/>
                </a:lnTo>
                <a:lnTo>
                  <a:pt x="1458835" y="2181610"/>
                </a:lnTo>
                <a:lnTo>
                  <a:pt x="1419137" y="2200817"/>
                </a:lnTo>
                <a:lnTo>
                  <a:pt x="1378590" y="2218200"/>
                </a:lnTo>
                <a:lnTo>
                  <a:pt x="1337237" y="2233711"/>
                </a:lnTo>
                <a:lnTo>
                  <a:pt x="1295120" y="2247305"/>
                </a:lnTo>
                <a:lnTo>
                  <a:pt x="1252279" y="2258935"/>
                </a:lnTo>
                <a:lnTo>
                  <a:pt x="1208758" y="2268554"/>
                </a:lnTo>
                <a:lnTo>
                  <a:pt x="1164598" y="2276117"/>
                </a:lnTo>
                <a:lnTo>
                  <a:pt x="1119840" y="2281576"/>
                </a:lnTo>
                <a:lnTo>
                  <a:pt x="1074527" y="2284886"/>
                </a:lnTo>
                <a:lnTo>
                  <a:pt x="1028700" y="2286000"/>
                </a:lnTo>
                <a:lnTo>
                  <a:pt x="982872" y="2284886"/>
                </a:lnTo>
                <a:lnTo>
                  <a:pt x="937559" y="2281576"/>
                </a:lnTo>
                <a:lnTo>
                  <a:pt x="892801" y="2276117"/>
                </a:lnTo>
                <a:lnTo>
                  <a:pt x="848641" y="2268554"/>
                </a:lnTo>
                <a:lnTo>
                  <a:pt x="805120" y="2258935"/>
                </a:lnTo>
                <a:lnTo>
                  <a:pt x="762279" y="2247305"/>
                </a:lnTo>
                <a:lnTo>
                  <a:pt x="720162" y="2233711"/>
                </a:lnTo>
                <a:lnTo>
                  <a:pt x="678809" y="2218200"/>
                </a:lnTo>
                <a:lnTo>
                  <a:pt x="638262" y="2200817"/>
                </a:lnTo>
                <a:lnTo>
                  <a:pt x="598564" y="2181610"/>
                </a:lnTo>
                <a:lnTo>
                  <a:pt x="559755" y="2160625"/>
                </a:lnTo>
                <a:lnTo>
                  <a:pt x="521878" y="2137908"/>
                </a:lnTo>
                <a:lnTo>
                  <a:pt x="484975" y="2113506"/>
                </a:lnTo>
                <a:lnTo>
                  <a:pt x="449087" y="2087465"/>
                </a:lnTo>
                <a:lnTo>
                  <a:pt x="414256" y="2059831"/>
                </a:lnTo>
                <a:lnTo>
                  <a:pt x="380524" y="2030651"/>
                </a:lnTo>
                <a:lnTo>
                  <a:pt x="347932" y="1999972"/>
                </a:lnTo>
                <a:lnTo>
                  <a:pt x="316523" y="1967840"/>
                </a:lnTo>
                <a:lnTo>
                  <a:pt x="286338" y="1934301"/>
                </a:lnTo>
                <a:lnTo>
                  <a:pt x="257420" y="1899402"/>
                </a:lnTo>
                <a:lnTo>
                  <a:pt x="229809" y="1863189"/>
                </a:lnTo>
                <a:lnTo>
                  <a:pt x="203548" y="1825709"/>
                </a:lnTo>
                <a:lnTo>
                  <a:pt x="178678" y="1787007"/>
                </a:lnTo>
                <a:lnTo>
                  <a:pt x="155241" y="1747132"/>
                </a:lnTo>
                <a:lnTo>
                  <a:pt x="133279" y="1706128"/>
                </a:lnTo>
                <a:lnTo>
                  <a:pt x="112834" y="1664042"/>
                </a:lnTo>
                <a:lnTo>
                  <a:pt x="93948" y="1620922"/>
                </a:lnTo>
                <a:lnTo>
                  <a:pt x="76662" y="1576813"/>
                </a:lnTo>
                <a:lnTo>
                  <a:pt x="61018" y="1531761"/>
                </a:lnTo>
                <a:lnTo>
                  <a:pt x="47058" y="1485814"/>
                </a:lnTo>
                <a:lnTo>
                  <a:pt x="34824" y="1439017"/>
                </a:lnTo>
                <a:lnTo>
                  <a:pt x="24357" y="1391417"/>
                </a:lnTo>
                <a:lnTo>
                  <a:pt x="15700" y="1343061"/>
                </a:lnTo>
                <a:lnTo>
                  <a:pt x="8894" y="1293995"/>
                </a:lnTo>
                <a:lnTo>
                  <a:pt x="3980" y="1244265"/>
                </a:lnTo>
                <a:lnTo>
                  <a:pt x="1002" y="1193917"/>
                </a:lnTo>
                <a:lnTo>
                  <a:pt x="0" y="1143000"/>
                </a:lnTo>
                <a:close/>
              </a:path>
            </a:pathLst>
          </a:custGeom>
          <a:ln w="25908">
            <a:solidFill>
              <a:srgbClr val="385D89"/>
            </a:solidFill>
            <a:prstDash val="sysDash"/>
          </a:ln>
        </p:spPr>
        <p:txBody>
          <a:bodyPr wrap="square" lIns="0" tIns="0" rIns="0" bIns="0" rtlCol="0"/>
          <a:lstStyle/>
          <a:p>
            <a:endParaRPr/>
          </a:p>
        </p:txBody>
      </p:sp>
      <p:sp>
        <p:nvSpPr>
          <p:cNvPr id="8" name="object 8"/>
          <p:cNvSpPr/>
          <p:nvPr/>
        </p:nvSpPr>
        <p:spPr>
          <a:xfrm>
            <a:off x="3048761" y="2971800"/>
            <a:ext cx="3048000" cy="3276600"/>
          </a:xfrm>
          <a:custGeom>
            <a:avLst/>
            <a:gdLst/>
            <a:ahLst/>
            <a:cxnLst/>
            <a:rect l="l" t="t" r="r" b="b"/>
            <a:pathLst>
              <a:path w="3048000" h="3276600">
                <a:moveTo>
                  <a:pt x="0" y="1638300"/>
                </a:moveTo>
                <a:lnTo>
                  <a:pt x="698" y="1588215"/>
                </a:lnTo>
                <a:lnTo>
                  <a:pt x="2781" y="1538505"/>
                </a:lnTo>
                <a:lnTo>
                  <a:pt x="6228" y="1489190"/>
                </a:lnTo>
                <a:lnTo>
                  <a:pt x="11019" y="1440291"/>
                </a:lnTo>
                <a:lnTo>
                  <a:pt x="17135" y="1391830"/>
                </a:lnTo>
                <a:lnTo>
                  <a:pt x="24555" y="1343829"/>
                </a:lnTo>
                <a:lnTo>
                  <a:pt x="33259" y="1296308"/>
                </a:lnTo>
                <a:lnTo>
                  <a:pt x="43228" y="1249290"/>
                </a:lnTo>
                <a:lnTo>
                  <a:pt x="54442" y="1202795"/>
                </a:lnTo>
                <a:lnTo>
                  <a:pt x="66880" y="1156846"/>
                </a:lnTo>
                <a:lnTo>
                  <a:pt x="80523" y="1111463"/>
                </a:lnTo>
                <a:lnTo>
                  <a:pt x="95351" y="1066668"/>
                </a:lnTo>
                <a:lnTo>
                  <a:pt x="111344" y="1022482"/>
                </a:lnTo>
                <a:lnTo>
                  <a:pt x="128481" y="978927"/>
                </a:lnTo>
                <a:lnTo>
                  <a:pt x="146744" y="936025"/>
                </a:lnTo>
                <a:lnTo>
                  <a:pt x="166111" y="893796"/>
                </a:lnTo>
                <a:lnTo>
                  <a:pt x="186564" y="852262"/>
                </a:lnTo>
                <a:lnTo>
                  <a:pt x="208082" y="811445"/>
                </a:lnTo>
                <a:lnTo>
                  <a:pt x="230645" y="771366"/>
                </a:lnTo>
                <a:lnTo>
                  <a:pt x="254234" y="732046"/>
                </a:lnTo>
                <a:lnTo>
                  <a:pt x="278828" y="693507"/>
                </a:lnTo>
                <a:lnTo>
                  <a:pt x="304407" y="655770"/>
                </a:lnTo>
                <a:lnTo>
                  <a:pt x="330952" y="618856"/>
                </a:lnTo>
                <a:lnTo>
                  <a:pt x="358443" y="582788"/>
                </a:lnTo>
                <a:lnTo>
                  <a:pt x="386859" y="547587"/>
                </a:lnTo>
                <a:lnTo>
                  <a:pt x="416181" y="513273"/>
                </a:lnTo>
                <a:lnTo>
                  <a:pt x="446389" y="479869"/>
                </a:lnTo>
                <a:lnTo>
                  <a:pt x="477462" y="447396"/>
                </a:lnTo>
                <a:lnTo>
                  <a:pt x="509382" y="415874"/>
                </a:lnTo>
                <a:lnTo>
                  <a:pt x="542127" y="385327"/>
                </a:lnTo>
                <a:lnTo>
                  <a:pt x="575679" y="355774"/>
                </a:lnTo>
                <a:lnTo>
                  <a:pt x="610017" y="327239"/>
                </a:lnTo>
                <a:lnTo>
                  <a:pt x="645121" y="299741"/>
                </a:lnTo>
                <a:lnTo>
                  <a:pt x="680971" y="273302"/>
                </a:lnTo>
                <a:lnTo>
                  <a:pt x="717548" y="247944"/>
                </a:lnTo>
                <a:lnTo>
                  <a:pt x="754831" y="223689"/>
                </a:lnTo>
                <a:lnTo>
                  <a:pt x="792801" y="200557"/>
                </a:lnTo>
                <a:lnTo>
                  <a:pt x="831437" y="178570"/>
                </a:lnTo>
                <a:lnTo>
                  <a:pt x="870719" y="157750"/>
                </a:lnTo>
                <a:lnTo>
                  <a:pt x="910629" y="138118"/>
                </a:lnTo>
                <a:lnTo>
                  <a:pt x="951145" y="119695"/>
                </a:lnTo>
                <a:lnTo>
                  <a:pt x="992248" y="102503"/>
                </a:lnTo>
                <a:lnTo>
                  <a:pt x="1033918" y="86563"/>
                </a:lnTo>
                <a:lnTo>
                  <a:pt x="1076135" y="71896"/>
                </a:lnTo>
                <a:lnTo>
                  <a:pt x="1118878" y="58525"/>
                </a:lnTo>
                <a:lnTo>
                  <a:pt x="1162129" y="46471"/>
                </a:lnTo>
                <a:lnTo>
                  <a:pt x="1205867" y="35754"/>
                </a:lnTo>
                <a:lnTo>
                  <a:pt x="1250073" y="26397"/>
                </a:lnTo>
                <a:lnTo>
                  <a:pt x="1294725" y="18420"/>
                </a:lnTo>
                <a:lnTo>
                  <a:pt x="1339805" y="11846"/>
                </a:lnTo>
                <a:lnTo>
                  <a:pt x="1385292" y="6695"/>
                </a:lnTo>
                <a:lnTo>
                  <a:pt x="1431167" y="2990"/>
                </a:lnTo>
                <a:lnTo>
                  <a:pt x="1477410" y="751"/>
                </a:lnTo>
                <a:lnTo>
                  <a:pt x="1524000" y="0"/>
                </a:lnTo>
                <a:lnTo>
                  <a:pt x="1570589" y="751"/>
                </a:lnTo>
                <a:lnTo>
                  <a:pt x="1616832" y="2990"/>
                </a:lnTo>
                <a:lnTo>
                  <a:pt x="1662707" y="6695"/>
                </a:lnTo>
                <a:lnTo>
                  <a:pt x="1708194" y="11846"/>
                </a:lnTo>
                <a:lnTo>
                  <a:pt x="1753274" y="18420"/>
                </a:lnTo>
                <a:lnTo>
                  <a:pt x="1797926" y="26397"/>
                </a:lnTo>
                <a:lnTo>
                  <a:pt x="1842132" y="35754"/>
                </a:lnTo>
                <a:lnTo>
                  <a:pt x="1885870" y="46471"/>
                </a:lnTo>
                <a:lnTo>
                  <a:pt x="1929121" y="58525"/>
                </a:lnTo>
                <a:lnTo>
                  <a:pt x="1971864" y="71896"/>
                </a:lnTo>
                <a:lnTo>
                  <a:pt x="2014081" y="86563"/>
                </a:lnTo>
                <a:lnTo>
                  <a:pt x="2055751" y="102503"/>
                </a:lnTo>
                <a:lnTo>
                  <a:pt x="2096854" y="119695"/>
                </a:lnTo>
                <a:lnTo>
                  <a:pt x="2137370" y="138118"/>
                </a:lnTo>
                <a:lnTo>
                  <a:pt x="2177280" y="157750"/>
                </a:lnTo>
                <a:lnTo>
                  <a:pt x="2216562" y="178570"/>
                </a:lnTo>
                <a:lnTo>
                  <a:pt x="2255198" y="200557"/>
                </a:lnTo>
                <a:lnTo>
                  <a:pt x="2293168" y="223689"/>
                </a:lnTo>
                <a:lnTo>
                  <a:pt x="2330451" y="247944"/>
                </a:lnTo>
                <a:lnTo>
                  <a:pt x="2367028" y="273302"/>
                </a:lnTo>
                <a:lnTo>
                  <a:pt x="2402878" y="299741"/>
                </a:lnTo>
                <a:lnTo>
                  <a:pt x="2437982" y="327239"/>
                </a:lnTo>
                <a:lnTo>
                  <a:pt x="2472320" y="355774"/>
                </a:lnTo>
                <a:lnTo>
                  <a:pt x="2505872" y="385327"/>
                </a:lnTo>
                <a:lnTo>
                  <a:pt x="2538617" y="415874"/>
                </a:lnTo>
                <a:lnTo>
                  <a:pt x="2570537" y="447396"/>
                </a:lnTo>
                <a:lnTo>
                  <a:pt x="2601610" y="479869"/>
                </a:lnTo>
                <a:lnTo>
                  <a:pt x="2631818" y="513273"/>
                </a:lnTo>
                <a:lnTo>
                  <a:pt x="2661140" y="547587"/>
                </a:lnTo>
                <a:lnTo>
                  <a:pt x="2689556" y="582788"/>
                </a:lnTo>
                <a:lnTo>
                  <a:pt x="2717047" y="618856"/>
                </a:lnTo>
                <a:lnTo>
                  <a:pt x="2743592" y="655770"/>
                </a:lnTo>
                <a:lnTo>
                  <a:pt x="2769171" y="693507"/>
                </a:lnTo>
                <a:lnTo>
                  <a:pt x="2793765" y="732046"/>
                </a:lnTo>
                <a:lnTo>
                  <a:pt x="2817354" y="771366"/>
                </a:lnTo>
                <a:lnTo>
                  <a:pt x="2839917" y="811445"/>
                </a:lnTo>
                <a:lnTo>
                  <a:pt x="2861435" y="852262"/>
                </a:lnTo>
                <a:lnTo>
                  <a:pt x="2881888" y="893796"/>
                </a:lnTo>
                <a:lnTo>
                  <a:pt x="2901255" y="936025"/>
                </a:lnTo>
                <a:lnTo>
                  <a:pt x="2919518" y="978927"/>
                </a:lnTo>
                <a:lnTo>
                  <a:pt x="2936655" y="1022482"/>
                </a:lnTo>
                <a:lnTo>
                  <a:pt x="2952648" y="1066668"/>
                </a:lnTo>
                <a:lnTo>
                  <a:pt x="2967476" y="1111463"/>
                </a:lnTo>
                <a:lnTo>
                  <a:pt x="2981119" y="1156846"/>
                </a:lnTo>
                <a:lnTo>
                  <a:pt x="2993557" y="1202795"/>
                </a:lnTo>
                <a:lnTo>
                  <a:pt x="3004771" y="1249290"/>
                </a:lnTo>
                <a:lnTo>
                  <a:pt x="3014740" y="1296308"/>
                </a:lnTo>
                <a:lnTo>
                  <a:pt x="3023444" y="1343829"/>
                </a:lnTo>
                <a:lnTo>
                  <a:pt x="3030864" y="1391830"/>
                </a:lnTo>
                <a:lnTo>
                  <a:pt x="3036980" y="1440291"/>
                </a:lnTo>
                <a:lnTo>
                  <a:pt x="3041771" y="1489190"/>
                </a:lnTo>
                <a:lnTo>
                  <a:pt x="3045218" y="1538505"/>
                </a:lnTo>
                <a:lnTo>
                  <a:pt x="3047301" y="1588215"/>
                </a:lnTo>
                <a:lnTo>
                  <a:pt x="3048000" y="1638300"/>
                </a:lnTo>
                <a:lnTo>
                  <a:pt x="3047301" y="1688384"/>
                </a:lnTo>
                <a:lnTo>
                  <a:pt x="3045218" y="1738094"/>
                </a:lnTo>
                <a:lnTo>
                  <a:pt x="3041771" y="1787409"/>
                </a:lnTo>
                <a:lnTo>
                  <a:pt x="3036980" y="1836308"/>
                </a:lnTo>
                <a:lnTo>
                  <a:pt x="3030864" y="1884769"/>
                </a:lnTo>
                <a:lnTo>
                  <a:pt x="3023444" y="1932770"/>
                </a:lnTo>
                <a:lnTo>
                  <a:pt x="3014740" y="1980291"/>
                </a:lnTo>
                <a:lnTo>
                  <a:pt x="3004771" y="2027309"/>
                </a:lnTo>
                <a:lnTo>
                  <a:pt x="2993557" y="2073804"/>
                </a:lnTo>
                <a:lnTo>
                  <a:pt x="2981119" y="2119753"/>
                </a:lnTo>
                <a:lnTo>
                  <a:pt x="2967476" y="2165136"/>
                </a:lnTo>
                <a:lnTo>
                  <a:pt x="2952648" y="2209931"/>
                </a:lnTo>
                <a:lnTo>
                  <a:pt x="2936655" y="2254117"/>
                </a:lnTo>
                <a:lnTo>
                  <a:pt x="2919518" y="2297672"/>
                </a:lnTo>
                <a:lnTo>
                  <a:pt x="2901255" y="2340574"/>
                </a:lnTo>
                <a:lnTo>
                  <a:pt x="2881888" y="2382803"/>
                </a:lnTo>
                <a:lnTo>
                  <a:pt x="2861435" y="2424337"/>
                </a:lnTo>
                <a:lnTo>
                  <a:pt x="2839917" y="2465154"/>
                </a:lnTo>
                <a:lnTo>
                  <a:pt x="2817354" y="2505233"/>
                </a:lnTo>
                <a:lnTo>
                  <a:pt x="2793765" y="2544553"/>
                </a:lnTo>
                <a:lnTo>
                  <a:pt x="2769171" y="2583092"/>
                </a:lnTo>
                <a:lnTo>
                  <a:pt x="2743592" y="2620829"/>
                </a:lnTo>
                <a:lnTo>
                  <a:pt x="2717047" y="2657743"/>
                </a:lnTo>
                <a:lnTo>
                  <a:pt x="2689556" y="2693811"/>
                </a:lnTo>
                <a:lnTo>
                  <a:pt x="2661140" y="2729012"/>
                </a:lnTo>
                <a:lnTo>
                  <a:pt x="2631818" y="2763326"/>
                </a:lnTo>
                <a:lnTo>
                  <a:pt x="2601610" y="2796730"/>
                </a:lnTo>
                <a:lnTo>
                  <a:pt x="2570537" y="2829203"/>
                </a:lnTo>
                <a:lnTo>
                  <a:pt x="2538617" y="2860725"/>
                </a:lnTo>
                <a:lnTo>
                  <a:pt x="2505872" y="2891272"/>
                </a:lnTo>
                <a:lnTo>
                  <a:pt x="2472320" y="2920825"/>
                </a:lnTo>
                <a:lnTo>
                  <a:pt x="2437982" y="2949360"/>
                </a:lnTo>
                <a:lnTo>
                  <a:pt x="2402878" y="2976858"/>
                </a:lnTo>
                <a:lnTo>
                  <a:pt x="2367028" y="3003297"/>
                </a:lnTo>
                <a:lnTo>
                  <a:pt x="2330451" y="3028655"/>
                </a:lnTo>
                <a:lnTo>
                  <a:pt x="2293168" y="3052910"/>
                </a:lnTo>
                <a:lnTo>
                  <a:pt x="2255198" y="3076042"/>
                </a:lnTo>
                <a:lnTo>
                  <a:pt x="2216562" y="3098029"/>
                </a:lnTo>
                <a:lnTo>
                  <a:pt x="2177280" y="3118849"/>
                </a:lnTo>
                <a:lnTo>
                  <a:pt x="2137370" y="3138481"/>
                </a:lnTo>
                <a:lnTo>
                  <a:pt x="2096854" y="3156904"/>
                </a:lnTo>
                <a:lnTo>
                  <a:pt x="2055751" y="3174096"/>
                </a:lnTo>
                <a:lnTo>
                  <a:pt x="2014081" y="3190036"/>
                </a:lnTo>
                <a:lnTo>
                  <a:pt x="1971864" y="3204703"/>
                </a:lnTo>
                <a:lnTo>
                  <a:pt x="1929121" y="3218074"/>
                </a:lnTo>
                <a:lnTo>
                  <a:pt x="1885870" y="3230128"/>
                </a:lnTo>
                <a:lnTo>
                  <a:pt x="1842132" y="3240845"/>
                </a:lnTo>
                <a:lnTo>
                  <a:pt x="1797926" y="3250202"/>
                </a:lnTo>
                <a:lnTo>
                  <a:pt x="1753274" y="3258179"/>
                </a:lnTo>
                <a:lnTo>
                  <a:pt x="1708194" y="3264753"/>
                </a:lnTo>
                <a:lnTo>
                  <a:pt x="1662707" y="3269904"/>
                </a:lnTo>
                <a:lnTo>
                  <a:pt x="1616832" y="3273609"/>
                </a:lnTo>
                <a:lnTo>
                  <a:pt x="1570589" y="3275848"/>
                </a:lnTo>
                <a:lnTo>
                  <a:pt x="1524000" y="3276600"/>
                </a:lnTo>
                <a:lnTo>
                  <a:pt x="1477410" y="3275848"/>
                </a:lnTo>
                <a:lnTo>
                  <a:pt x="1431167" y="3273609"/>
                </a:lnTo>
                <a:lnTo>
                  <a:pt x="1385292" y="3269904"/>
                </a:lnTo>
                <a:lnTo>
                  <a:pt x="1339805" y="3264753"/>
                </a:lnTo>
                <a:lnTo>
                  <a:pt x="1294725" y="3258179"/>
                </a:lnTo>
                <a:lnTo>
                  <a:pt x="1250073" y="3250202"/>
                </a:lnTo>
                <a:lnTo>
                  <a:pt x="1205867" y="3240845"/>
                </a:lnTo>
                <a:lnTo>
                  <a:pt x="1162129" y="3230128"/>
                </a:lnTo>
                <a:lnTo>
                  <a:pt x="1118878" y="3218074"/>
                </a:lnTo>
                <a:lnTo>
                  <a:pt x="1076135" y="3204703"/>
                </a:lnTo>
                <a:lnTo>
                  <a:pt x="1033918" y="3190036"/>
                </a:lnTo>
                <a:lnTo>
                  <a:pt x="992248" y="3174096"/>
                </a:lnTo>
                <a:lnTo>
                  <a:pt x="951145" y="3156904"/>
                </a:lnTo>
                <a:lnTo>
                  <a:pt x="910629" y="3138481"/>
                </a:lnTo>
                <a:lnTo>
                  <a:pt x="870719" y="3118849"/>
                </a:lnTo>
                <a:lnTo>
                  <a:pt x="831437" y="3098029"/>
                </a:lnTo>
                <a:lnTo>
                  <a:pt x="792801" y="3076042"/>
                </a:lnTo>
                <a:lnTo>
                  <a:pt x="754831" y="3052910"/>
                </a:lnTo>
                <a:lnTo>
                  <a:pt x="717548" y="3028655"/>
                </a:lnTo>
                <a:lnTo>
                  <a:pt x="680971" y="3003297"/>
                </a:lnTo>
                <a:lnTo>
                  <a:pt x="645121" y="2976858"/>
                </a:lnTo>
                <a:lnTo>
                  <a:pt x="610017" y="2949360"/>
                </a:lnTo>
                <a:lnTo>
                  <a:pt x="575679" y="2920825"/>
                </a:lnTo>
                <a:lnTo>
                  <a:pt x="542127" y="2891272"/>
                </a:lnTo>
                <a:lnTo>
                  <a:pt x="509382" y="2860725"/>
                </a:lnTo>
                <a:lnTo>
                  <a:pt x="477462" y="2829203"/>
                </a:lnTo>
                <a:lnTo>
                  <a:pt x="446389" y="2796730"/>
                </a:lnTo>
                <a:lnTo>
                  <a:pt x="416181" y="2763326"/>
                </a:lnTo>
                <a:lnTo>
                  <a:pt x="386859" y="2729012"/>
                </a:lnTo>
                <a:lnTo>
                  <a:pt x="358443" y="2693811"/>
                </a:lnTo>
                <a:lnTo>
                  <a:pt x="330952" y="2657743"/>
                </a:lnTo>
                <a:lnTo>
                  <a:pt x="304407" y="2620829"/>
                </a:lnTo>
                <a:lnTo>
                  <a:pt x="278828" y="2583092"/>
                </a:lnTo>
                <a:lnTo>
                  <a:pt x="254234" y="2544553"/>
                </a:lnTo>
                <a:lnTo>
                  <a:pt x="230645" y="2505233"/>
                </a:lnTo>
                <a:lnTo>
                  <a:pt x="208082" y="2465154"/>
                </a:lnTo>
                <a:lnTo>
                  <a:pt x="186564" y="2424337"/>
                </a:lnTo>
                <a:lnTo>
                  <a:pt x="166111" y="2382803"/>
                </a:lnTo>
                <a:lnTo>
                  <a:pt x="146744" y="2340574"/>
                </a:lnTo>
                <a:lnTo>
                  <a:pt x="128481" y="2297672"/>
                </a:lnTo>
                <a:lnTo>
                  <a:pt x="111344" y="2254117"/>
                </a:lnTo>
                <a:lnTo>
                  <a:pt x="95351" y="2209931"/>
                </a:lnTo>
                <a:lnTo>
                  <a:pt x="80523" y="2165136"/>
                </a:lnTo>
                <a:lnTo>
                  <a:pt x="66880" y="2119753"/>
                </a:lnTo>
                <a:lnTo>
                  <a:pt x="54442" y="2073804"/>
                </a:lnTo>
                <a:lnTo>
                  <a:pt x="43228" y="2027309"/>
                </a:lnTo>
                <a:lnTo>
                  <a:pt x="33259" y="1980291"/>
                </a:lnTo>
                <a:lnTo>
                  <a:pt x="24555" y="1932770"/>
                </a:lnTo>
                <a:lnTo>
                  <a:pt x="17135" y="1884769"/>
                </a:lnTo>
                <a:lnTo>
                  <a:pt x="11019" y="1836308"/>
                </a:lnTo>
                <a:lnTo>
                  <a:pt x="6228" y="1787409"/>
                </a:lnTo>
                <a:lnTo>
                  <a:pt x="2781" y="1738094"/>
                </a:lnTo>
                <a:lnTo>
                  <a:pt x="698" y="1688384"/>
                </a:lnTo>
                <a:lnTo>
                  <a:pt x="0" y="1638300"/>
                </a:lnTo>
                <a:close/>
              </a:path>
            </a:pathLst>
          </a:custGeom>
          <a:ln w="25908">
            <a:solidFill>
              <a:srgbClr val="385D89"/>
            </a:solidFill>
            <a:prstDash val="sysDash"/>
          </a:ln>
        </p:spPr>
        <p:txBody>
          <a:bodyPr wrap="square" lIns="0" tIns="0" rIns="0" bIns="0" rtlCol="0"/>
          <a:lstStyle/>
          <a:p>
            <a:endParaRPr/>
          </a:p>
        </p:txBody>
      </p:sp>
      <p:sp>
        <p:nvSpPr>
          <p:cNvPr id="9" name="object 9"/>
          <p:cNvSpPr/>
          <p:nvPr/>
        </p:nvSpPr>
        <p:spPr>
          <a:xfrm>
            <a:off x="6019800" y="4267200"/>
            <a:ext cx="228600" cy="2286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6080252" y="4209669"/>
            <a:ext cx="110489"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a:t>
            </a:r>
            <a:endParaRPr sz="2000">
              <a:latin typeface="Arial"/>
              <a:cs typeface="Arial"/>
            </a:endParaRPr>
          </a:p>
        </p:txBody>
      </p:sp>
      <p:sp>
        <p:nvSpPr>
          <p:cNvPr id="11" name="object 11"/>
          <p:cNvSpPr/>
          <p:nvPr/>
        </p:nvSpPr>
        <p:spPr>
          <a:xfrm>
            <a:off x="3352800" y="4267200"/>
            <a:ext cx="228600" cy="228600"/>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3412997" y="4209669"/>
            <a:ext cx="110489"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a:t>
            </a:r>
            <a:endParaRPr sz="2000">
              <a:latin typeface="Arial"/>
              <a:cs typeface="Arial"/>
            </a:endParaRPr>
          </a:p>
        </p:txBody>
      </p:sp>
      <p:sp>
        <p:nvSpPr>
          <p:cNvPr id="13" name="Footer Placeholder 12">
            <a:extLst>
              <a:ext uri="{FF2B5EF4-FFF2-40B4-BE49-F238E27FC236}">
                <a16:creationId xmlns:a16="http://schemas.microsoft.com/office/drawing/2014/main" id="{56B3A8BE-7A85-4333-920A-392AFB228F37}"/>
              </a:ext>
            </a:extLst>
          </p:cNvPr>
          <p:cNvSpPr>
            <a:spLocks noGrp="1"/>
          </p:cNvSpPr>
          <p:nvPr>
            <p:ph type="ftr" sz="quarter" idx="11"/>
          </p:nvPr>
        </p:nvSpPr>
        <p:spPr/>
        <p:txBody>
          <a:bodyPr/>
          <a:lstStyle/>
          <a:p>
            <a:pPr>
              <a:defRPr/>
            </a:pPr>
            <a:r>
              <a:rPr lang="en-US"/>
              <a:t>Dr. M V V K Srinivas Prasad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1418" y="3335323"/>
            <a:ext cx="3072959" cy="292154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924800" y="5181600"/>
            <a:ext cx="228600" cy="2286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989569" y="5140528"/>
            <a:ext cx="10223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a:cs typeface="Arial"/>
              </a:rPr>
              <a:t>-</a:t>
            </a:r>
            <a:endParaRPr sz="1800">
              <a:latin typeface="Arial"/>
              <a:cs typeface="Arial"/>
            </a:endParaRPr>
          </a:p>
        </p:txBody>
      </p:sp>
      <p:sp>
        <p:nvSpPr>
          <p:cNvPr id="5" name="object 5"/>
          <p:cNvSpPr/>
          <p:nvPr/>
        </p:nvSpPr>
        <p:spPr>
          <a:xfrm>
            <a:off x="6172200" y="4495800"/>
            <a:ext cx="609600" cy="685800"/>
          </a:xfrm>
          <a:custGeom>
            <a:avLst/>
            <a:gdLst/>
            <a:ahLst/>
            <a:cxnLst/>
            <a:rect l="l" t="t" r="r" b="b"/>
            <a:pathLst>
              <a:path w="609600" h="685800">
                <a:moveTo>
                  <a:pt x="304800" y="0"/>
                </a:moveTo>
                <a:lnTo>
                  <a:pt x="259772" y="3718"/>
                </a:lnTo>
                <a:lnTo>
                  <a:pt x="216792" y="14519"/>
                </a:lnTo>
                <a:lnTo>
                  <a:pt x="176330" y="31873"/>
                </a:lnTo>
                <a:lnTo>
                  <a:pt x="138860" y="55248"/>
                </a:lnTo>
                <a:lnTo>
                  <a:pt x="104853" y="84114"/>
                </a:lnTo>
                <a:lnTo>
                  <a:pt x="74783" y="117941"/>
                </a:lnTo>
                <a:lnTo>
                  <a:pt x="49120" y="156196"/>
                </a:lnTo>
                <a:lnTo>
                  <a:pt x="28338" y="198351"/>
                </a:lnTo>
                <a:lnTo>
                  <a:pt x="12909" y="243873"/>
                </a:lnTo>
                <a:lnTo>
                  <a:pt x="3306" y="292233"/>
                </a:lnTo>
                <a:lnTo>
                  <a:pt x="0" y="342900"/>
                </a:lnTo>
                <a:lnTo>
                  <a:pt x="3306" y="393566"/>
                </a:lnTo>
                <a:lnTo>
                  <a:pt x="12909" y="441926"/>
                </a:lnTo>
                <a:lnTo>
                  <a:pt x="28338" y="487448"/>
                </a:lnTo>
                <a:lnTo>
                  <a:pt x="49120" y="529603"/>
                </a:lnTo>
                <a:lnTo>
                  <a:pt x="74783" y="567858"/>
                </a:lnTo>
                <a:lnTo>
                  <a:pt x="104853" y="601685"/>
                </a:lnTo>
                <a:lnTo>
                  <a:pt x="138860" y="630551"/>
                </a:lnTo>
                <a:lnTo>
                  <a:pt x="176330" y="653926"/>
                </a:lnTo>
                <a:lnTo>
                  <a:pt x="216792" y="671280"/>
                </a:lnTo>
                <a:lnTo>
                  <a:pt x="259772" y="682081"/>
                </a:lnTo>
                <a:lnTo>
                  <a:pt x="304800" y="685800"/>
                </a:lnTo>
                <a:lnTo>
                  <a:pt x="349827" y="682081"/>
                </a:lnTo>
                <a:lnTo>
                  <a:pt x="392807" y="671280"/>
                </a:lnTo>
                <a:lnTo>
                  <a:pt x="433269" y="653926"/>
                </a:lnTo>
                <a:lnTo>
                  <a:pt x="470739" y="630551"/>
                </a:lnTo>
                <a:lnTo>
                  <a:pt x="504746" y="601685"/>
                </a:lnTo>
                <a:lnTo>
                  <a:pt x="534816" y="567858"/>
                </a:lnTo>
                <a:lnTo>
                  <a:pt x="560479" y="529603"/>
                </a:lnTo>
                <a:lnTo>
                  <a:pt x="581261" y="487448"/>
                </a:lnTo>
                <a:lnTo>
                  <a:pt x="596690" y="441926"/>
                </a:lnTo>
                <a:lnTo>
                  <a:pt x="606293" y="393566"/>
                </a:lnTo>
                <a:lnTo>
                  <a:pt x="609600" y="342900"/>
                </a:lnTo>
                <a:lnTo>
                  <a:pt x="606293" y="292233"/>
                </a:lnTo>
                <a:lnTo>
                  <a:pt x="596690" y="243873"/>
                </a:lnTo>
                <a:lnTo>
                  <a:pt x="581261" y="198351"/>
                </a:lnTo>
                <a:lnTo>
                  <a:pt x="560479" y="156196"/>
                </a:lnTo>
                <a:lnTo>
                  <a:pt x="534816" y="117941"/>
                </a:lnTo>
                <a:lnTo>
                  <a:pt x="504746" y="84114"/>
                </a:lnTo>
                <a:lnTo>
                  <a:pt x="470739" y="55248"/>
                </a:lnTo>
                <a:lnTo>
                  <a:pt x="433269" y="31873"/>
                </a:lnTo>
                <a:lnTo>
                  <a:pt x="392807" y="14519"/>
                </a:lnTo>
                <a:lnTo>
                  <a:pt x="349827" y="3718"/>
                </a:lnTo>
                <a:lnTo>
                  <a:pt x="304800" y="0"/>
                </a:lnTo>
                <a:close/>
              </a:path>
            </a:pathLst>
          </a:custGeom>
          <a:solidFill>
            <a:srgbClr val="00AF50"/>
          </a:solidFill>
        </p:spPr>
        <p:txBody>
          <a:bodyPr wrap="square" lIns="0" tIns="0" rIns="0" bIns="0" rtlCol="0"/>
          <a:lstStyle/>
          <a:p>
            <a:endParaRPr/>
          </a:p>
        </p:txBody>
      </p:sp>
      <p:sp>
        <p:nvSpPr>
          <p:cNvPr id="6" name="object 6"/>
          <p:cNvSpPr txBox="1"/>
          <p:nvPr/>
        </p:nvSpPr>
        <p:spPr>
          <a:xfrm>
            <a:off x="6390259" y="4666869"/>
            <a:ext cx="17462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a:t>
            </a:r>
            <a:endParaRPr sz="2000">
              <a:latin typeface="Arial"/>
              <a:cs typeface="Arial"/>
            </a:endParaRPr>
          </a:p>
        </p:txBody>
      </p:sp>
      <p:sp>
        <p:nvSpPr>
          <p:cNvPr id="7" name="object 7"/>
          <p:cNvSpPr txBox="1">
            <a:spLocks noGrp="1"/>
          </p:cNvSpPr>
          <p:nvPr>
            <p:ph type="title"/>
          </p:nvPr>
        </p:nvSpPr>
        <p:spPr>
          <a:xfrm>
            <a:off x="533400" y="398057"/>
            <a:ext cx="8041440" cy="2937266"/>
          </a:xfrm>
          <a:prstGeom prst="rect">
            <a:avLst/>
          </a:prstGeom>
        </p:spPr>
        <p:txBody>
          <a:bodyPr vert="horz" wrap="square" lIns="0" tIns="165659" rIns="0" bIns="0" rtlCol="0">
            <a:spAutoFit/>
          </a:bodyPr>
          <a:lstStyle/>
          <a:p>
            <a:pPr marL="431800" marR="5080" indent="-342900" algn="l">
              <a:lnSpc>
                <a:spcPct val="100000"/>
              </a:lnSpc>
              <a:spcBef>
                <a:spcPts val="100"/>
              </a:spcBef>
            </a:pPr>
            <a:r>
              <a:rPr sz="3600" spc="-5" dirty="0">
                <a:latin typeface="Times New Roman" panose="02020603050405020304" pitchFamily="18" charset="0"/>
                <a:cs typeface="Times New Roman" panose="02020603050405020304" pitchFamily="18" charset="0"/>
              </a:rPr>
              <a:t>Thus, </a:t>
            </a:r>
            <a:r>
              <a:rPr sz="3600" dirty="0">
                <a:latin typeface="Times New Roman" panose="02020603050405020304" pitchFamily="18" charset="0"/>
                <a:cs typeface="Times New Roman" panose="02020603050405020304" pitchFamily="18" charset="0"/>
              </a:rPr>
              <a:t>the revolving </a:t>
            </a:r>
            <a:r>
              <a:rPr sz="3600" spc="-5" dirty="0">
                <a:latin typeface="Times New Roman" panose="02020603050405020304" pitchFamily="18" charset="0"/>
                <a:cs typeface="Times New Roman" panose="02020603050405020304" pitchFamily="18" charset="0"/>
              </a:rPr>
              <a:t>electron would lose  </a:t>
            </a:r>
            <a:r>
              <a:rPr sz="3600" dirty="0">
                <a:latin typeface="Times New Roman" panose="02020603050405020304" pitchFamily="18" charset="0"/>
                <a:cs typeface="Times New Roman" panose="02020603050405020304" pitchFamily="18" charset="0"/>
              </a:rPr>
              <a:t>energy and </a:t>
            </a:r>
            <a:r>
              <a:rPr sz="3600" spc="-5" dirty="0">
                <a:latin typeface="Times New Roman" panose="02020603050405020304" pitchFamily="18" charset="0"/>
                <a:cs typeface="Times New Roman" panose="02020603050405020304" pitchFamily="18" charset="0"/>
              </a:rPr>
              <a:t>finally </a:t>
            </a:r>
            <a:r>
              <a:rPr sz="3600" dirty="0">
                <a:latin typeface="Times New Roman" panose="02020603050405020304" pitchFamily="18" charset="0"/>
                <a:cs typeface="Times New Roman" panose="02020603050405020304" pitchFamily="18" charset="0"/>
              </a:rPr>
              <a:t>fall into the</a:t>
            </a:r>
            <a:r>
              <a:rPr sz="3600" spc="-2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nucleus.</a:t>
            </a:r>
            <a:br>
              <a:rPr lang="en-US" sz="3600" spc="-5" dirty="0">
                <a:latin typeface="Times New Roman" panose="02020603050405020304" pitchFamily="18" charset="0"/>
                <a:cs typeface="Times New Roman" panose="02020603050405020304" pitchFamily="18" charset="0"/>
              </a:rPr>
            </a:br>
            <a:r>
              <a:rPr lang="en-US" sz="3600" spc="-5" dirty="0">
                <a:latin typeface="Times New Roman" panose="02020603050405020304" pitchFamily="18" charset="0"/>
                <a:cs typeface="Times New Roman" panose="02020603050405020304" pitchFamily="18" charset="0"/>
              </a:rPr>
              <a:t>If this were so, the atom should be highly  unstable and hence matter would not exist  in the form that we know</a:t>
            </a:r>
            <a:endParaRPr sz="3600" spc="-5" dirty="0">
              <a:latin typeface="Times New Roman" panose="02020603050405020304" pitchFamily="18" charset="0"/>
              <a:cs typeface="Times New Roman" panose="02020603050405020304" pitchFamily="18" charset="0"/>
            </a:endParaRPr>
          </a:p>
        </p:txBody>
      </p:sp>
      <p:sp>
        <p:nvSpPr>
          <p:cNvPr id="12" name="Date Placeholder 11"/>
          <p:cNvSpPr>
            <a:spLocks noGrp="1"/>
          </p:cNvSpPr>
          <p:nvPr>
            <p:ph type="dt" sz="half" idx="10"/>
          </p:nvPr>
        </p:nvSpPr>
        <p:spPr/>
        <p:txBody>
          <a:bodyPr/>
          <a:lstStyle/>
          <a:p>
            <a:fld id="{1E3C739C-67B8-4AF3-A332-EFBB1BF4AB3C}" type="datetime1">
              <a:rPr lang="en-US" smtClean="0"/>
              <a:t>9/2/2020</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t>28</a:t>
            </a:fld>
            <a:endParaRPr lang="en-US"/>
          </a:p>
        </p:txBody>
      </p:sp>
      <p:sp>
        <p:nvSpPr>
          <p:cNvPr id="8" name="object 8"/>
          <p:cNvSpPr txBox="1"/>
          <p:nvPr/>
        </p:nvSpPr>
        <p:spPr>
          <a:xfrm>
            <a:off x="762000" y="1991302"/>
            <a:ext cx="7982584" cy="505908"/>
          </a:xfrm>
          <a:prstGeom prst="rect">
            <a:avLst/>
          </a:prstGeom>
        </p:spPr>
        <p:txBody>
          <a:bodyPr vert="horz" wrap="square" lIns="0" tIns="13335" rIns="0" bIns="0" rtlCol="0">
            <a:spAutoFit/>
          </a:bodyPr>
          <a:lstStyle/>
          <a:p>
            <a:pPr marL="355600" marR="5080" indent="-342900">
              <a:lnSpc>
                <a:spcPct val="100000"/>
              </a:lnSpc>
              <a:spcBef>
                <a:spcPts val="105"/>
              </a:spcBef>
            </a:pPr>
            <a:r>
              <a:rPr sz="3200" spc="-5" dirty="0">
                <a:solidFill>
                  <a:schemeClr val="tx1">
                    <a:lumMod val="85000"/>
                    <a:lumOff val="15000"/>
                  </a:schemeClr>
                </a:solidFill>
                <a:latin typeface="Times New Roman" panose="02020603050405020304" pitchFamily="18" charset="0"/>
                <a:ea typeface="+mj-ea"/>
                <a:cs typeface="Times New Roman" panose="02020603050405020304" pitchFamily="18" charset="0"/>
              </a:rPr>
              <a:t>.</a:t>
            </a:r>
          </a:p>
        </p:txBody>
      </p:sp>
      <p:sp>
        <p:nvSpPr>
          <p:cNvPr id="9" name="Footer Placeholder 8">
            <a:extLst>
              <a:ext uri="{FF2B5EF4-FFF2-40B4-BE49-F238E27FC236}">
                <a16:creationId xmlns:a16="http://schemas.microsoft.com/office/drawing/2014/main" id="{FFA84AC6-AFDE-4C9F-B472-7B2763BE4635}"/>
              </a:ext>
            </a:extLst>
          </p:cNvPr>
          <p:cNvSpPr>
            <a:spLocks noGrp="1"/>
          </p:cNvSpPr>
          <p:nvPr>
            <p:ph type="ftr" sz="quarter" idx="11"/>
          </p:nvPr>
        </p:nvSpPr>
        <p:spPr/>
        <p:txBody>
          <a:bodyPr/>
          <a:lstStyle/>
          <a:p>
            <a:pPr>
              <a:defRPr/>
            </a:pPr>
            <a:r>
              <a:rPr lang="en-US"/>
              <a:t>Dr. M V V K Srinivas Prasad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533400"/>
            <a:ext cx="8608060" cy="5468805"/>
          </a:xfrm>
          <a:prstGeom prst="rect">
            <a:avLst/>
          </a:prstGeom>
        </p:spPr>
        <p:txBody>
          <a:bodyPr vert="horz" wrap="square" lIns="0" tIns="13335" rIns="0" bIns="0" rtlCol="0">
            <a:spAutoFit/>
          </a:bodyPr>
          <a:lstStyle/>
          <a:p>
            <a:pPr marL="355600" marR="5080" indent="-342900">
              <a:lnSpc>
                <a:spcPct val="100000"/>
              </a:lnSpc>
              <a:spcBef>
                <a:spcPts val="105"/>
              </a:spcBef>
            </a:pPr>
            <a:r>
              <a:rPr sz="4000" dirty="0">
                <a:latin typeface="Times New Roman" panose="02020603050405020304" pitchFamily="18" charset="0"/>
                <a:cs typeface="Times New Roman" panose="02020603050405020304" pitchFamily="18" charset="0"/>
              </a:rPr>
              <a:t>As </a:t>
            </a:r>
            <a:r>
              <a:rPr sz="4000" spc="-5" dirty="0">
                <a:latin typeface="Times New Roman" panose="02020603050405020304" pitchFamily="18" charset="0"/>
                <a:cs typeface="Times New Roman" panose="02020603050405020304" pitchFamily="18" charset="0"/>
              </a:rPr>
              <a:t>the electron spiral inwards, their angular  </a:t>
            </a:r>
            <a:r>
              <a:rPr sz="4000" dirty="0">
                <a:latin typeface="Times New Roman" panose="02020603050405020304" pitchFamily="18" charset="0"/>
                <a:cs typeface="Times New Roman" panose="02020603050405020304" pitchFamily="18" charset="0"/>
              </a:rPr>
              <a:t>velocities and frequency would change  continuously and so </a:t>
            </a:r>
            <a:r>
              <a:rPr sz="4000" spc="-5" dirty="0">
                <a:latin typeface="Times New Roman" panose="02020603050405020304" pitchFamily="18" charset="0"/>
                <a:cs typeface="Times New Roman" panose="02020603050405020304" pitchFamily="18" charset="0"/>
              </a:rPr>
              <a:t>will </a:t>
            </a:r>
            <a:r>
              <a:rPr sz="4000" dirty="0">
                <a:latin typeface="Times New Roman" panose="02020603050405020304" pitchFamily="18" charset="0"/>
                <a:cs typeface="Times New Roman" panose="02020603050405020304" pitchFamily="18" charset="0"/>
              </a:rPr>
              <a:t>the </a:t>
            </a:r>
            <a:r>
              <a:rPr sz="4000" spc="-5" dirty="0">
                <a:latin typeface="Times New Roman" panose="02020603050405020304" pitchFamily="18" charset="0"/>
                <a:cs typeface="Times New Roman" panose="02020603050405020304" pitchFamily="18" charset="0"/>
              </a:rPr>
              <a:t>frequency </a:t>
            </a:r>
            <a:r>
              <a:rPr sz="4000" dirty="0">
                <a:latin typeface="Times New Roman" panose="02020603050405020304" pitchFamily="18" charset="0"/>
                <a:cs typeface="Times New Roman" panose="02020603050405020304" pitchFamily="18" charset="0"/>
              </a:rPr>
              <a:t>of  </a:t>
            </a:r>
            <a:r>
              <a:rPr sz="4000" spc="-5" dirty="0">
                <a:latin typeface="Times New Roman" panose="02020603050405020304" pitchFamily="18" charset="0"/>
                <a:cs typeface="Times New Roman" panose="02020603050405020304" pitchFamily="18" charset="0"/>
              </a:rPr>
              <a:t>the energy</a:t>
            </a:r>
            <a:r>
              <a:rPr sz="4000" spc="-30" dirty="0">
                <a:latin typeface="Times New Roman" panose="02020603050405020304" pitchFamily="18" charset="0"/>
                <a:cs typeface="Times New Roman" panose="02020603050405020304" pitchFamily="18" charset="0"/>
              </a:rPr>
              <a:t> </a:t>
            </a:r>
            <a:r>
              <a:rPr sz="4000" spc="-5" dirty="0">
                <a:latin typeface="Times New Roman" panose="02020603050405020304" pitchFamily="18" charset="0"/>
                <a:cs typeface="Times New Roman" panose="02020603050405020304" pitchFamily="18" charset="0"/>
              </a:rPr>
              <a:t>emitted.</a:t>
            </a:r>
            <a:endParaRPr lang="en-US" sz="4000" spc="-5" dirty="0">
              <a:latin typeface="Times New Roman" panose="02020603050405020304" pitchFamily="18" charset="0"/>
              <a:cs typeface="Times New Roman" panose="02020603050405020304" pitchFamily="18" charset="0"/>
            </a:endParaRPr>
          </a:p>
          <a:p>
            <a:pPr marL="355600" marR="5080" indent="-342900">
              <a:lnSpc>
                <a:spcPct val="100000"/>
              </a:lnSpc>
              <a:spcBef>
                <a:spcPts val="105"/>
              </a:spcBef>
            </a:pPr>
            <a:endParaRPr lang="en-US" sz="4000" spc="-5" dirty="0">
              <a:latin typeface="Times New Roman" panose="02020603050405020304" pitchFamily="18" charset="0"/>
              <a:cs typeface="Times New Roman" panose="02020603050405020304" pitchFamily="18" charset="0"/>
            </a:endParaRPr>
          </a:p>
          <a:p>
            <a:pPr marL="355600" marR="5080" indent="-342900">
              <a:spcBef>
                <a:spcPts val="105"/>
              </a:spcBef>
            </a:pPr>
            <a:r>
              <a:rPr lang="en-US" sz="4000" spc="-5" dirty="0">
                <a:latin typeface="Times New Roman" panose="02020603050405020304" pitchFamily="18" charset="0"/>
                <a:cs typeface="Times New Roman" panose="02020603050405020304" pitchFamily="18" charset="0"/>
              </a:rPr>
              <a:t>Thus, they would emit </a:t>
            </a:r>
            <a:r>
              <a:rPr lang="en-US" sz="4000" dirty="0">
                <a:latin typeface="Times New Roman" panose="02020603050405020304" pitchFamily="18" charset="0"/>
                <a:cs typeface="Times New Roman" panose="02020603050405020304" pitchFamily="18" charset="0"/>
              </a:rPr>
              <a:t>a </a:t>
            </a:r>
            <a:r>
              <a:rPr lang="en-US" sz="4000" spc="-5" dirty="0">
                <a:latin typeface="Times New Roman" panose="02020603050405020304" pitchFamily="18" charset="0"/>
                <a:cs typeface="Times New Roman" panose="02020603050405020304" pitchFamily="18" charset="0"/>
              </a:rPr>
              <a:t>continuous  </a:t>
            </a:r>
            <a:r>
              <a:rPr lang="en-US" sz="4000" dirty="0">
                <a:latin typeface="Times New Roman" panose="02020603050405020304" pitchFamily="18" charset="0"/>
                <a:cs typeface="Times New Roman" panose="02020603050405020304" pitchFamily="18" charset="0"/>
              </a:rPr>
              <a:t>spectrum, in contrast to the </a:t>
            </a:r>
            <a:r>
              <a:rPr lang="en-US" sz="4000" spc="-5" dirty="0">
                <a:latin typeface="Times New Roman" panose="02020603050405020304" pitchFamily="18" charset="0"/>
                <a:cs typeface="Times New Roman" panose="02020603050405020304" pitchFamily="18" charset="0"/>
              </a:rPr>
              <a:t>line</a:t>
            </a:r>
            <a:r>
              <a:rPr lang="en-US" sz="4000" spc="-114"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spectrum  actually</a:t>
            </a:r>
            <a:r>
              <a:rPr lang="en-US" sz="4000" spc="-5"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observed</a:t>
            </a:r>
          </a:p>
          <a:p>
            <a:pPr marL="355600" marR="5080" indent="-342900">
              <a:lnSpc>
                <a:spcPct val="100000"/>
              </a:lnSpc>
              <a:spcBef>
                <a:spcPts val="105"/>
              </a:spcBef>
            </a:pPr>
            <a:endParaRPr sz="32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1B188-A4E1-46FD-948B-6BFBA16C66D3}"/>
              </a:ext>
            </a:extLst>
          </p:cNvPr>
          <p:cNvSpPr>
            <a:spLocks noGrp="1"/>
          </p:cNvSpPr>
          <p:nvPr>
            <p:ph type="dt" sz="half" idx="10"/>
          </p:nvPr>
        </p:nvSpPr>
        <p:spPr/>
        <p:txBody>
          <a:bodyPr/>
          <a:lstStyle/>
          <a:p>
            <a:pPr>
              <a:defRPr/>
            </a:pPr>
            <a:fld id="{9E1DC40C-4FBB-46A9-AB7C-C14990BAF539}" type="datetime1">
              <a:rPr lang="en-US" smtClean="0"/>
              <a:t>9/2/2020</a:t>
            </a:fld>
            <a:endParaRPr lang="en-US" dirty="0"/>
          </a:p>
        </p:txBody>
      </p:sp>
      <p:sp>
        <p:nvSpPr>
          <p:cNvPr id="3" name="Footer Placeholder 2">
            <a:extLst>
              <a:ext uri="{FF2B5EF4-FFF2-40B4-BE49-F238E27FC236}">
                <a16:creationId xmlns:a16="http://schemas.microsoft.com/office/drawing/2014/main" id="{EC2DA112-D46B-4AF0-9AE9-44F57F893394}"/>
              </a:ext>
            </a:extLst>
          </p:cNvPr>
          <p:cNvSpPr>
            <a:spLocks noGrp="1"/>
          </p:cNvSpPr>
          <p:nvPr>
            <p:ph type="ftr" sz="quarter" idx="11"/>
          </p:nvPr>
        </p:nvSpPr>
        <p:spPr/>
        <p:txBody>
          <a:bodyPr/>
          <a:lstStyle/>
          <a:p>
            <a:pPr>
              <a:defRPr/>
            </a:pPr>
            <a:r>
              <a:rPr lang="en-US"/>
              <a:t>Dr. M V V K Srinivas Prasad</a:t>
            </a:r>
          </a:p>
        </p:txBody>
      </p:sp>
      <p:sp>
        <p:nvSpPr>
          <p:cNvPr id="4" name="Slide Number Placeholder 3">
            <a:extLst>
              <a:ext uri="{FF2B5EF4-FFF2-40B4-BE49-F238E27FC236}">
                <a16:creationId xmlns:a16="http://schemas.microsoft.com/office/drawing/2014/main" id="{883B7841-1678-4274-BF68-AE34C5B63130}"/>
              </a:ext>
            </a:extLst>
          </p:cNvPr>
          <p:cNvSpPr>
            <a:spLocks noGrp="1"/>
          </p:cNvSpPr>
          <p:nvPr>
            <p:ph type="sldNum" sz="quarter" idx="12"/>
          </p:nvPr>
        </p:nvSpPr>
        <p:spPr/>
        <p:txBody>
          <a:bodyPr/>
          <a:lstStyle/>
          <a:p>
            <a:pPr>
              <a:defRPr/>
            </a:pPr>
            <a:r>
              <a:rPr lang="en-US"/>
              <a:t>Confidential                   </a:t>
            </a:r>
            <a:fld id="{9A69BDDF-A5FB-4D01-B317-59FE3A923376}" type="slidenum">
              <a:rPr lang="en-US" smtClean="0"/>
              <a:pPr>
                <a:defRPr/>
              </a:pPr>
              <a:t>3</a:t>
            </a:fld>
            <a:endParaRPr lang="en-US"/>
          </a:p>
        </p:txBody>
      </p:sp>
      <p:sp>
        <p:nvSpPr>
          <p:cNvPr id="6" name="Title 1">
            <a:extLst>
              <a:ext uri="{FF2B5EF4-FFF2-40B4-BE49-F238E27FC236}">
                <a16:creationId xmlns:a16="http://schemas.microsoft.com/office/drawing/2014/main" id="{5E7C7C6E-C32D-472D-A8FD-35C94864572E}"/>
              </a:ext>
            </a:extLst>
          </p:cNvPr>
          <p:cNvSpPr txBox="1">
            <a:spLocks/>
          </p:cNvSpPr>
          <p:nvPr/>
        </p:nvSpPr>
        <p:spPr>
          <a:xfrm>
            <a:off x="685800" y="2644775"/>
            <a:ext cx="7772400" cy="1470025"/>
          </a:xfrm>
          <a:prstGeom prst="rect">
            <a:avLst/>
          </a:prstGeom>
          <a:ln>
            <a:noFill/>
          </a:ln>
          <a:effectLst>
            <a:outerShdw blurRad="50800" dist="38100" dir="18900000" algn="b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6600" b="1" u="none" strike="noStrike" kern="1200" cap="none" spc="0" normalizeH="0" baseline="0" noProof="0" dirty="0">
                <a:ln>
                  <a:noFill/>
                </a:ln>
                <a:solidFill>
                  <a:srgbClr val="E46C0A"/>
                </a:solidFill>
                <a:effectLst/>
                <a:uLnTx/>
                <a:uFillTx/>
                <a:latin typeface="Bradley Hand ITC" pitchFamily="66" charset="0"/>
                <a:ea typeface="+mj-ea"/>
                <a:cs typeface="+mj-cs"/>
              </a:rPr>
              <a:t>J </a:t>
            </a:r>
            <a:r>
              <a:rPr kumimoji="0" lang="en-US" sz="6600" b="1" u="none" strike="noStrike" kern="1200" cap="none" spc="0" normalizeH="0" baseline="0" noProof="0" dirty="0" err="1">
                <a:ln>
                  <a:noFill/>
                </a:ln>
                <a:solidFill>
                  <a:srgbClr val="E46C0A"/>
                </a:solidFill>
                <a:effectLst/>
                <a:uLnTx/>
                <a:uFillTx/>
                <a:latin typeface="Bradley Hand ITC" pitchFamily="66" charset="0"/>
                <a:ea typeface="+mj-ea"/>
                <a:cs typeface="+mj-cs"/>
              </a:rPr>
              <a:t>J</a:t>
            </a:r>
            <a:r>
              <a:rPr kumimoji="0" lang="en-US" sz="6600" b="1" u="none" strike="noStrike" kern="1200" cap="none" spc="0" normalizeH="0" baseline="0" noProof="0" dirty="0">
                <a:ln>
                  <a:noFill/>
                </a:ln>
                <a:solidFill>
                  <a:srgbClr val="E46C0A"/>
                </a:solidFill>
                <a:effectLst/>
                <a:uLnTx/>
                <a:uFillTx/>
                <a:latin typeface="Bradley Hand ITC" pitchFamily="66" charset="0"/>
                <a:ea typeface="+mj-ea"/>
                <a:cs typeface="+mj-cs"/>
              </a:rPr>
              <a:t> Thomson’s Atomic Model</a:t>
            </a:r>
          </a:p>
        </p:txBody>
      </p:sp>
    </p:spTree>
    <p:extLst>
      <p:ext uri="{BB962C8B-B14F-4D97-AF65-F5344CB8AC3E}">
        <p14:creationId xmlns:p14="http://schemas.microsoft.com/office/powerpoint/2010/main" val="1531261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6" name="Date Placeholder 5"/>
          <p:cNvSpPr>
            <a:spLocks noGrp="1"/>
          </p:cNvSpPr>
          <p:nvPr>
            <p:ph type="dt" sz="half" idx="10"/>
          </p:nvPr>
        </p:nvSpPr>
        <p:spPr/>
        <p:txBody>
          <a:bodyPr/>
          <a:lstStyle/>
          <a:p>
            <a:fld id="{E6EB8D37-FB3D-4366-8B4D-110B8196539D}" type="datetime1">
              <a:rPr lang="en-US" smtClean="0"/>
              <a:t>9/2/2020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30</a:t>
            </a:fld>
            <a:endParaRPr lang="en-US"/>
          </a:p>
        </p:txBody>
      </p:sp>
      <p:sp>
        <p:nvSpPr>
          <p:cNvPr id="3" name="Footer Placeholder 2">
            <a:extLst>
              <a:ext uri="{FF2B5EF4-FFF2-40B4-BE49-F238E27FC236}">
                <a16:creationId xmlns:a16="http://schemas.microsoft.com/office/drawing/2014/main" id="{4A2AE122-6896-4C75-840D-A1CF66701CEE}"/>
              </a:ext>
            </a:extLst>
          </p:cNvPr>
          <p:cNvSpPr>
            <a:spLocks noGrp="1"/>
          </p:cNvSpPr>
          <p:nvPr>
            <p:ph type="ftr" sz="quarter" idx="11"/>
          </p:nvPr>
        </p:nvSpPr>
        <p:spPr/>
        <p:txBody>
          <a:bodyPr/>
          <a:lstStyle/>
          <a:p>
            <a:pPr>
              <a:defRPr/>
            </a:pPr>
            <a:r>
              <a:rPr lang="en-US"/>
              <a:t>Dr. M V V K Srinivas Prasad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1B188-A4E1-46FD-948B-6BFBA16C66D3}"/>
              </a:ext>
            </a:extLst>
          </p:cNvPr>
          <p:cNvSpPr>
            <a:spLocks noGrp="1"/>
          </p:cNvSpPr>
          <p:nvPr>
            <p:ph type="dt" sz="half" idx="10"/>
          </p:nvPr>
        </p:nvSpPr>
        <p:spPr/>
        <p:txBody>
          <a:bodyPr/>
          <a:lstStyle/>
          <a:p>
            <a:pPr>
              <a:defRPr/>
            </a:pPr>
            <a:fld id="{C261D59C-B560-4BF0-98E9-46D24B63AA44}" type="datetime1">
              <a:rPr lang="en-US" smtClean="0"/>
              <a:t>9/2/2020</a:t>
            </a:fld>
            <a:endParaRPr lang="en-US" dirty="0"/>
          </a:p>
        </p:txBody>
      </p:sp>
      <p:sp>
        <p:nvSpPr>
          <p:cNvPr id="3" name="Footer Placeholder 2">
            <a:extLst>
              <a:ext uri="{FF2B5EF4-FFF2-40B4-BE49-F238E27FC236}">
                <a16:creationId xmlns:a16="http://schemas.microsoft.com/office/drawing/2014/main" id="{EC2DA112-D46B-4AF0-9AE9-44F57F893394}"/>
              </a:ext>
            </a:extLst>
          </p:cNvPr>
          <p:cNvSpPr>
            <a:spLocks noGrp="1"/>
          </p:cNvSpPr>
          <p:nvPr>
            <p:ph type="ftr" sz="quarter" idx="11"/>
          </p:nvPr>
        </p:nvSpPr>
        <p:spPr/>
        <p:txBody>
          <a:bodyPr/>
          <a:lstStyle/>
          <a:p>
            <a:pPr>
              <a:defRPr/>
            </a:pPr>
            <a:r>
              <a:rPr lang="en-US"/>
              <a:t>Dr. M V V K Srinivas Prasad</a:t>
            </a:r>
          </a:p>
        </p:txBody>
      </p:sp>
      <p:sp>
        <p:nvSpPr>
          <p:cNvPr id="4" name="Slide Number Placeholder 3">
            <a:extLst>
              <a:ext uri="{FF2B5EF4-FFF2-40B4-BE49-F238E27FC236}">
                <a16:creationId xmlns:a16="http://schemas.microsoft.com/office/drawing/2014/main" id="{883B7841-1678-4274-BF68-AE34C5B63130}"/>
              </a:ext>
            </a:extLst>
          </p:cNvPr>
          <p:cNvSpPr>
            <a:spLocks noGrp="1"/>
          </p:cNvSpPr>
          <p:nvPr>
            <p:ph type="sldNum" sz="quarter" idx="12"/>
          </p:nvPr>
        </p:nvSpPr>
        <p:spPr/>
        <p:txBody>
          <a:bodyPr/>
          <a:lstStyle/>
          <a:p>
            <a:pPr>
              <a:defRPr/>
            </a:pPr>
            <a:r>
              <a:rPr lang="en-US"/>
              <a:t>Confidential                   </a:t>
            </a:r>
            <a:fld id="{9A69BDDF-A5FB-4D01-B317-59FE3A923376}" type="slidenum">
              <a:rPr lang="en-US" smtClean="0"/>
              <a:pPr>
                <a:defRPr/>
              </a:pPr>
              <a:t>31</a:t>
            </a:fld>
            <a:endParaRPr lang="en-US"/>
          </a:p>
        </p:txBody>
      </p:sp>
      <p:sp>
        <p:nvSpPr>
          <p:cNvPr id="6" name="Title 1">
            <a:extLst>
              <a:ext uri="{FF2B5EF4-FFF2-40B4-BE49-F238E27FC236}">
                <a16:creationId xmlns:a16="http://schemas.microsoft.com/office/drawing/2014/main" id="{5E7C7C6E-C32D-472D-A8FD-35C94864572E}"/>
              </a:ext>
            </a:extLst>
          </p:cNvPr>
          <p:cNvSpPr txBox="1">
            <a:spLocks/>
          </p:cNvSpPr>
          <p:nvPr/>
        </p:nvSpPr>
        <p:spPr>
          <a:xfrm>
            <a:off x="685800" y="2644775"/>
            <a:ext cx="7772400" cy="1470025"/>
          </a:xfrm>
          <a:prstGeom prst="rect">
            <a:avLst/>
          </a:prstGeom>
          <a:ln>
            <a:noFill/>
          </a:ln>
          <a:effectLst>
            <a:outerShdw blurRad="50800" dist="38100" dir="18900000" algn="b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6600" b="1" u="none" strike="noStrike" kern="1200" cap="none" spc="0" normalizeH="0" baseline="0" noProof="0" dirty="0">
                <a:ln>
                  <a:noFill/>
                </a:ln>
                <a:solidFill>
                  <a:srgbClr val="E46C0A"/>
                </a:solidFill>
                <a:effectLst/>
                <a:uLnTx/>
                <a:uFillTx/>
                <a:latin typeface="Bradley Hand ITC" pitchFamily="66" charset="0"/>
                <a:ea typeface="+mj-ea"/>
                <a:cs typeface="+mj-cs"/>
              </a:rPr>
              <a:t>Bohr’s Atomic Model</a:t>
            </a:r>
          </a:p>
        </p:txBody>
      </p:sp>
    </p:spTree>
    <p:extLst>
      <p:ext uri="{BB962C8B-B14F-4D97-AF65-F5344CB8AC3E}">
        <p14:creationId xmlns:p14="http://schemas.microsoft.com/office/powerpoint/2010/main" val="1716860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4E1921-2A18-486A-AC4F-B1B2436BC630}"/>
              </a:ext>
            </a:extLst>
          </p:cNvPr>
          <p:cNvSpPr>
            <a:spLocks noGrp="1"/>
          </p:cNvSpPr>
          <p:nvPr>
            <p:ph type="title"/>
          </p:nvPr>
        </p:nvSpPr>
        <p:spPr>
          <a:xfrm>
            <a:off x="457200" y="533400"/>
            <a:ext cx="7391400" cy="609600"/>
          </a:xfrm>
        </p:spPr>
        <p:txBody>
          <a:bodyPr/>
          <a:lstStyle/>
          <a:p>
            <a:r>
              <a:rPr lang="en-US" dirty="0"/>
              <a:t>Niels Bohr</a:t>
            </a:r>
          </a:p>
        </p:txBody>
      </p:sp>
      <p:pic>
        <p:nvPicPr>
          <p:cNvPr id="962562" name="Picture 2" descr="Photograph showing the head and shoulders of a man in a suit and tie">
            <a:extLst>
              <a:ext uri="{FF2B5EF4-FFF2-40B4-BE49-F238E27FC236}">
                <a16:creationId xmlns:a16="http://schemas.microsoft.com/office/drawing/2014/main" id="{19547B05-439B-484B-8B10-CD29E35D63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50" r="-1" b="3888"/>
          <a:stretch/>
        </p:blipFill>
        <p:spPr bwMode="auto">
          <a:xfrm>
            <a:off x="457200" y="1295400"/>
            <a:ext cx="4038600" cy="5029200"/>
          </a:xfrm>
          <a:prstGeom prst="rect">
            <a:avLst/>
          </a:prstGeom>
          <a:solidFill>
            <a:srgbClr val="FFFFFF"/>
          </a:solidFill>
        </p:spPr>
      </p:pic>
      <p:sp>
        <p:nvSpPr>
          <p:cNvPr id="73" name="Content Placeholder 3">
            <a:extLst>
              <a:ext uri="{FF2B5EF4-FFF2-40B4-BE49-F238E27FC236}">
                <a16:creationId xmlns:a16="http://schemas.microsoft.com/office/drawing/2014/main" id="{78C892CD-C542-4635-A225-7F4AC98D9940}"/>
              </a:ext>
            </a:extLst>
          </p:cNvPr>
          <p:cNvSpPr>
            <a:spLocks noGrp="1"/>
          </p:cNvSpPr>
          <p:nvPr>
            <p:ph sz="half" idx="2"/>
          </p:nvPr>
        </p:nvSpPr>
        <p:spPr>
          <a:xfrm>
            <a:off x="4648200" y="1295400"/>
            <a:ext cx="4191000" cy="5029200"/>
          </a:xfrm>
        </p:spPr>
        <p:txBody>
          <a:bodyPr/>
          <a:lstStyle/>
          <a:p>
            <a:pPr algn="l" fontAlgn="t">
              <a:buFont typeface="Arial" panose="020B0604020202020204" pitchFamily="34" charset="0"/>
              <a:buChar char="•"/>
            </a:pPr>
            <a:r>
              <a:rPr lang="en-IN" sz="2400" u="none" strike="noStrike" dirty="0">
                <a:solidFill>
                  <a:schemeClr val="tx1"/>
                </a:solidFill>
                <a:effectLst/>
              </a:rPr>
              <a:t>Bohr magneton</a:t>
            </a:r>
            <a:endParaRPr lang="en-IN" sz="2400" dirty="0">
              <a:solidFill>
                <a:schemeClr val="tx1"/>
              </a:solidFill>
              <a:effectLst/>
            </a:endParaRPr>
          </a:p>
          <a:p>
            <a:pPr algn="l" fontAlgn="t">
              <a:buFont typeface="Arial" panose="020B0604020202020204" pitchFamily="34" charset="0"/>
              <a:buChar char="•"/>
            </a:pPr>
            <a:r>
              <a:rPr lang="en-IN" sz="2400" u="none" strike="noStrike" dirty="0">
                <a:solidFill>
                  <a:schemeClr val="tx1"/>
                </a:solidFill>
                <a:effectLst/>
              </a:rPr>
              <a:t>Bohr model</a:t>
            </a:r>
            <a:endParaRPr lang="en-IN" sz="2400" dirty="0">
              <a:solidFill>
                <a:schemeClr val="tx1"/>
              </a:solidFill>
              <a:effectLst/>
            </a:endParaRPr>
          </a:p>
          <a:p>
            <a:pPr algn="l" fontAlgn="t">
              <a:buFont typeface="Arial" panose="020B0604020202020204" pitchFamily="34" charset="0"/>
              <a:buChar char="•"/>
            </a:pPr>
            <a:r>
              <a:rPr lang="en-IN" sz="2400" u="none" strike="noStrike" dirty="0">
                <a:solidFill>
                  <a:schemeClr val="tx1"/>
                </a:solidFill>
                <a:effectLst/>
              </a:rPr>
              <a:t>Bohr radius</a:t>
            </a:r>
            <a:endParaRPr lang="en-IN" sz="2400" dirty="0">
              <a:solidFill>
                <a:schemeClr val="tx1"/>
              </a:solidFill>
              <a:effectLst/>
            </a:endParaRPr>
          </a:p>
          <a:p>
            <a:pPr algn="l" fontAlgn="t">
              <a:buFont typeface="Arial" panose="020B0604020202020204" pitchFamily="34" charset="0"/>
              <a:buChar char="•"/>
            </a:pPr>
            <a:r>
              <a:rPr lang="en-IN" sz="2400" u="none" strike="noStrike" dirty="0">
                <a:solidFill>
                  <a:schemeClr val="tx1"/>
                </a:solidFill>
                <a:effectLst/>
              </a:rPr>
              <a:t>Bohr–Einstein debates</a:t>
            </a:r>
            <a:endParaRPr lang="en-IN" sz="2400" dirty="0">
              <a:solidFill>
                <a:schemeClr val="tx1"/>
              </a:solidFill>
              <a:effectLst/>
            </a:endParaRPr>
          </a:p>
          <a:p>
            <a:pPr algn="l" fontAlgn="t">
              <a:buFont typeface="Arial" panose="020B0604020202020204" pitchFamily="34" charset="0"/>
              <a:buChar char="•"/>
            </a:pPr>
            <a:r>
              <a:rPr lang="en-IN" sz="2400" u="none" strike="noStrike" dirty="0">
                <a:solidFill>
                  <a:schemeClr val="tx1"/>
                </a:solidFill>
                <a:effectLst/>
              </a:rPr>
              <a:t>Bohr–</a:t>
            </a:r>
            <a:r>
              <a:rPr lang="en-IN" sz="2400" u="none" strike="noStrike" dirty="0" err="1">
                <a:solidFill>
                  <a:schemeClr val="tx1"/>
                </a:solidFill>
                <a:effectLst/>
              </a:rPr>
              <a:t>Kramers</a:t>
            </a:r>
            <a:r>
              <a:rPr lang="en-IN" sz="2400" u="none" strike="noStrike" dirty="0">
                <a:solidFill>
                  <a:schemeClr val="tx1"/>
                </a:solidFill>
                <a:effectLst/>
              </a:rPr>
              <a:t>–Slater theory</a:t>
            </a:r>
            <a:endParaRPr lang="en-IN" sz="2400" dirty="0">
              <a:solidFill>
                <a:schemeClr val="tx1"/>
              </a:solidFill>
              <a:effectLst/>
            </a:endParaRPr>
          </a:p>
          <a:p>
            <a:pPr algn="l" fontAlgn="t">
              <a:buFont typeface="Arial" panose="020B0604020202020204" pitchFamily="34" charset="0"/>
              <a:buChar char="•"/>
            </a:pPr>
            <a:r>
              <a:rPr lang="en-IN" sz="2400" u="none" strike="noStrike" dirty="0">
                <a:solidFill>
                  <a:schemeClr val="tx1"/>
                </a:solidFill>
                <a:effectLst/>
              </a:rPr>
              <a:t>Bohr–van Leeuwen theorem</a:t>
            </a:r>
            <a:endParaRPr lang="en-IN" sz="2400" dirty="0">
              <a:solidFill>
                <a:schemeClr val="tx1"/>
              </a:solidFill>
              <a:effectLst/>
            </a:endParaRPr>
          </a:p>
          <a:p>
            <a:pPr algn="l" fontAlgn="t">
              <a:buFont typeface="Arial" panose="020B0604020202020204" pitchFamily="34" charset="0"/>
              <a:buChar char="•"/>
            </a:pPr>
            <a:r>
              <a:rPr lang="en-IN" sz="2400" u="none" strike="noStrike" dirty="0">
                <a:solidFill>
                  <a:schemeClr val="tx1"/>
                </a:solidFill>
                <a:effectLst/>
              </a:rPr>
              <a:t>Bohr–Sommerfeld theory</a:t>
            </a:r>
            <a:endParaRPr lang="en-IN" sz="2400" dirty="0">
              <a:solidFill>
                <a:schemeClr val="tx1"/>
              </a:solidFill>
              <a:effectLst/>
            </a:endParaRPr>
          </a:p>
          <a:p>
            <a:pPr algn="l" fontAlgn="t">
              <a:buFont typeface="Arial" panose="020B0604020202020204" pitchFamily="34" charset="0"/>
              <a:buChar char="•"/>
            </a:pPr>
            <a:r>
              <a:rPr lang="en-IN" sz="2400" u="none" strike="noStrike" dirty="0">
                <a:solidFill>
                  <a:schemeClr val="tx1"/>
                </a:solidFill>
                <a:effectLst/>
              </a:rPr>
              <a:t>Complementarity</a:t>
            </a:r>
            <a:endParaRPr lang="en-IN" sz="2400" dirty="0">
              <a:solidFill>
                <a:schemeClr val="tx1"/>
              </a:solidFill>
              <a:effectLst/>
            </a:endParaRPr>
          </a:p>
          <a:p>
            <a:pPr algn="l" fontAlgn="t">
              <a:buFont typeface="Arial" panose="020B0604020202020204" pitchFamily="34" charset="0"/>
              <a:buChar char="•"/>
            </a:pPr>
            <a:r>
              <a:rPr lang="en-IN" sz="2400" u="none" strike="noStrike" dirty="0">
                <a:solidFill>
                  <a:schemeClr val="tx1"/>
                </a:solidFill>
                <a:effectLst/>
              </a:rPr>
              <a:t>Copenhagen interpretation</a:t>
            </a:r>
            <a:endParaRPr lang="en-IN" sz="2400" dirty="0">
              <a:solidFill>
                <a:schemeClr val="tx1"/>
              </a:solidFill>
              <a:effectLst/>
            </a:endParaRPr>
          </a:p>
          <a:p>
            <a:endParaRPr lang="en-US" sz="2400" dirty="0">
              <a:solidFill>
                <a:schemeClr val="tx1"/>
              </a:solidFill>
            </a:endParaRPr>
          </a:p>
        </p:txBody>
      </p:sp>
      <p:sp>
        <p:nvSpPr>
          <p:cNvPr id="2" name="Date Placeholder 1">
            <a:extLst>
              <a:ext uri="{FF2B5EF4-FFF2-40B4-BE49-F238E27FC236}">
                <a16:creationId xmlns:a16="http://schemas.microsoft.com/office/drawing/2014/main" id="{F73816EF-D40A-4369-8DD0-FB0DFF48A8BF}"/>
              </a:ext>
            </a:extLst>
          </p:cNvPr>
          <p:cNvSpPr>
            <a:spLocks noGrp="1"/>
          </p:cNvSpPr>
          <p:nvPr>
            <p:ph type="dt" sz="half" idx="10"/>
          </p:nvPr>
        </p:nvSpPr>
        <p:spPr>
          <a:xfrm>
            <a:off x="457200" y="6416675"/>
            <a:ext cx="2133600" cy="365125"/>
          </a:xfrm>
        </p:spPr>
        <p:txBody>
          <a:bodyPr anchor="ctr">
            <a:normAutofit/>
          </a:bodyPr>
          <a:lstStyle/>
          <a:p>
            <a:pPr>
              <a:spcAft>
                <a:spcPts val="600"/>
              </a:spcAft>
              <a:defRPr/>
            </a:pPr>
            <a:fld id="{58BCA570-8F60-49B2-BF47-6733188A3233}" type="datetime1">
              <a:rPr lang="en-US" smtClean="0"/>
              <a:t>9/2/2020</a:t>
            </a:fld>
            <a:endParaRPr lang="en-US"/>
          </a:p>
        </p:txBody>
      </p:sp>
      <p:sp>
        <p:nvSpPr>
          <p:cNvPr id="3" name="Footer Placeholder 2">
            <a:extLst>
              <a:ext uri="{FF2B5EF4-FFF2-40B4-BE49-F238E27FC236}">
                <a16:creationId xmlns:a16="http://schemas.microsoft.com/office/drawing/2014/main" id="{374E9CE8-7065-499F-994B-0DD1F262B0DE}"/>
              </a:ext>
            </a:extLst>
          </p:cNvPr>
          <p:cNvSpPr>
            <a:spLocks noGrp="1"/>
          </p:cNvSpPr>
          <p:nvPr>
            <p:ph type="ftr" sz="quarter" idx="11"/>
          </p:nvPr>
        </p:nvSpPr>
        <p:spPr>
          <a:xfrm>
            <a:off x="3124200" y="6416675"/>
            <a:ext cx="2895600" cy="365125"/>
          </a:xfrm>
        </p:spPr>
        <p:txBody>
          <a:bodyPr anchor="ctr">
            <a:normAutofit/>
          </a:bodyPr>
          <a:lstStyle/>
          <a:p>
            <a:pPr>
              <a:spcAft>
                <a:spcPts val="600"/>
              </a:spcAft>
              <a:defRPr/>
            </a:pPr>
            <a:r>
              <a:rPr lang="en-US"/>
              <a:t>Dr. M V V K Srinivas Prasad</a:t>
            </a:r>
          </a:p>
        </p:txBody>
      </p:sp>
      <p:sp>
        <p:nvSpPr>
          <p:cNvPr id="4" name="Slide Number Placeholder 3">
            <a:extLst>
              <a:ext uri="{FF2B5EF4-FFF2-40B4-BE49-F238E27FC236}">
                <a16:creationId xmlns:a16="http://schemas.microsoft.com/office/drawing/2014/main" id="{B78290A5-F52C-4E93-8738-A79D3BCBB886}"/>
              </a:ext>
            </a:extLst>
          </p:cNvPr>
          <p:cNvSpPr>
            <a:spLocks noGrp="1"/>
          </p:cNvSpPr>
          <p:nvPr>
            <p:ph type="sldNum" sz="quarter" idx="12"/>
          </p:nvPr>
        </p:nvSpPr>
        <p:spPr>
          <a:xfrm>
            <a:off x="6553200" y="6416675"/>
            <a:ext cx="2133600" cy="365125"/>
          </a:xfrm>
        </p:spPr>
        <p:txBody>
          <a:bodyPr anchor="ctr">
            <a:normAutofit/>
          </a:bodyPr>
          <a:lstStyle/>
          <a:p>
            <a:pPr>
              <a:spcAft>
                <a:spcPts val="600"/>
              </a:spcAft>
              <a:defRPr/>
            </a:pPr>
            <a:r>
              <a:rPr lang="en-US"/>
              <a:t>Confidential                   </a:t>
            </a:r>
            <a:fld id="{9A69BDDF-A5FB-4D01-B317-59FE3A923376}" type="slidenum">
              <a:rPr lang="en-US" smtClean="0"/>
              <a:pPr>
                <a:spcAft>
                  <a:spcPts val="600"/>
                </a:spcAft>
                <a:defRPr/>
              </a:pPr>
              <a:t>32</a:t>
            </a:fld>
            <a:endParaRPr lang="en-US"/>
          </a:p>
        </p:txBody>
      </p:sp>
    </p:spTree>
    <p:extLst>
      <p:ext uri="{BB962C8B-B14F-4D97-AF65-F5344CB8AC3E}">
        <p14:creationId xmlns:p14="http://schemas.microsoft.com/office/powerpoint/2010/main" val="3632569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5" name="Rectangle 11">
            <a:extLst>
              <a:ext uri="{FF2B5EF4-FFF2-40B4-BE49-F238E27FC236}">
                <a16:creationId xmlns:a16="http://schemas.microsoft.com/office/drawing/2014/main" id="{EB78CBA5-91B0-40FF-88E1-A984F1E56D24}"/>
              </a:ext>
            </a:extLst>
          </p:cNvPr>
          <p:cNvSpPr>
            <a:spLocks noGrp="1" noChangeArrowheads="1"/>
          </p:cNvSpPr>
          <p:nvPr>
            <p:ph type="title"/>
          </p:nvPr>
        </p:nvSpPr>
        <p:spPr>
          <a:xfrm>
            <a:off x="457200" y="655638"/>
            <a:ext cx="8229600" cy="762000"/>
          </a:xfrm>
          <a:noFill/>
          <a:ln/>
        </p:spPr>
        <p:txBody>
          <a:bodyPr lIns="92075" tIns="46038" rIns="92075" bIns="46038" anchor="b" anchorCtr="1">
            <a:spAutoFit/>
          </a:bodyPr>
          <a:lstStyle/>
          <a:p>
            <a:r>
              <a:rPr lang="en-US" altLang="en-US">
                <a:solidFill>
                  <a:schemeClr val="bg1"/>
                </a:solidFill>
              </a:rPr>
              <a:t>Bohr’s Model</a:t>
            </a:r>
          </a:p>
        </p:txBody>
      </p:sp>
      <p:sp>
        <p:nvSpPr>
          <p:cNvPr id="147" name="Freeform 2">
            <a:extLst>
              <a:ext uri="{FF2B5EF4-FFF2-40B4-BE49-F238E27FC236}">
                <a16:creationId xmlns:a16="http://schemas.microsoft.com/office/drawing/2014/main" id="{524D5594-F4C1-448E-B63A-F5FE2F0FC3E8}"/>
              </a:ext>
            </a:extLst>
          </p:cNvPr>
          <p:cNvSpPr>
            <a:spLocks/>
          </p:cNvSpPr>
          <p:nvPr/>
        </p:nvSpPr>
        <p:spPr bwMode="auto">
          <a:xfrm>
            <a:off x="5230813" y="3352800"/>
            <a:ext cx="2287587" cy="992188"/>
          </a:xfrm>
          <a:custGeom>
            <a:avLst/>
            <a:gdLst>
              <a:gd name="T0" fmla="*/ 0 w 1441"/>
              <a:gd name="T1" fmla="*/ 424 h 625"/>
              <a:gd name="T2" fmla="*/ 4 w 1441"/>
              <a:gd name="T3" fmla="*/ 397 h 625"/>
              <a:gd name="T4" fmla="*/ 14 w 1441"/>
              <a:gd name="T5" fmla="*/ 368 h 625"/>
              <a:gd name="T6" fmla="*/ 30 w 1441"/>
              <a:gd name="T7" fmla="*/ 341 h 625"/>
              <a:gd name="T8" fmla="*/ 50 w 1441"/>
              <a:gd name="T9" fmla="*/ 313 h 625"/>
              <a:gd name="T10" fmla="*/ 85 w 1441"/>
              <a:gd name="T11" fmla="*/ 275 h 625"/>
              <a:gd name="T12" fmla="*/ 149 w 1441"/>
              <a:gd name="T13" fmla="*/ 224 h 625"/>
              <a:gd name="T14" fmla="*/ 214 w 1441"/>
              <a:gd name="T15" fmla="*/ 185 h 625"/>
              <a:gd name="T16" fmla="*/ 297 w 1441"/>
              <a:gd name="T17" fmla="*/ 146 h 625"/>
              <a:gd name="T18" fmla="*/ 397 w 1441"/>
              <a:gd name="T19" fmla="*/ 104 h 625"/>
              <a:gd name="T20" fmla="*/ 484 w 1441"/>
              <a:gd name="T21" fmla="*/ 75 h 625"/>
              <a:gd name="T22" fmla="*/ 612 w 1441"/>
              <a:gd name="T23" fmla="*/ 42 h 625"/>
              <a:gd name="T24" fmla="*/ 717 w 1441"/>
              <a:gd name="T25" fmla="*/ 21 h 625"/>
              <a:gd name="T26" fmla="*/ 802 w 1441"/>
              <a:gd name="T27" fmla="*/ 10 h 625"/>
              <a:gd name="T28" fmla="*/ 893 w 1441"/>
              <a:gd name="T29" fmla="*/ 2 h 625"/>
              <a:gd name="T30" fmla="*/ 979 w 1441"/>
              <a:gd name="T31" fmla="*/ 0 h 625"/>
              <a:gd name="T32" fmla="*/ 1039 w 1441"/>
              <a:gd name="T33" fmla="*/ 0 h 625"/>
              <a:gd name="T34" fmla="*/ 1102 w 1441"/>
              <a:gd name="T35" fmla="*/ 5 h 625"/>
              <a:gd name="T36" fmla="*/ 1171 w 1441"/>
              <a:gd name="T37" fmla="*/ 12 h 625"/>
              <a:gd name="T38" fmla="*/ 1242 w 1441"/>
              <a:gd name="T39" fmla="*/ 29 h 625"/>
              <a:gd name="T40" fmla="*/ 1295 w 1441"/>
              <a:gd name="T41" fmla="*/ 44 h 625"/>
              <a:gd name="T42" fmla="*/ 1335 w 1441"/>
              <a:gd name="T43" fmla="*/ 64 h 625"/>
              <a:gd name="T44" fmla="*/ 1371 w 1441"/>
              <a:gd name="T45" fmla="*/ 86 h 625"/>
              <a:gd name="T46" fmla="*/ 1396 w 1441"/>
              <a:gd name="T47" fmla="*/ 104 h 625"/>
              <a:gd name="T48" fmla="*/ 1416 w 1441"/>
              <a:gd name="T49" fmla="*/ 128 h 625"/>
              <a:gd name="T50" fmla="*/ 1432 w 1441"/>
              <a:gd name="T51" fmla="*/ 154 h 625"/>
              <a:gd name="T52" fmla="*/ 1438 w 1441"/>
              <a:gd name="T53" fmla="*/ 178 h 625"/>
              <a:gd name="T54" fmla="*/ 1440 w 1441"/>
              <a:gd name="T55" fmla="*/ 204 h 625"/>
              <a:gd name="T56" fmla="*/ 1435 w 1441"/>
              <a:gd name="T57" fmla="*/ 227 h 625"/>
              <a:gd name="T58" fmla="*/ 1429 w 1441"/>
              <a:gd name="T59" fmla="*/ 251 h 625"/>
              <a:gd name="T60" fmla="*/ 1418 w 1441"/>
              <a:gd name="T61" fmla="*/ 274 h 625"/>
              <a:gd name="T62" fmla="*/ 1396 w 1441"/>
              <a:gd name="T63" fmla="*/ 307 h 625"/>
              <a:gd name="T64" fmla="*/ 1369 w 1441"/>
              <a:gd name="T65" fmla="*/ 334 h 625"/>
              <a:gd name="T66" fmla="*/ 1313 w 1441"/>
              <a:gd name="T67" fmla="*/ 382 h 625"/>
              <a:gd name="T68" fmla="*/ 1242 w 1441"/>
              <a:gd name="T69" fmla="*/ 430 h 625"/>
              <a:gd name="T70" fmla="*/ 1181 w 1441"/>
              <a:gd name="T71" fmla="*/ 461 h 625"/>
              <a:gd name="T72" fmla="*/ 1105 w 1441"/>
              <a:gd name="T73" fmla="*/ 495 h 625"/>
              <a:gd name="T74" fmla="*/ 1036 w 1441"/>
              <a:gd name="T75" fmla="*/ 521 h 625"/>
              <a:gd name="T76" fmla="*/ 921 w 1441"/>
              <a:gd name="T77" fmla="*/ 558 h 625"/>
              <a:gd name="T78" fmla="*/ 825 w 1441"/>
              <a:gd name="T79" fmla="*/ 582 h 625"/>
              <a:gd name="T80" fmla="*/ 717 w 1441"/>
              <a:gd name="T81" fmla="*/ 603 h 625"/>
              <a:gd name="T82" fmla="*/ 676 w 1441"/>
              <a:gd name="T83" fmla="*/ 611 h 625"/>
              <a:gd name="T84" fmla="*/ 624 w 1441"/>
              <a:gd name="T85" fmla="*/ 617 h 625"/>
              <a:gd name="T86" fmla="*/ 570 w 1441"/>
              <a:gd name="T87" fmla="*/ 622 h 625"/>
              <a:gd name="T88" fmla="*/ 528 w 1441"/>
              <a:gd name="T89" fmla="*/ 622 h 625"/>
              <a:gd name="T90" fmla="*/ 457 w 1441"/>
              <a:gd name="T91" fmla="*/ 624 h 625"/>
              <a:gd name="T92" fmla="*/ 388 w 1441"/>
              <a:gd name="T93" fmla="*/ 624 h 625"/>
              <a:gd name="T94" fmla="*/ 325 w 1441"/>
              <a:gd name="T95" fmla="*/ 616 h 625"/>
              <a:gd name="T96" fmla="*/ 258 w 1441"/>
              <a:gd name="T97" fmla="*/ 607 h 625"/>
              <a:gd name="T98" fmla="*/ 190 w 1441"/>
              <a:gd name="T99" fmla="*/ 592 h 625"/>
              <a:gd name="T100" fmla="*/ 152 w 1441"/>
              <a:gd name="T101" fmla="*/ 581 h 625"/>
              <a:gd name="T102" fmla="*/ 114 w 1441"/>
              <a:gd name="T103" fmla="*/ 567 h 625"/>
              <a:gd name="T104" fmla="*/ 80 w 1441"/>
              <a:gd name="T105" fmla="*/ 547 h 625"/>
              <a:gd name="T106" fmla="*/ 55 w 1441"/>
              <a:gd name="T107" fmla="*/ 527 h 625"/>
              <a:gd name="T108" fmla="*/ 34 w 1441"/>
              <a:gd name="T109" fmla="*/ 506 h 625"/>
              <a:gd name="T110" fmla="*/ 14 w 1441"/>
              <a:gd name="T111" fmla="*/ 481 h 625"/>
              <a:gd name="T112" fmla="*/ 2 w 1441"/>
              <a:gd name="T113" fmla="*/ 454 h 625"/>
              <a:gd name="T114" fmla="*/ 0 w 1441"/>
              <a:gd name="T115" fmla="*/ 42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1" h="625">
                <a:moveTo>
                  <a:pt x="0" y="424"/>
                </a:moveTo>
                <a:lnTo>
                  <a:pt x="4" y="397"/>
                </a:lnTo>
                <a:lnTo>
                  <a:pt x="14" y="368"/>
                </a:lnTo>
                <a:lnTo>
                  <a:pt x="30" y="341"/>
                </a:lnTo>
                <a:lnTo>
                  <a:pt x="50" y="313"/>
                </a:lnTo>
                <a:lnTo>
                  <a:pt x="85" y="275"/>
                </a:lnTo>
                <a:lnTo>
                  <a:pt x="149" y="224"/>
                </a:lnTo>
                <a:lnTo>
                  <a:pt x="214" y="185"/>
                </a:lnTo>
                <a:lnTo>
                  <a:pt x="297" y="146"/>
                </a:lnTo>
                <a:lnTo>
                  <a:pt x="397" y="104"/>
                </a:lnTo>
                <a:lnTo>
                  <a:pt x="484" y="75"/>
                </a:lnTo>
                <a:lnTo>
                  <a:pt x="612" y="42"/>
                </a:lnTo>
                <a:lnTo>
                  <a:pt x="717" y="21"/>
                </a:lnTo>
                <a:lnTo>
                  <a:pt x="802" y="10"/>
                </a:lnTo>
                <a:lnTo>
                  <a:pt x="893" y="2"/>
                </a:lnTo>
                <a:lnTo>
                  <a:pt x="979" y="0"/>
                </a:lnTo>
                <a:lnTo>
                  <a:pt x="1039" y="0"/>
                </a:lnTo>
                <a:lnTo>
                  <a:pt x="1102" y="5"/>
                </a:lnTo>
                <a:lnTo>
                  <a:pt x="1171" y="12"/>
                </a:lnTo>
                <a:lnTo>
                  <a:pt x="1242" y="29"/>
                </a:lnTo>
                <a:lnTo>
                  <a:pt x="1295" y="44"/>
                </a:lnTo>
                <a:lnTo>
                  <a:pt x="1335" y="64"/>
                </a:lnTo>
                <a:lnTo>
                  <a:pt x="1371" y="86"/>
                </a:lnTo>
                <a:lnTo>
                  <a:pt x="1396" y="104"/>
                </a:lnTo>
                <a:lnTo>
                  <a:pt x="1416" y="128"/>
                </a:lnTo>
                <a:lnTo>
                  <a:pt x="1432" y="154"/>
                </a:lnTo>
                <a:lnTo>
                  <a:pt x="1438" y="178"/>
                </a:lnTo>
                <a:lnTo>
                  <a:pt x="1440" y="204"/>
                </a:lnTo>
                <a:lnTo>
                  <a:pt x="1435" y="227"/>
                </a:lnTo>
                <a:lnTo>
                  <a:pt x="1429" y="251"/>
                </a:lnTo>
                <a:lnTo>
                  <a:pt x="1418" y="274"/>
                </a:lnTo>
                <a:lnTo>
                  <a:pt x="1396" y="307"/>
                </a:lnTo>
                <a:lnTo>
                  <a:pt x="1369" y="334"/>
                </a:lnTo>
                <a:lnTo>
                  <a:pt x="1313" y="382"/>
                </a:lnTo>
                <a:lnTo>
                  <a:pt x="1242" y="430"/>
                </a:lnTo>
                <a:lnTo>
                  <a:pt x="1181" y="461"/>
                </a:lnTo>
                <a:lnTo>
                  <a:pt x="1105" y="495"/>
                </a:lnTo>
                <a:lnTo>
                  <a:pt x="1036" y="521"/>
                </a:lnTo>
                <a:lnTo>
                  <a:pt x="921" y="558"/>
                </a:lnTo>
                <a:lnTo>
                  <a:pt x="825" y="582"/>
                </a:lnTo>
                <a:lnTo>
                  <a:pt x="717" y="603"/>
                </a:lnTo>
                <a:lnTo>
                  <a:pt x="676" y="611"/>
                </a:lnTo>
                <a:lnTo>
                  <a:pt x="624" y="617"/>
                </a:lnTo>
                <a:lnTo>
                  <a:pt x="570" y="622"/>
                </a:lnTo>
                <a:lnTo>
                  <a:pt x="528" y="622"/>
                </a:lnTo>
                <a:lnTo>
                  <a:pt x="457" y="624"/>
                </a:lnTo>
                <a:lnTo>
                  <a:pt x="388" y="624"/>
                </a:lnTo>
                <a:lnTo>
                  <a:pt x="325" y="616"/>
                </a:lnTo>
                <a:lnTo>
                  <a:pt x="258" y="607"/>
                </a:lnTo>
                <a:lnTo>
                  <a:pt x="190" y="592"/>
                </a:lnTo>
                <a:lnTo>
                  <a:pt x="152" y="581"/>
                </a:lnTo>
                <a:lnTo>
                  <a:pt x="114" y="567"/>
                </a:lnTo>
                <a:lnTo>
                  <a:pt x="80" y="547"/>
                </a:lnTo>
                <a:lnTo>
                  <a:pt x="55" y="527"/>
                </a:lnTo>
                <a:lnTo>
                  <a:pt x="34" y="506"/>
                </a:lnTo>
                <a:lnTo>
                  <a:pt x="14" y="481"/>
                </a:lnTo>
                <a:lnTo>
                  <a:pt x="2" y="454"/>
                </a:lnTo>
                <a:lnTo>
                  <a:pt x="0" y="424"/>
                </a:lnTo>
              </a:path>
            </a:pathLst>
          </a:custGeom>
          <a:noFill/>
          <a:ln w="25400" cap="rnd"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8" name="Rectangle 3">
            <a:extLst>
              <a:ext uri="{FF2B5EF4-FFF2-40B4-BE49-F238E27FC236}">
                <a16:creationId xmlns:a16="http://schemas.microsoft.com/office/drawing/2014/main" id="{E509A284-4B9F-486B-90BC-7990F5D3CB75}"/>
              </a:ext>
            </a:extLst>
          </p:cNvPr>
          <p:cNvSpPr>
            <a:spLocks noChangeArrowheads="1"/>
          </p:cNvSpPr>
          <p:nvPr/>
        </p:nvSpPr>
        <p:spPr bwMode="auto">
          <a:xfrm>
            <a:off x="430213" y="1828800"/>
            <a:ext cx="8140700" cy="4406900"/>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 name="Group 4">
            <a:extLst>
              <a:ext uri="{FF2B5EF4-FFF2-40B4-BE49-F238E27FC236}">
                <a16:creationId xmlns:a16="http://schemas.microsoft.com/office/drawing/2014/main" id="{472B01FE-5784-43D4-8E35-9A6DCC2B67BA}"/>
              </a:ext>
            </a:extLst>
          </p:cNvPr>
          <p:cNvGrpSpPr>
            <a:grpSpLocks/>
          </p:cNvGrpSpPr>
          <p:nvPr/>
        </p:nvGrpSpPr>
        <p:grpSpPr bwMode="auto">
          <a:xfrm>
            <a:off x="6989763" y="4327525"/>
            <a:ext cx="257175" cy="255588"/>
            <a:chOff x="4564" y="2726"/>
            <a:chExt cx="162" cy="161"/>
          </a:xfrm>
        </p:grpSpPr>
        <p:sp>
          <p:nvSpPr>
            <p:cNvPr id="150" name="Oval 5">
              <a:extLst>
                <a:ext uri="{FF2B5EF4-FFF2-40B4-BE49-F238E27FC236}">
                  <a16:creationId xmlns:a16="http://schemas.microsoft.com/office/drawing/2014/main" id="{CAD6B01B-024A-4FA8-B647-32F1CFED562C}"/>
                </a:ext>
              </a:extLst>
            </p:cNvPr>
            <p:cNvSpPr>
              <a:spLocks noChangeArrowheads="1"/>
            </p:cNvSpPr>
            <p:nvPr/>
          </p:nvSpPr>
          <p:spPr bwMode="auto">
            <a:xfrm>
              <a:off x="4564" y="2726"/>
              <a:ext cx="162" cy="161"/>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 name="Oval 6">
              <a:extLst>
                <a:ext uri="{FF2B5EF4-FFF2-40B4-BE49-F238E27FC236}">
                  <a16:creationId xmlns:a16="http://schemas.microsoft.com/office/drawing/2014/main" id="{62E7F0C6-4EBB-436B-80AB-6987931640C6}"/>
                </a:ext>
              </a:extLst>
            </p:cNvPr>
            <p:cNvSpPr>
              <a:spLocks noChangeArrowheads="1"/>
            </p:cNvSpPr>
            <p:nvPr/>
          </p:nvSpPr>
          <p:spPr bwMode="auto">
            <a:xfrm>
              <a:off x="4567" y="2733"/>
              <a:ext cx="143" cy="141"/>
            </a:xfrm>
            <a:prstGeom prst="ellipse">
              <a:avLst/>
            </a:prstGeom>
            <a:solidFill>
              <a:srgbClr val="A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 name="Oval 7">
              <a:extLst>
                <a:ext uri="{FF2B5EF4-FFF2-40B4-BE49-F238E27FC236}">
                  <a16:creationId xmlns:a16="http://schemas.microsoft.com/office/drawing/2014/main" id="{9AD18922-4C68-48BF-AF3E-A53FC5F69569}"/>
                </a:ext>
              </a:extLst>
            </p:cNvPr>
            <p:cNvSpPr>
              <a:spLocks noChangeArrowheads="1"/>
            </p:cNvSpPr>
            <p:nvPr/>
          </p:nvSpPr>
          <p:spPr bwMode="auto">
            <a:xfrm>
              <a:off x="4570" y="2734"/>
              <a:ext cx="124" cy="127"/>
            </a:xfrm>
            <a:prstGeom prst="ellipse">
              <a:avLst/>
            </a:prstGeom>
            <a:solidFill>
              <a:srgbClr val="C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Oval 8">
              <a:extLst>
                <a:ext uri="{FF2B5EF4-FFF2-40B4-BE49-F238E27FC236}">
                  <a16:creationId xmlns:a16="http://schemas.microsoft.com/office/drawing/2014/main" id="{7D498022-07D6-4991-A3E4-5E1BEC1DFCDC}"/>
                </a:ext>
              </a:extLst>
            </p:cNvPr>
            <p:cNvSpPr>
              <a:spLocks noChangeArrowheads="1"/>
            </p:cNvSpPr>
            <p:nvPr/>
          </p:nvSpPr>
          <p:spPr bwMode="auto">
            <a:xfrm>
              <a:off x="4575" y="2741"/>
              <a:ext cx="101" cy="97"/>
            </a:xfrm>
            <a:prstGeom prst="ellipse">
              <a:avLst/>
            </a:prstGeom>
            <a:solidFill>
              <a:srgbClr val="E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 name="Oval 9">
              <a:extLst>
                <a:ext uri="{FF2B5EF4-FFF2-40B4-BE49-F238E27FC236}">
                  <a16:creationId xmlns:a16="http://schemas.microsoft.com/office/drawing/2014/main" id="{4D27AA86-C0B6-484D-AAED-9D7D8C71DC07}"/>
                </a:ext>
              </a:extLst>
            </p:cNvPr>
            <p:cNvSpPr>
              <a:spLocks noChangeArrowheads="1"/>
            </p:cNvSpPr>
            <p:nvPr/>
          </p:nvSpPr>
          <p:spPr bwMode="auto">
            <a:xfrm>
              <a:off x="4583" y="2750"/>
              <a:ext cx="69" cy="7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5" name="Oval 10">
              <a:extLst>
                <a:ext uri="{FF2B5EF4-FFF2-40B4-BE49-F238E27FC236}">
                  <a16:creationId xmlns:a16="http://schemas.microsoft.com/office/drawing/2014/main" id="{B680E467-EA59-4DEC-A314-26F58D45C13A}"/>
                </a:ext>
              </a:extLst>
            </p:cNvPr>
            <p:cNvSpPr>
              <a:spLocks noChangeArrowheads="1"/>
            </p:cNvSpPr>
            <p:nvPr/>
          </p:nvSpPr>
          <p:spPr bwMode="auto">
            <a:xfrm>
              <a:off x="4597" y="2764"/>
              <a:ext cx="29" cy="29"/>
            </a:xfrm>
            <a:prstGeom prst="ellipse">
              <a:avLst/>
            </a:prstGeom>
            <a:solidFill>
              <a:srgbClr val="FF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6" name="Rectangle 11">
            <a:extLst>
              <a:ext uri="{FF2B5EF4-FFF2-40B4-BE49-F238E27FC236}">
                <a16:creationId xmlns:a16="http://schemas.microsoft.com/office/drawing/2014/main" id="{1E028E23-6A4B-4814-8026-6DC64A747C25}"/>
              </a:ext>
            </a:extLst>
          </p:cNvPr>
          <p:cNvSpPr txBox="1">
            <a:spLocks noChangeArrowheads="1"/>
          </p:cNvSpPr>
          <p:nvPr/>
        </p:nvSpPr>
        <p:spPr bwMode="auto">
          <a:xfrm>
            <a:off x="457200" y="647554"/>
            <a:ext cx="8229600" cy="770084"/>
          </a:xfrm>
          <a:prstGeom prst="rect">
            <a:avLst/>
          </a:prstGeom>
          <a:noFill/>
          <a:ln w="9525">
            <a:noFill/>
            <a:miter lim="800000"/>
            <a:headEnd/>
            <a:tailEnd/>
          </a:ln>
        </p:spPr>
        <p:txBody>
          <a:bodyPr vert="horz" wrap="square" lIns="92075" tIns="46038" rIns="92075" bIns="46038" numCol="1" anchor="b" anchorCtr="1" compatLnSpc="1">
            <a:prstTxWarp prst="textNoShape">
              <a:avLst/>
            </a:prstTxWarp>
            <a:spAutoFit/>
          </a:bodyPr>
          <a:lstStyle>
            <a:lvl1pPr algn="ctr" rtl="0" eaLnBrk="0" fontAlgn="base" hangingPunct="0">
              <a:spcBef>
                <a:spcPct val="0"/>
              </a:spcBef>
              <a:spcAft>
                <a:spcPct val="0"/>
              </a:spcAft>
              <a:defRPr sz="4400" kern="1200">
                <a:solidFill>
                  <a:srgbClr val="E46C0A"/>
                </a:solidFill>
                <a:latin typeface="+mj-lt"/>
                <a:ea typeface="+mj-ea"/>
                <a:cs typeface="+mj-cs"/>
              </a:defRPr>
            </a:lvl1pPr>
            <a:lvl2pPr algn="ctr" rtl="0" eaLnBrk="0" fontAlgn="base" hangingPunct="0">
              <a:spcBef>
                <a:spcPct val="0"/>
              </a:spcBef>
              <a:spcAft>
                <a:spcPct val="0"/>
              </a:spcAft>
              <a:defRPr sz="4400">
                <a:solidFill>
                  <a:srgbClr val="E46C0A"/>
                </a:solidFill>
                <a:latin typeface="Arial" charset="0"/>
              </a:defRPr>
            </a:lvl2pPr>
            <a:lvl3pPr algn="ctr" rtl="0" eaLnBrk="0" fontAlgn="base" hangingPunct="0">
              <a:spcBef>
                <a:spcPct val="0"/>
              </a:spcBef>
              <a:spcAft>
                <a:spcPct val="0"/>
              </a:spcAft>
              <a:defRPr sz="4400">
                <a:solidFill>
                  <a:srgbClr val="E46C0A"/>
                </a:solidFill>
                <a:latin typeface="Arial" charset="0"/>
              </a:defRPr>
            </a:lvl3pPr>
            <a:lvl4pPr algn="ctr" rtl="0" eaLnBrk="0" fontAlgn="base" hangingPunct="0">
              <a:spcBef>
                <a:spcPct val="0"/>
              </a:spcBef>
              <a:spcAft>
                <a:spcPct val="0"/>
              </a:spcAft>
              <a:defRPr sz="4400">
                <a:solidFill>
                  <a:srgbClr val="E46C0A"/>
                </a:solidFill>
                <a:latin typeface="Arial" charset="0"/>
              </a:defRPr>
            </a:lvl4pPr>
            <a:lvl5pPr algn="ctr" rtl="0" eaLnBrk="0" fontAlgn="base" hangingPunct="0">
              <a:spcBef>
                <a:spcPct val="0"/>
              </a:spcBef>
              <a:spcAft>
                <a:spcPct val="0"/>
              </a:spcAft>
              <a:defRPr sz="4400">
                <a:solidFill>
                  <a:srgbClr val="E46C0A"/>
                </a:solidFill>
                <a:latin typeface="Arial" charset="0"/>
              </a:defRPr>
            </a:lvl5pPr>
            <a:lvl6pPr marL="457200" algn="ctr" rtl="0" fontAlgn="base">
              <a:spcBef>
                <a:spcPct val="0"/>
              </a:spcBef>
              <a:spcAft>
                <a:spcPct val="0"/>
              </a:spcAft>
              <a:defRPr sz="4400">
                <a:solidFill>
                  <a:srgbClr val="E46C0A"/>
                </a:solidFill>
                <a:latin typeface="Arial" charset="0"/>
              </a:defRPr>
            </a:lvl6pPr>
            <a:lvl7pPr marL="914400" algn="ctr" rtl="0" fontAlgn="base">
              <a:spcBef>
                <a:spcPct val="0"/>
              </a:spcBef>
              <a:spcAft>
                <a:spcPct val="0"/>
              </a:spcAft>
              <a:defRPr sz="4400">
                <a:solidFill>
                  <a:srgbClr val="E46C0A"/>
                </a:solidFill>
                <a:latin typeface="Arial" charset="0"/>
              </a:defRPr>
            </a:lvl7pPr>
            <a:lvl8pPr marL="1371600" algn="ctr" rtl="0" fontAlgn="base">
              <a:spcBef>
                <a:spcPct val="0"/>
              </a:spcBef>
              <a:spcAft>
                <a:spcPct val="0"/>
              </a:spcAft>
              <a:defRPr sz="4400">
                <a:solidFill>
                  <a:srgbClr val="E46C0A"/>
                </a:solidFill>
                <a:latin typeface="Arial" charset="0"/>
              </a:defRPr>
            </a:lvl8pPr>
            <a:lvl9pPr marL="1828800" algn="ctr" rtl="0" fontAlgn="base">
              <a:spcBef>
                <a:spcPct val="0"/>
              </a:spcBef>
              <a:spcAft>
                <a:spcPct val="0"/>
              </a:spcAft>
              <a:defRPr sz="4400">
                <a:solidFill>
                  <a:srgbClr val="E46C0A"/>
                </a:solidFill>
                <a:latin typeface="Arial" charset="0"/>
              </a:defRPr>
            </a:lvl9pPr>
          </a:lstStyle>
          <a:p>
            <a:r>
              <a:rPr lang="en-US" altLang="en-US" dirty="0">
                <a:solidFill>
                  <a:schemeClr val="tx1"/>
                </a:solidFill>
              </a:rPr>
              <a:t>Bohr’s Atomic Model</a:t>
            </a:r>
          </a:p>
        </p:txBody>
      </p:sp>
      <p:sp>
        <p:nvSpPr>
          <p:cNvPr id="157" name="Rectangle 12">
            <a:extLst>
              <a:ext uri="{FF2B5EF4-FFF2-40B4-BE49-F238E27FC236}">
                <a16:creationId xmlns:a16="http://schemas.microsoft.com/office/drawing/2014/main" id="{52F55E34-F8FA-4DAD-8FC4-DB9DBD2DD73A}"/>
              </a:ext>
            </a:extLst>
          </p:cNvPr>
          <p:cNvSpPr>
            <a:spLocks noChangeArrowheads="1"/>
          </p:cNvSpPr>
          <p:nvPr/>
        </p:nvSpPr>
        <p:spPr bwMode="auto">
          <a:xfrm>
            <a:off x="1878013" y="2133600"/>
            <a:ext cx="251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altLang="en-US" sz="3200">
                <a:solidFill>
                  <a:schemeClr val="bg1"/>
                </a:solidFill>
              </a:rPr>
              <a:t>Nucleus</a:t>
            </a:r>
          </a:p>
        </p:txBody>
      </p:sp>
      <p:sp>
        <p:nvSpPr>
          <p:cNvPr id="158" name="Freeform 13">
            <a:extLst>
              <a:ext uri="{FF2B5EF4-FFF2-40B4-BE49-F238E27FC236}">
                <a16:creationId xmlns:a16="http://schemas.microsoft.com/office/drawing/2014/main" id="{DCE86F2C-3DF2-4224-A017-C08EE3B926FF}"/>
              </a:ext>
            </a:extLst>
          </p:cNvPr>
          <p:cNvSpPr>
            <a:spLocks/>
          </p:cNvSpPr>
          <p:nvPr/>
        </p:nvSpPr>
        <p:spPr bwMode="auto">
          <a:xfrm>
            <a:off x="4468813" y="2819400"/>
            <a:ext cx="3581400" cy="2195513"/>
          </a:xfrm>
          <a:custGeom>
            <a:avLst/>
            <a:gdLst>
              <a:gd name="T0" fmla="*/ 0 w 2256"/>
              <a:gd name="T1" fmla="*/ 1065 h 1383"/>
              <a:gd name="T2" fmla="*/ 13 w 2256"/>
              <a:gd name="T3" fmla="*/ 978 h 1383"/>
              <a:gd name="T4" fmla="*/ 50 w 2256"/>
              <a:gd name="T5" fmla="*/ 888 h 1383"/>
              <a:gd name="T6" fmla="*/ 165 w 2256"/>
              <a:gd name="T7" fmla="*/ 716 h 1383"/>
              <a:gd name="T8" fmla="*/ 336 w 2256"/>
              <a:gd name="T9" fmla="*/ 553 h 1383"/>
              <a:gd name="T10" fmla="*/ 542 w 2256"/>
              <a:gd name="T11" fmla="*/ 400 h 1383"/>
              <a:gd name="T12" fmla="*/ 862 w 2256"/>
              <a:gd name="T13" fmla="*/ 223 h 1383"/>
              <a:gd name="T14" fmla="*/ 1169 w 2256"/>
              <a:gd name="T15" fmla="*/ 102 h 1383"/>
              <a:gd name="T16" fmla="*/ 1566 w 2256"/>
              <a:gd name="T17" fmla="*/ 10 h 1383"/>
              <a:gd name="T18" fmla="*/ 1753 w 2256"/>
              <a:gd name="T19" fmla="*/ 0 h 1383"/>
              <a:gd name="T20" fmla="*/ 1913 w 2256"/>
              <a:gd name="T21" fmla="*/ 10 h 1383"/>
              <a:gd name="T22" fmla="*/ 2062 w 2256"/>
              <a:gd name="T23" fmla="*/ 49 h 1383"/>
              <a:gd name="T24" fmla="*/ 2189 w 2256"/>
              <a:gd name="T25" fmla="*/ 133 h 1383"/>
              <a:gd name="T26" fmla="*/ 2235 w 2256"/>
              <a:gd name="T27" fmla="*/ 200 h 1383"/>
              <a:gd name="T28" fmla="*/ 2254 w 2256"/>
              <a:gd name="T29" fmla="*/ 278 h 1383"/>
              <a:gd name="T30" fmla="*/ 2255 w 2256"/>
              <a:gd name="T31" fmla="*/ 345 h 1383"/>
              <a:gd name="T32" fmla="*/ 2223 w 2256"/>
              <a:gd name="T33" fmla="*/ 460 h 1383"/>
              <a:gd name="T34" fmla="*/ 2160 w 2256"/>
              <a:gd name="T35" fmla="*/ 577 h 1383"/>
              <a:gd name="T36" fmla="*/ 2083 w 2256"/>
              <a:gd name="T37" fmla="*/ 675 h 1383"/>
              <a:gd name="T38" fmla="*/ 1930 w 2256"/>
              <a:gd name="T39" fmla="*/ 824 h 1383"/>
              <a:gd name="T40" fmla="*/ 1748 w 2256"/>
              <a:gd name="T41" fmla="*/ 961 h 1383"/>
              <a:gd name="T42" fmla="*/ 1511 w 2256"/>
              <a:gd name="T43" fmla="*/ 1100 h 1383"/>
              <a:gd name="T44" fmla="*/ 1267 w 2256"/>
              <a:gd name="T45" fmla="*/ 1212 h 1383"/>
              <a:gd name="T46" fmla="*/ 989 w 2256"/>
              <a:gd name="T47" fmla="*/ 1307 h 1383"/>
              <a:gd name="T48" fmla="*/ 733 w 2256"/>
              <a:gd name="T49" fmla="*/ 1362 h 1383"/>
              <a:gd name="T50" fmla="*/ 521 w 2256"/>
              <a:gd name="T51" fmla="*/ 1382 h 1383"/>
              <a:gd name="T52" fmla="*/ 380 w 2256"/>
              <a:gd name="T53" fmla="*/ 1373 h 1383"/>
              <a:gd name="T54" fmla="*/ 272 w 2256"/>
              <a:gd name="T55" fmla="*/ 1355 h 1383"/>
              <a:gd name="T56" fmla="*/ 165 w 2256"/>
              <a:gd name="T57" fmla="*/ 1318 h 1383"/>
              <a:gd name="T58" fmla="*/ 86 w 2256"/>
              <a:gd name="T59" fmla="*/ 1262 h 1383"/>
              <a:gd name="T60" fmla="*/ 23 w 2256"/>
              <a:gd name="T61" fmla="*/ 1185 h 1383"/>
              <a:gd name="T62" fmla="*/ 0 w 2256"/>
              <a:gd name="T63" fmla="*/ 1102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6" h="1383">
                <a:moveTo>
                  <a:pt x="0" y="1102"/>
                </a:moveTo>
                <a:lnTo>
                  <a:pt x="0" y="1065"/>
                </a:lnTo>
                <a:lnTo>
                  <a:pt x="5" y="1018"/>
                </a:lnTo>
                <a:lnTo>
                  <a:pt x="13" y="978"/>
                </a:lnTo>
                <a:lnTo>
                  <a:pt x="28" y="936"/>
                </a:lnTo>
                <a:lnTo>
                  <a:pt x="50" y="888"/>
                </a:lnTo>
                <a:lnTo>
                  <a:pt x="97" y="804"/>
                </a:lnTo>
                <a:lnTo>
                  <a:pt x="165" y="716"/>
                </a:lnTo>
                <a:lnTo>
                  <a:pt x="251" y="628"/>
                </a:lnTo>
                <a:lnTo>
                  <a:pt x="336" y="553"/>
                </a:lnTo>
                <a:lnTo>
                  <a:pt x="446" y="467"/>
                </a:lnTo>
                <a:lnTo>
                  <a:pt x="542" y="400"/>
                </a:lnTo>
                <a:lnTo>
                  <a:pt x="710" y="301"/>
                </a:lnTo>
                <a:lnTo>
                  <a:pt x="862" y="223"/>
                </a:lnTo>
                <a:lnTo>
                  <a:pt x="1041" y="147"/>
                </a:lnTo>
                <a:lnTo>
                  <a:pt x="1169" y="102"/>
                </a:lnTo>
                <a:lnTo>
                  <a:pt x="1347" y="51"/>
                </a:lnTo>
                <a:lnTo>
                  <a:pt x="1566" y="10"/>
                </a:lnTo>
                <a:lnTo>
                  <a:pt x="1658" y="2"/>
                </a:lnTo>
                <a:lnTo>
                  <a:pt x="1753" y="0"/>
                </a:lnTo>
                <a:lnTo>
                  <a:pt x="1836" y="1"/>
                </a:lnTo>
                <a:lnTo>
                  <a:pt x="1913" y="10"/>
                </a:lnTo>
                <a:lnTo>
                  <a:pt x="1986" y="25"/>
                </a:lnTo>
                <a:lnTo>
                  <a:pt x="2062" y="49"/>
                </a:lnTo>
                <a:lnTo>
                  <a:pt x="2133" y="88"/>
                </a:lnTo>
                <a:lnTo>
                  <a:pt x="2189" y="133"/>
                </a:lnTo>
                <a:lnTo>
                  <a:pt x="2217" y="165"/>
                </a:lnTo>
                <a:lnTo>
                  <a:pt x="2235" y="200"/>
                </a:lnTo>
                <a:lnTo>
                  <a:pt x="2246" y="236"/>
                </a:lnTo>
                <a:lnTo>
                  <a:pt x="2254" y="278"/>
                </a:lnTo>
                <a:lnTo>
                  <a:pt x="2255" y="310"/>
                </a:lnTo>
                <a:lnTo>
                  <a:pt x="2255" y="345"/>
                </a:lnTo>
                <a:lnTo>
                  <a:pt x="2245" y="400"/>
                </a:lnTo>
                <a:lnTo>
                  <a:pt x="2223" y="460"/>
                </a:lnTo>
                <a:lnTo>
                  <a:pt x="2195" y="519"/>
                </a:lnTo>
                <a:lnTo>
                  <a:pt x="2160" y="577"/>
                </a:lnTo>
                <a:lnTo>
                  <a:pt x="2123" y="624"/>
                </a:lnTo>
                <a:lnTo>
                  <a:pt x="2083" y="675"/>
                </a:lnTo>
                <a:lnTo>
                  <a:pt x="2027" y="738"/>
                </a:lnTo>
                <a:lnTo>
                  <a:pt x="1930" y="824"/>
                </a:lnTo>
                <a:lnTo>
                  <a:pt x="1837" y="897"/>
                </a:lnTo>
                <a:lnTo>
                  <a:pt x="1748" y="961"/>
                </a:lnTo>
                <a:lnTo>
                  <a:pt x="1627" y="1035"/>
                </a:lnTo>
                <a:lnTo>
                  <a:pt x="1511" y="1100"/>
                </a:lnTo>
                <a:lnTo>
                  <a:pt x="1389" y="1158"/>
                </a:lnTo>
                <a:lnTo>
                  <a:pt x="1267" y="1212"/>
                </a:lnTo>
                <a:lnTo>
                  <a:pt x="1152" y="1255"/>
                </a:lnTo>
                <a:lnTo>
                  <a:pt x="989" y="1307"/>
                </a:lnTo>
                <a:lnTo>
                  <a:pt x="843" y="1341"/>
                </a:lnTo>
                <a:lnTo>
                  <a:pt x="733" y="1362"/>
                </a:lnTo>
                <a:lnTo>
                  <a:pt x="609" y="1375"/>
                </a:lnTo>
                <a:lnTo>
                  <a:pt x="521" y="1382"/>
                </a:lnTo>
                <a:lnTo>
                  <a:pt x="446" y="1382"/>
                </a:lnTo>
                <a:lnTo>
                  <a:pt x="380" y="1373"/>
                </a:lnTo>
                <a:lnTo>
                  <a:pt x="323" y="1366"/>
                </a:lnTo>
                <a:lnTo>
                  <a:pt x="272" y="1355"/>
                </a:lnTo>
                <a:lnTo>
                  <a:pt x="213" y="1336"/>
                </a:lnTo>
                <a:lnTo>
                  <a:pt x="165" y="1318"/>
                </a:lnTo>
                <a:lnTo>
                  <a:pt x="123" y="1292"/>
                </a:lnTo>
                <a:lnTo>
                  <a:pt x="86" y="1262"/>
                </a:lnTo>
                <a:lnTo>
                  <a:pt x="54" y="1230"/>
                </a:lnTo>
                <a:lnTo>
                  <a:pt x="23" y="1185"/>
                </a:lnTo>
                <a:lnTo>
                  <a:pt x="10" y="1144"/>
                </a:lnTo>
                <a:lnTo>
                  <a:pt x="0" y="1102"/>
                </a:lnTo>
              </a:path>
            </a:pathLst>
          </a:custGeom>
          <a:noFill/>
          <a:ln w="25400" cap="rnd" cmpd="sng">
            <a:solidFill>
              <a:srgbClr val="404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9" name="Freeform 14">
            <a:extLst>
              <a:ext uri="{FF2B5EF4-FFF2-40B4-BE49-F238E27FC236}">
                <a16:creationId xmlns:a16="http://schemas.microsoft.com/office/drawing/2014/main" id="{1B3CDED1-0180-4253-8FD9-2DFCF8733778}"/>
              </a:ext>
            </a:extLst>
          </p:cNvPr>
          <p:cNvSpPr>
            <a:spLocks/>
          </p:cNvSpPr>
          <p:nvPr/>
        </p:nvSpPr>
        <p:spPr bwMode="auto">
          <a:xfrm>
            <a:off x="5348288" y="2201863"/>
            <a:ext cx="1955800" cy="3603625"/>
          </a:xfrm>
          <a:custGeom>
            <a:avLst/>
            <a:gdLst>
              <a:gd name="T0" fmla="*/ 212 w 1232"/>
              <a:gd name="T1" fmla="*/ 0 h 2270"/>
              <a:gd name="T2" fmla="*/ 312 w 1232"/>
              <a:gd name="T3" fmla="*/ 18 h 2270"/>
              <a:gd name="T4" fmla="*/ 409 w 1232"/>
              <a:gd name="T5" fmla="*/ 71 h 2270"/>
              <a:gd name="T6" fmla="*/ 546 w 1232"/>
              <a:gd name="T7" fmla="*/ 187 h 2270"/>
              <a:gd name="T8" fmla="*/ 646 w 1232"/>
              <a:gd name="T9" fmla="*/ 297 h 2270"/>
              <a:gd name="T10" fmla="*/ 760 w 1232"/>
              <a:gd name="T11" fmla="*/ 456 h 2270"/>
              <a:gd name="T12" fmla="*/ 866 w 1232"/>
              <a:gd name="T13" fmla="*/ 630 h 2270"/>
              <a:gd name="T14" fmla="*/ 972 w 1232"/>
              <a:gd name="T15" fmla="*/ 849 h 2270"/>
              <a:gd name="T16" fmla="*/ 1040 w 1232"/>
              <a:gd name="T17" fmla="*/ 1006 h 2270"/>
              <a:gd name="T18" fmla="*/ 1102 w 1232"/>
              <a:gd name="T19" fmla="*/ 1174 h 2270"/>
              <a:gd name="T20" fmla="*/ 1157 w 1232"/>
              <a:gd name="T21" fmla="*/ 1360 h 2270"/>
              <a:gd name="T22" fmla="*/ 1203 w 1232"/>
              <a:gd name="T23" fmla="*/ 1560 h 2270"/>
              <a:gd name="T24" fmla="*/ 1228 w 1232"/>
              <a:gd name="T25" fmla="*/ 1742 h 2270"/>
              <a:gd name="T26" fmla="*/ 1225 w 1232"/>
              <a:gd name="T27" fmla="*/ 1957 h 2270"/>
              <a:gd name="T28" fmla="*/ 1195 w 1232"/>
              <a:gd name="T29" fmla="*/ 2102 h 2270"/>
              <a:gd name="T30" fmla="*/ 1154 w 1232"/>
              <a:gd name="T31" fmla="*/ 2195 h 2270"/>
              <a:gd name="T32" fmla="*/ 1099 w 1232"/>
              <a:gd name="T33" fmla="*/ 2247 h 2270"/>
              <a:gd name="T34" fmla="*/ 1009 w 1232"/>
              <a:gd name="T35" fmla="*/ 2269 h 2270"/>
              <a:gd name="T36" fmla="*/ 913 w 1232"/>
              <a:gd name="T37" fmla="*/ 2248 h 2270"/>
              <a:gd name="T38" fmla="*/ 805 w 1232"/>
              <a:gd name="T39" fmla="*/ 2191 h 2270"/>
              <a:gd name="T40" fmla="*/ 687 w 1232"/>
              <a:gd name="T41" fmla="*/ 2090 h 2270"/>
              <a:gd name="T42" fmla="*/ 585 w 1232"/>
              <a:gd name="T43" fmla="*/ 1974 h 2270"/>
              <a:gd name="T44" fmla="*/ 495 w 1232"/>
              <a:gd name="T45" fmla="*/ 1854 h 2270"/>
              <a:gd name="T46" fmla="*/ 409 w 1232"/>
              <a:gd name="T47" fmla="*/ 1718 h 2270"/>
              <a:gd name="T48" fmla="*/ 324 w 1232"/>
              <a:gd name="T49" fmla="*/ 1561 h 2270"/>
              <a:gd name="T50" fmla="*/ 238 w 1232"/>
              <a:gd name="T51" fmla="*/ 1381 h 2270"/>
              <a:gd name="T52" fmla="*/ 152 w 1232"/>
              <a:gd name="T53" fmla="*/ 1164 h 2270"/>
              <a:gd name="T54" fmla="*/ 65 w 1232"/>
              <a:gd name="T55" fmla="*/ 877 h 2270"/>
              <a:gd name="T56" fmla="*/ 23 w 1232"/>
              <a:gd name="T57" fmla="*/ 667 h 2270"/>
              <a:gd name="T58" fmla="*/ 1 w 1232"/>
              <a:gd name="T59" fmla="*/ 461 h 2270"/>
              <a:gd name="T60" fmla="*/ 7 w 1232"/>
              <a:gd name="T61" fmla="*/ 305 h 2270"/>
              <a:gd name="T62" fmla="*/ 26 w 1232"/>
              <a:gd name="T63" fmla="*/ 187 h 2270"/>
              <a:gd name="T64" fmla="*/ 66 w 1232"/>
              <a:gd name="T65" fmla="*/ 100 h 2270"/>
              <a:gd name="T66" fmla="*/ 123 w 1232"/>
              <a:gd name="T67" fmla="*/ 33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2" h="2270">
                <a:moveTo>
                  <a:pt x="163" y="8"/>
                </a:moveTo>
                <a:lnTo>
                  <a:pt x="212" y="0"/>
                </a:lnTo>
                <a:lnTo>
                  <a:pt x="263" y="4"/>
                </a:lnTo>
                <a:lnTo>
                  <a:pt x="312" y="18"/>
                </a:lnTo>
                <a:lnTo>
                  <a:pt x="354" y="36"/>
                </a:lnTo>
                <a:lnTo>
                  <a:pt x="409" y="71"/>
                </a:lnTo>
                <a:lnTo>
                  <a:pt x="482" y="126"/>
                </a:lnTo>
                <a:lnTo>
                  <a:pt x="546" y="187"/>
                </a:lnTo>
                <a:lnTo>
                  <a:pt x="596" y="239"/>
                </a:lnTo>
                <a:lnTo>
                  <a:pt x="646" y="297"/>
                </a:lnTo>
                <a:lnTo>
                  <a:pt x="703" y="369"/>
                </a:lnTo>
                <a:lnTo>
                  <a:pt x="760" y="456"/>
                </a:lnTo>
                <a:lnTo>
                  <a:pt x="811" y="537"/>
                </a:lnTo>
                <a:lnTo>
                  <a:pt x="866" y="630"/>
                </a:lnTo>
                <a:lnTo>
                  <a:pt x="928" y="748"/>
                </a:lnTo>
                <a:lnTo>
                  <a:pt x="972" y="849"/>
                </a:lnTo>
                <a:lnTo>
                  <a:pt x="1012" y="942"/>
                </a:lnTo>
                <a:lnTo>
                  <a:pt x="1040" y="1006"/>
                </a:lnTo>
                <a:lnTo>
                  <a:pt x="1068" y="1081"/>
                </a:lnTo>
                <a:lnTo>
                  <a:pt x="1102" y="1174"/>
                </a:lnTo>
                <a:lnTo>
                  <a:pt x="1128" y="1257"/>
                </a:lnTo>
                <a:lnTo>
                  <a:pt x="1157" y="1360"/>
                </a:lnTo>
                <a:lnTo>
                  <a:pt x="1184" y="1470"/>
                </a:lnTo>
                <a:lnTo>
                  <a:pt x="1203" y="1560"/>
                </a:lnTo>
                <a:lnTo>
                  <a:pt x="1220" y="1655"/>
                </a:lnTo>
                <a:lnTo>
                  <a:pt x="1228" y="1742"/>
                </a:lnTo>
                <a:lnTo>
                  <a:pt x="1231" y="1843"/>
                </a:lnTo>
                <a:lnTo>
                  <a:pt x="1225" y="1957"/>
                </a:lnTo>
                <a:lnTo>
                  <a:pt x="1212" y="2040"/>
                </a:lnTo>
                <a:lnTo>
                  <a:pt x="1195" y="2102"/>
                </a:lnTo>
                <a:lnTo>
                  <a:pt x="1177" y="2155"/>
                </a:lnTo>
                <a:lnTo>
                  <a:pt x="1154" y="2195"/>
                </a:lnTo>
                <a:lnTo>
                  <a:pt x="1131" y="2222"/>
                </a:lnTo>
                <a:lnTo>
                  <a:pt x="1099" y="2247"/>
                </a:lnTo>
                <a:lnTo>
                  <a:pt x="1053" y="2261"/>
                </a:lnTo>
                <a:lnTo>
                  <a:pt x="1009" y="2269"/>
                </a:lnTo>
                <a:lnTo>
                  <a:pt x="958" y="2261"/>
                </a:lnTo>
                <a:lnTo>
                  <a:pt x="913" y="2248"/>
                </a:lnTo>
                <a:lnTo>
                  <a:pt x="857" y="2224"/>
                </a:lnTo>
                <a:lnTo>
                  <a:pt x="805" y="2191"/>
                </a:lnTo>
                <a:lnTo>
                  <a:pt x="740" y="2140"/>
                </a:lnTo>
                <a:lnTo>
                  <a:pt x="687" y="2090"/>
                </a:lnTo>
                <a:lnTo>
                  <a:pt x="639" y="2040"/>
                </a:lnTo>
                <a:lnTo>
                  <a:pt x="585" y="1974"/>
                </a:lnTo>
                <a:lnTo>
                  <a:pt x="537" y="1914"/>
                </a:lnTo>
                <a:lnTo>
                  <a:pt x="495" y="1854"/>
                </a:lnTo>
                <a:lnTo>
                  <a:pt x="446" y="1782"/>
                </a:lnTo>
                <a:lnTo>
                  <a:pt x="409" y="1718"/>
                </a:lnTo>
                <a:lnTo>
                  <a:pt x="371" y="1651"/>
                </a:lnTo>
                <a:lnTo>
                  <a:pt x="324" y="1561"/>
                </a:lnTo>
                <a:lnTo>
                  <a:pt x="276" y="1472"/>
                </a:lnTo>
                <a:lnTo>
                  <a:pt x="238" y="1381"/>
                </a:lnTo>
                <a:lnTo>
                  <a:pt x="190" y="1272"/>
                </a:lnTo>
                <a:lnTo>
                  <a:pt x="152" y="1164"/>
                </a:lnTo>
                <a:lnTo>
                  <a:pt x="115" y="1056"/>
                </a:lnTo>
                <a:lnTo>
                  <a:pt x="65" y="877"/>
                </a:lnTo>
                <a:lnTo>
                  <a:pt x="40" y="773"/>
                </a:lnTo>
                <a:lnTo>
                  <a:pt x="23" y="667"/>
                </a:lnTo>
                <a:lnTo>
                  <a:pt x="11" y="566"/>
                </a:lnTo>
                <a:lnTo>
                  <a:pt x="1" y="461"/>
                </a:lnTo>
                <a:lnTo>
                  <a:pt x="0" y="384"/>
                </a:lnTo>
                <a:lnTo>
                  <a:pt x="7" y="305"/>
                </a:lnTo>
                <a:lnTo>
                  <a:pt x="14" y="237"/>
                </a:lnTo>
                <a:lnTo>
                  <a:pt x="26" y="187"/>
                </a:lnTo>
                <a:lnTo>
                  <a:pt x="44" y="140"/>
                </a:lnTo>
                <a:lnTo>
                  <a:pt x="66" y="100"/>
                </a:lnTo>
                <a:lnTo>
                  <a:pt x="90" y="67"/>
                </a:lnTo>
                <a:lnTo>
                  <a:pt x="123" y="33"/>
                </a:lnTo>
                <a:lnTo>
                  <a:pt x="163" y="8"/>
                </a:lnTo>
              </a:path>
            </a:pathLst>
          </a:custGeom>
          <a:noFill/>
          <a:ln w="25400" cap="rnd" cmpd="sng">
            <a:solidFill>
              <a:srgbClr val="404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0" name="Freeform 15">
            <a:extLst>
              <a:ext uri="{FF2B5EF4-FFF2-40B4-BE49-F238E27FC236}">
                <a16:creationId xmlns:a16="http://schemas.microsoft.com/office/drawing/2014/main" id="{814E5AB7-B984-4A86-B2C8-0CF537E9BFD9}"/>
              </a:ext>
            </a:extLst>
          </p:cNvPr>
          <p:cNvSpPr>
            <a:spLocks/>
          </p:cNvSpPr>
          <p:nvPr/>
        </p:nvSpPr>
        <p:spPr bwMode="auto">
          <a:xfrm>
            <a:off x="4497388" y="3133725"/>
            <a:ext cx="3598862" cy="1668463"/>
          </a:xfrm>
          <a:custGeom>
            <a:avLst/>
            <a:gdLst>
              <a:gd name="T0" fmla="*/ 860 w 2267"/>
              <a:gd name="T1" fmla="*/ 880 h 1051"/>
              <a:gd name="T2" fmla="*/ 735 w 2267"/>
              <a:gd name="T3" fmla="*/ 831 h 1051"/>
              <a:gd name="T4" fmla="*/ 626 w 2267"/>
              <a:gd name="T5" fmla="*/ 783 h 1051"/>
              <a:gd name="T6" fmla="*/ 502 w 2267"/>
              <a:gd name="T7" fmla="*/ 723 h 1051"/>
              <a:gd name="T8" fmla="*/ 391 w 2267"/>
              <a:gd name="T9" fmla="*/ 660 h 1051"/>
              <a:gd name="T10" fmla="*/ 293 w 2267"/>
              <a:gd name="T11" fmla="*/ 598 h 1051"/>
              <a:gd name="T12" fmla="*/ 197 w 2267"/>
              <a:gd name="T13" fmla="*/ 525 h 1051"/>
              <a:gd name="T14" fmla="*/ 135 w 2267"/>
              <a:gd name="T15" fmla="*/ 472 h 1051"/>
              <a:gd name="T16" fmla="*/ 89 w 2267"/>
              <a:gd name="T17" fmla="*/ 420 h 1051"/>
              <a:gd name="T18" fmla="*/ 50 w 2267"/>
              <a:gd name="T19" fmla="*/ 368 h 1051"/>
              <a:gd name="T20" fmla="*/ 24 w 2267"/>
              <a:gd name="T21" fmla="*/ 320 h 1051"/>
              <a:gd name="T22" fmla="*/ 8 w 2267"/>
              <a:gd name="T23" fmla="*/ 278 h 1051"/>
              <a:gd name="T24" fmla="*/ 0 w 2267"/>
              <a:gd name="T25" fmla="*/ 234 h 1051"/>
              <a:gd name="T26" fmla="*/ 6 w 2267"/>
              <a:gd name="T27" fmla="*/ 201 h 1051"/>
              <a:gd name="T28" fmla="*/ 20 w 2267"/>
              <a:gd name="T29" fmla="*/ 167 h 1051"/>
              <a:gd name="T30" fmla="*/ 38 w 2267"/>
              <a:gd name="T31" fmla="*/ 135 h 1051"/>
              <a:gd name="T32" fmla="*/ 72 w 2267"/>
              <a:gd name="T33" fmla="*/ 101 h 1051"/>
              <a:gd name="T34" fmla="*/ 115 w 2267"/>
              <a:gd name="T35" fmla="*/ 75 h 1051"/>
              <a:gd name="T36" fmla="*/ 172 w 2267"/>
              <a:gd name="T37" fmla="*/ 50 h 1051"/>
              <a:gd name="T38" fmla="*/ 228 w 2267"/>
              <a:gd name="T39" fmla="*/ 31 h 1051"/>
              <a:gd name="T40" fmla="*/ 303 w 2267"/>
              <a:gd name="T41" fmla="*/ 15 h 1051"/>
              <a:gd name="T42" fmla="*/ 376 w 2267"/>
              <a:gd name="T43" fmla="*/ 4 h 1051"/>
              <a:gd name="T44" fmla="*/ 458 w 2267"/>
              <a:gd name="T45" fmla="*/ 0 h 1051"/>
              <a:gd name="T46" fmla="*/ 543 w 2267"/>
              <a:gd name="T47" fmla="*/ 0 h 1051"/>
              <a:gd name="T48" fmla="*/ 709 w 2267"/>
              <a:gd name="T49" fmla="*/ 9 h 1051"/>
              <a:gd name="T50" fmla="*/ 852 w 2267"/>
              <a:gd name="T51" fmla="*/ 29 h 1051"/>
              <a:gd name="T52" fmla="*/ 973 w 2267"/>
              <a:gd name="T53" fmla="*/ 50 h 1051"/>
              <a:gd name="T54" fmla="*/ 1099 w 2267"/>
              <a:gd name="T55" fmla="*/ 78 h 1051"/>
              <a:gd name="T56" fmla="*/ 1253 w 2267"/>
              <a:gd name="T57" fmla="*/ 119 h 1051"/>
              <a:gd name="T58" fmla="*/ 1402 w 2267"/>
              <a:gd name="T59" fmla="*/ 168 h 1051"/>
              <a:gd name="T60" fmla="*/ 1568 w 2267"/>
              <a:gd name="T61" fmla="*/ 232 h 1051"/>
              <a:gd name="T62" fmla="*/ 1687 w 2267"/>
              <a:gd name="T63" fmla="*/ 287 h 1051"/>
              <a:gd name="T64" fmla="*/ 1809 w 2267"/>
              <a:gd name="T65" fmla="*/ 350 h 1051"/>
              <a:gd name="T66" fmla="*/ 1902 w 2267"/>
              <a:gd name="T67" fmla="*/ 402 h 1051"/>
              <a:gd name="T68" fmla="*/ 1995 w 2267"/>
              <a:gd name="T69" fmla="*/ 465 h 1051"/>
              <a:gd name="T70" fmla="*/ 2099 w 2267"/>
              <a:gd name="T71" fmla="*/ 546 h 1051"/>
              <a:gd name="T72" fmla="*/ 2168 w 2267"/>
              <a:gd name="T73" fmla="*/ 613 h 1051"/>
              <a:gd name="T74" fmla="*/ 2209 w 2267"/>
              <a:gd name="T75" fmla="*/ 665 h 1051"/>
              <a:gd name="T76" fmla="*/ 2239 w 2267"/>
              <a:gd name="T77" fmla="*/ 712 h 1051"/>
              <a:gd name="T78" fmla="*/ 2261 w 2267"/>
              <a:gd name="T79" fmla="*/ 767 h 1051"/>
              <a:gd name="T80" fmla="*/ 2266 w 2267"/>
              <a:gd name="T81" fmla="*/ 813 h 1051"/>
              <a:gd name="T82" fmla="*/ 2261 w 2267"/>
              <a:gd name="T83" fmla="*/ 857 h 1051"/>
              <a:gd name="T84" fmla="*/ 2245 w 2267"/>
              <a:gd name="T85" fmla="*/ 898 h 1051"/>
              <a:gd name="T86" fmla="*/ 2221 w 2267"/>
              <a:gd name="T87" fmla="*/ 930 h 1051"/>
              <a:gd name="T88" fmla="*/ 2194 w 2267"/>
              <a:gd name="T89" fmla="*/ 953 h 1051"/>
              <a:gd name="T90" fmla="*/ 2157 w 2267"/>
              <a:gd name="T91" fmla="*/ 977 h 1051"/>
              <a:gd name="T92" fmla="*/ 2121 w 2267"/>
              <a:gd name="T93" fmla="*/ 995 h 1051"/>
              <a:gd name="T94" fmla="*/ 2061 w 2267"/>
              <a:gd name="T95" fmla="*/ 1016 h 1051"/>
              <a:gd name="T96" fmla="*/ 1997 w 2267"/>
              <a:gd name="T97" fmla="*/ 1033 h 1051"/>
              <a:gd name="T98" fmla="*/ 1922 w 2267"/>
              <a:gd name="T99" fmla="*/ 1043 h 1051"/>
              <a:gd name="T100" fmla="*/ 1823 w 2267"/>
              <a:gd name="T101" fmla="*/ 1050 h 1051"/>
              <a:gd name="T102" fmla="*/ 1698 w 2267"/>
              <a:gd name="T103" fmla="*/ 1050 h 1051"/>
              <a:gd name="T104" fmla="*/ 1559 w 2267"/>
              <a:gd name="T105" fmla="*/ 1039 h 1051"/>
              <a:gd name="T106" fmla="*/ 1419 w 2267"/>
              <a:gd name="T107" fmla="*/ 1021 h 1051"/>
              <a:gd name="T108" fmla="*/ 1278 w 2267"/>
              <a:gd name="T109" fmla="*/ 997 h 1051"/>
              <a:gd name="T110" fmla="*/ 1114 w 2267"/>
              <a:gd name="T111" fmla="*/ 957 h 1051"/>
              <a:gd name="T112" fmla="*/ 981 w 2267"/>
              <a:gd name="T113" fmla="*/ 920 h 1051"/>
              <a:gd name="T114" fmla="*/ 860 w 2267"/>
              <a:gd name="T115" fmla="*/ 88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7" h="1051">
                <a:moveTo>
                  <a:pt x="860" y="880"/>
                </a:moveTo>
                <a:lnTo>
                  <a:pt x="735" y="831"/>
                </a:lnTo>
                <a:lnTo>
                  <a:pt x="626" y="783"/>
                </a:lnTo>
                <a:lnTo>
                  <a:pt x="502" y="723"/>
                </a:lnTo>
                <a:lnTo>
                  <a:pt x="391" y="660"/>
                </a:lnTo>
                <a:lnTo>
                  <a:pt x="293" y="598"/>
                </a:lnTo>
                <a:lnTo>
                  <a:pt x="197" y="525"/>
                </a:lnTo>
                <a:lnTo>
                  <a:pt x="135" y="472"/>
                </a:lnTo>
                <a:lnTo>
                  <a:pt x="89" y="420"/>
                </a:lnTo>
                <a:lnTo>
                  <a:pt x="50" y="368"/>
                </a:lnTo>
                <a:lnTo>
                  <a:pt x="24" y="320"/>
                </a:lnTo>
                <a:lnTo>
                  <a:pt x="8" y="278"/>
                </a:lnTo>
                <a:lnTo>
                  <a:pt x="0" y="234"/>
                </a:lnTo>
                <a:lnTo>
                  <a:pt x="6" y="201"/>
                </a:lnTo>
                <a:lnTo>
                  <a:pt x="20" y="167"/>
                </a:lnTo>
                <a:lnTo>
                  <a:pt x="38" y="135"/>
                </a:lnTo>
                <a:lnTo>
                  <a:pt x="72" y="101"/>
                </a:lnTo>
                <a:lnTo>
                  <a:pt x="115" y="75"/>
                </a:lnTo>
                <a:lnTo>
                  <a:pt x="172" y="50"/>
                </a:lnTo>
                <a:lnTo>
                  <a:pt x="228" y="31"/>
                </a:lnTo>
                <a:lnTo>
                  <a:pt x="303" y="15"/>
                </a:lnTo>
                <a:lnTo>
                  <a:pt x="376" y="4"/>
                </a:lnTo>
                <a:lnTo>
                  <a:pt x="458" y="0"/>
                </a:lnTo>
                <a:lnTo>
                  <a:pt x="543" y="0"/>
                </a:lnTo>
                <a:lnTo>
                  <a:pt x="709" y="9"/>
                </a:lnTo>
                <a:lnTo>
                  <a:pt x="852" y="29"/>
                </a:lnTo>
                <a:lnTo>
                  <a:pt x="973" y="50"/>
                </a:lnTo>
                <a:lnTo>
                  <a:pt x="1099" y="78"/>
                </a:lnTo>
                <a:lnTo>
                  <a:pt x="1253" y="119"/>
                </a:lnTo>
                <a:lnTo>
                  <a:pt x="1402" y="168"/>
                </a:lnTo>
                <a:lnTo>
                  <a:pt x="1568" y="232"/>
                </a:lnTo>
                <a:lnTo>
                  <a:pt x="1687" y="287"/>
                </a:lnTo>
                <a:lnTo>
                  <a:pt x="1809" y="350"/>
                </a:lnTo>
                <a:lnTo>
                  <a:pt x="1902" y="402"/>
                </a:lnTo>
                <a:lnTo>
                  <a:pt x="1995" y="465"/>
                </a:lnTo>
                <a:lnTo>
                  <a:pt x="2099" y="546"/>
                </a:lnTo>
                <a:lnTo>
                  <a:pt x="2168" y="613"/>
                </a:lnTo>
                <a:lnTo>
                  <a:pt x="2209" y="665"/>
                </a:lnTo>
                <a:lnTo>
                  <a:pt x="2239" y="712"/>
                </a:lnTo>
                <a:lnTo>
                  <a:pt x="2261" y="767"/>
                </a:lnTo>
                <a:lnTo>
                  <a:pt x="2266" y="813"/>
                </a:lnTo>
                <a:lnTo>
                  <a:pt x="2261" y="857"/>
                </a:lnTo>
                <a:lnTo>
                  <a:pt x="2245" y="898"/>
                </a:lnTo>
                <a:lnTo>
                  <a:pt x="2221" y="930"/>
                </a:lnTo>
                <a:lnTo>
                  <a:pt x="2194" y="953"/>
                </a:lnTo>
                <a:lnTo>
                  <a:pt x="2157" y="977"/>
                </a:lnTo>
                <a:lnTo>
                  <a:pt x="2121" y="995"/>
                </a:lnTo>
                <a:lnTo>
                  <a:pt x="2061" y="1016"/>
                </a:lnTo>
                <a:lnTo>
                  <a:pt x="1997" y="1033"/>
                </a:lnTo>
                <a:lnTo>
                  <a:pt x="1922" y="1043"/>
                </a:lnTo>
                <a:lnTo>
                  <a:pt x="1823" y="1050"/>
                </a:lnTo>
                <a:lnTo>
                  <a:pt x="1698" y="1050"/>
                </a:lnTo>
                <a:lnTo>
                  <a:pt x="1559" y="1039"/>
                </a:lnTo>
                <a:lnTo>
                  <a:pt x="1419" y="1021"/>
                </a:lnTo>
                <a:lnTo>
                  <a:pt x="1278" y="997"/>
                </a:lnTo>
                <a:lnTo>
                  <a:pt x="1114" y="957"/>
                </a:lnTo>
                <a:lnTo>
                  <a:pt x="981" y="920"/>
                </a:lnTo>
                <a:lnTo>
                  <a:pt x="860" y="880"/>
                </a:lnTo>
              </a:path>
            </a:pathLst>
          </a:custGeom>
          <a:noFill/>
          <a:ln w="25400" cap="rnd" cmpd="sng">
            <a:solidFill>
              <a:srgbClr val="404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1" name="Freeform 16">
            <a:extLst>
              <a:ext uri="{FF2B5EF4-FFF2-40B4-BE49-F238E27FC236}">
                <a16:creationId xmlns:a16="http://schemas.microsoft.com/office/drawing/2014/main" id="{45BF5DDB-C396-4E19-A7FC-931113B51527}"/>
              </a:ext>
            </a:extLst>
          </p:cNvPr>
          <p:cNvSpPr>
            <a:spLocks/>
          </p:cNvSpPr>
          <p:nvPr/>
        </p:nvSpPr>
        <p:spPr bwMode="auto">
          <a:xfrm>
            <a:off x="4502150" y="3128963"/>
            <a:ext cx="2319338" cy="1414462"/>
          </a:xfrm>
          <a:custGeom>
            <a:avLst/>
            <a:gdLst>
              <a:gd name="T0" fmla="*/ 875 w 1461"/>
              <a:gd name="T1" fmla="*/ 890 h 891"/>
              <a:gd name="T2" fmla="*/ 762 w 1461"/>
              <a:gd name="T3" fmla="*/ 847 h 891"/>
              <a:gd name="T4" fmla="*/ 650 w 1461"/>
              <a:gd name="T5" fmla="*/ 798 h 891"/>
              <a:gd name="T6" fmla="*/ 513 w 1461"/>
              <a:gd name="T7" fmla="*/ 734 h 891"/>
              <a:gd name="T8" fmla="*/ 400 w 1461"/>
              <a:gd name="T9" fmla="*/ 671 h 891"/>
              <a:gd name="T10" fmla="*/ 290 w 1461"/>
              <a:gd name="T11" fmla="*/ 601 h 891"/>
              <a:gd name="T12" fmla="*/ 168 w 1461"/>
              <a:gd name="T13" fmla="*/ 508 h 891"/>
              <a:gd name="T14" fmla="*/ 129 w 1461"/>
              <a:gd name="T15" fmla="*/ 471 h 891"/>
              <a:gd name="T16" fmla="*/ 86 w 1461"/>
              <a:gd name="T17" fmla="*/ 427 h 891"/>
              <a:gd name="T18" fmla="*/ 56 w 1461"/>
              <a:gd name="T19" fmla="*/ 385 h 891"/>
              <a:gd name="T20" fmla="*/ 28 w 1461"/>
              <a:gd name="T21" fmla="*/ 341 h 891"/>
              <a:gd name="T22" fmla="*/ 10 w 1461"/>
              <a:gd name="T23" fmla="*/ 300 h 891"/>
              <a:gd name="T24" fmla="*/ 4 w 1461"/>
              <a:gd name="T25" fmla="*/ 264 h 891"/>
              <a:gd name="T26" fmla="*/ 0 w 1461"/>
              <a:gd name="T27" fmla="*/ 229 h 891"/>
              <a:gd name="T28" fmla="*/ 7 w 1461"/>
              <a:gd name="T29" fmla="*/ 197 h 891"/>
              <a:gd name="T30" fmla="*/ 18 w 1461"/>
              <a:gd name="T31" fmla="*/ 168 h 891"/>
              <a:gd name="T32" fmla="*/ 38 w 1461"/>
              <a:gd name="T33" fmla="*/ 138 h 891"/>
              <a:gd name="T34" fmla="*/ 64 w 1461"/>
              <a:gd name="T35" fmla="*/ 111 h 891"/>
              <a:gd name="T36" fmla="*/ 93 w 1461"/>
              <a:gd name="T37" fmla="*/ 88 h 891"/>
              <a:gd name="T38" fmla="*/ 138 w 1461"/>
              <a:gd name="T39" fmla="*/ 64 h 891"/>
              <a:gd name="T40" fmla="*/ 194 w 1461"/>
              <a:gd name="T41" fmla="*/ 42 h 891"/>
              <a:gd name="T42" fmla="*/ 260 w 1461"/>
              <a:gd name="T43" fmla="*/ 24 h 891"/>
              <a:gd name="T44" fmla="*/ 327 w 1461"/>
              <a:gd name="T45" fmla="*/ 13 h 891"/>
              <a:gd name="T46" fmla="*/ 438 w 1461"/>
              <a:gd name="T47" fmla="*/ 3 h 891"/>
              <a:gd name="T48" fmla="*/ 534 w 1461"/>
              <a:gd name="T49" fmla="*/ 0 h 891"/>
              <a:gd name="T50" fmla="*/ 646 w 1461"/>
              <a:gd name="T51" fmla="*/ 3 h 891"/>
              <a:gd name="T52" fmla="*/ 777 w 1461"/>
              <a:gd name="T53" fmla="*/ 18 h 891"/>
              <a:gd name="T54" fmla="*/ 895 w 1461"/>
              <a:gd name="T55" fmla="*/ 40 h 891"/>
              <a:gd name="T56" fmla="*/ 1036 w 1461"/>
              <a:gd name="T57" fmla="*/ 67 h 891"/>
              <a:gd name="T58" fmla="*/ 1148 w 1461"/>
              <a:gd name="T59" fmla="*/ 92 h 891"/>
              <a:gd name="T60" fmla="*/ 1252 w 1461"/>
              <a:gd name="T61" fmla="*/ 125 h 891"/>
              <a:gd name="T62" fmla="*/ 1349 w 1461"/>
              <a:gd name="T63" fmla="*/ 156 h 891"/>
              <a:gd name="T64" fmla="*/ 1460 w 1461"/>
              <a:gd name="T65" fmla="*/ 192 h 891"/>
              <a:gd name="T66" fmla="*/ 1434 w 1461"/>
              <a:gd name="T67" fmla="*/ 182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1" h="891">
                <a:moveTo>
                  <a:pt x="875" y="890"/>
                </a:moveTo>
                <a:lnTo>
                  <a:pt x="762" y="847"/>
                </a:lnTo>
                <a:lnTo>
                  <a:pt x="650" y="798"/>
                </a:lnTo>
                <a:lnTo>
                  <a:pt x="513" y="734"/>
                </a:lnTo>
                <a:lnTo>
                  <a:pt x="400" y="671"/>
                </a:lnTo>
                <a:lnTo>
                  <a:pt x="290" y="601"/>
                </a:lnTo>
                <a:lnTo>
                  <a:pt x="168" y="508"/>
                </a:lnTo>
                <a:lnTo>
                  <a:pt x="129" y="471"/>
                </a:lnTo>
                <a:lnTo>
                  <a:pt x="86" y="427"/>
                </a:lnTo>
                <a:lnTo>
                  <a:pt x="56" y="385"/>
                </a:lnTo>
                <a:lnTo>
                  <a:pt x="28" y="341"/>
                </a:lnTo>
                <a:lnTo>
                  <a:pt x="10" y="300"/>
                </a:lnTo>
                <a:lnTo>
                  <a:pt x="4" y="264"/>
                </a:lnTo>
                <a:lnTo>
                  <a:pt x="0" y="229"/>
                </a:lnTo>
                <a:lnTo>
                  <a:pt x="7" y="197"/>
                </a:lnTo>
                <a:lnTo>
                  <a:pt x="18" y="168"/>
                </a:lnTo>
                <a:lnTo>
                  <a:pt x="38" y="138"/>
                </a:lnTo>
                <a:lnTo>
                  <a:pt x="64" y="111"/>
                </a:lnTo>
                <a:lnTo>
                  <a:pt x="93" y="88"/>
                </a:lnTo>
                <a:lnTo>
                  <a:pt x="138" y="64"/>
                </a:lnTo>
                <a:lnTo>
                  <a:pt x="194" y="42"/>
                </a:lnTo>
                <a:lnTo>
                  <a:pt x="260" y="24"/>
                </a:lnTo>
                <a:lnTo>
                  <a:pt x="327" y="13"/>
                </a:lnTo>
                <a:lnTo>
                  <a:pt x="438" y="3"/>
                </a:lnTo>
                <a:lnTo>
                  <a:pt x="534" y="0"/>
                </a:lnTo>
                <a:lnTo>
                  <a:pt x="646" y="3"/>
                </a:lnTo>
                <a:lnTo>
                  <a:pt x="777" y="18"/>
                </a:lnTo>
                <a:lnTo>
                  <a:pt x="895" y="40"/>
                </a:lnTo>
                <a:lnTo>
                  <a:pt x="1036" y="67"/>
                </a:lnTo>
                <a:lnTo>
                  <a:pt x="1148" y="92"/>
                </a:lnTo>
                <a:lnTo>
                  <a:pt x="1252" y="125"/>
                </a:lnTo>
                <a:lnTo>
                  <a:pt x="1349" y="156"/>
                </a:lnTo>
                <a:lnTo>
                  <a:pt x="1460" y="192"/>
                </a:lnTo>
                <a:lnTo>
                  <a:pt x="1434" y="182"/>
                </a:lnTo>
              </a:path>
            </a:pathLst>
          </a:custGeom>
          <a:noFill/>
          <a:ln w="25400" cap="rnd" cmpd="sng">
            <a:solidFill>
              <a:srgbClr val="404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62" name="Group 17">
            <a:extLst>
              <a:ext uri="{FF2B5EF4-FFF2-40B4-BE49-F238E27FC236}">
                <a16:creationId xmlns:a16="http://schemas.microsoft.com/office/drawing/2014/main" id="{9C57A8C7-2CE6-4790-AC01-18FEB4AF8F0D}"/>
              </a:ext>
            </a:extLst>
          </p:cNvPr>
          <p:cNvGrpSpPr>
            <a:grpSpLocks/>
          </p:cNvGrpSpPr>
          <p:nvPr/>
        </p:nvGrpSpPr>
        <p:grpSpPr bwMode="auto">
          <a:xfrm>
            <a:off x="5948363" y="3614738"/>
            <a:ext cx="611187" cy="544512"/>
            <a:chOff x="3908" y="2277"/>
            <a:chExt cx="385" cy="343"/>
          </a:xfrm>
        </p:grpSpPr>
        <p:grpSp>
          <p:nvGrpSpPr>
            <p:cNvPr id="163" name="Group 18">
              <a:extLst>
                <a:ext uri="{FF2B5EF4-FFF2-40B4-BE49-F238E27FC236}">
                  <a16:creationId xmlns:a16="http://schemas.microsoft.com/office/drawing/2014/main" id="{94C17C9C-2939-445C-AF2B-D5B5135206B8}"/>
                </a:ext>
              </a:extLst>
            </p:cNvPr>
            <p:cNvGrpSpPr>
              <a:grpSpLocks/>
            </p:cNvGrpSpPr>
            <p:nvPr/>
          </p:nvGrpSpPr>
          <p:grpSpPr bwMode="auto">
            <a:xfrm>
              <a:off x="3964" y="2277"/>
              <a:ext cx="128" cy="125"/>
              <a:chOff x="3964" y="2277"/>
              <a:chExt cx="128" cy="125"/>
            </a:xfrm>
          </p:grpSpPr>
          <p:sp>
            <p:nvSpPr>
              <p:cNvPr id="227" name="Oval 19">
                <a:extLst>
                  <a:ext uri="{FF2B5EF4-FFF2-40B4-BE49-F238E27FC236}">
                    <a16:creationId xmlns:a16="http://schemas.microsoft.com/office/drawing/2014/main" id="{2588E140-8934-4A14-8B24-DD59E65BB737}"/>
                  </a:ext>
                </a:extLst>
              </p:cNvPr>
              <p:cNvSpPr>
                <a:spLocks noChangeArrowheads="1"/>
              </p:cNvSpPr>
              <p:nvPr/>
            </p:nvSpPr>
            <p:spPr bwMode="auto">
              <a:xfrm>
                <a:off x="3964" y="2277"/>
                <a:ext cx="128" cy="125"/>
              </a:xfrm>
              <a:prstGeom prst="ellipse">
                <a:avLst/>
              </a:prstGeom>
              <a:solidFill>
                <a:srgbClr val="603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8" name="Oval 20">
                <a:extLst>
                  <a:ext uri="{FF2B5EF4-FFF2-40B4-BE49-F238E27FC236}">
                    <a16:creationId xmlns:a16="http://schemas.microsoft.com/office/drawing/2014/main" id="{081EDEE8-D9C4-4D76-8AE7-06181F546E95}"/>
                  </a:ext>
                </a:extLst>
              </p:cNvPr>
              <p:cNvSpPr>
                <a:spLocks noChangeArrowheads="1"/>
              </p:cNvSpPr>
              <p:nvPr/>
            </p:nvSpPr>
            <p:spPr bwMode="auto">
              <a:xfrm>
                <a:off x="3968" y="2282"/>
                <a:ext cx="110" cy="110"/>
              </a:xfrm>
              <a:prstGeom prst="ellipse">
                <a:avLst/>
              </a:prstGeom>
              <a:solidFill>
                <a:srgbClr val="A05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9" name="Oval 21">
                <a:extLst>
                  <a:ext uri="{FF2B5EF4-FFF2-40B4-BE49-F238E27FC236}">
                    <a16:creationId xmlns:a16="http://schemas.microsoft.com/office/drawing/2014/main" id="{F83EF4AE-CEA7-4717-8E44-8F9FA7EB468D}"/>
                  </a:ext>
                </a:extLst>
              </p:cNvPr>
              <p:cNvSpPr>
                <a:spLocks noChangeArrowheads="1"/>
              </p:cNvSpPr>
              <p:nvPr/>
            </p:nvSpPr>
            <p:spPr bwMode="auto">
              <a:xfrm>
                <a:off x="3969" y="2284"/>
                <a:ext cx="98" cy="97"/>
              </a:xfrm>
              <a:prstGeom prst="ellipse">
                <a:avLst/>
              </a:prstGeom>
              <a:solidFill>
                <a:srgbClr val="C06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 name="Oval 22">
                <a:extLst>
                  <a:ext uri="{FF2B5EF4-FFF2-40B4-BE49-F238E27FC236}">
                    <a16:creationId xmlns:a16="http://schemas.microsoft.com/office/drawing/2014/main" id="{6CBEDF4B-A192-484E-9D88-9169EF9FD1F9}"/>
                  </a:ext>
                </a:extLst>
              </p:cNvPr>
              <p:cNvSpPr>
                <a:spLocks noChangeArrowheads="1"/>
              </p:cNvSpPr>
              <p:nvPr/>
            </p:nvSpPr>
            <p:spPr bwMode="auto">
              <a:xfrm>
                <a:off x="3975" y="2289"/>
                <a:ext cx="78" cy="75"/>
              </a:xfrm>
              <a:prstGeom prst="ellipse">
                <a:avLst/>
              </a:prstGeom>
              <a:solidFill>
                <a:srgbClr val="E07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1" name="Oval 23">
                <a:extLst>
                  <a:ext uri="{FF2B5EF4-FFF2-40B4-BE49-F238E27FC236}">
                    <a16:creationId xmlns:a16="http://schemas.microsoft.com/office/drawing/2014/main" id="{125EC130-D1E1-42EE-9EE7-3E2B4180B6D2}"/>
                  </a:ext>
                </a:extLst>
              </p:cNvPr>
              <p:cNvSpPr>
                <a:spLocks noChangeArrowheads="1"/>
              </p:cNvSpPr>
              <p:nvPr/>
            </p:nvSpPr>
            <p:spPr bwMode="auto">
              <a:xfrm>
                <a:off x="3980" y="2296"/>
                <a:ext cx="54" cy="52"/>
              </a:xfrm>
              <a:prstGeom prst="ellipse">
                <a:avLst/>
              </a:prstGeom>
              <a:solidFill>
                <a:srgbClr val="FF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2" name="Oval 24">
                <a:extLst>
                  <a:ext uri="{FF2B5EF4-FFF2-40B4-BE49-F238E27FC236}">
                    <a16:creationId xmlns:a16="http://schemas.microsoft.com/office/drawing/2014/main" id="{882B9504-4DFA-42E6-AA5A-F541B6AA56FE}"/>
                  </a:ext>
                </a:extLst>
              </p:cNvPr>
              <p:cNvSpPr>
                <a:spLocks noChangeArrowheads="1"/>
              </p:cNvSpPr>
              <p:nvPr/>
            </p:nvSpPr>
            <p:spPr bwMode="auto">
              <a:xfrm>
                <a:off x="3991" y="2307"/>
                <a:ext cx="21" cy="21"/>
              </a:xfrm>
              <a:prstGeom prst="ellipse">
                <a:avLst/>
              </a:prstGeom>
              <a:solidFill>
                <a:srgbClr val="FFA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4" name="Group 25">
              <a:extLst>
                <a:ext uri="{FF2B5EF4-FFF2-40B4-BE49-F238E27FC236}">
                  <a16:creationId xmlns:a16="http://schemas.microsoft.com/office/drawing/2014/main" id="{AEAF6BC8-1313-4624-9684-611F4EA092EF}"/>
                </a:ext>
              </a:extLst>
            </p:cNvPr>
            <p:cNvGrpSpPr>
              <a:grpSpLocks/>
            </p:cNvGrpSpPr>
            <p:nvPr/>
          </p:nvGrpSpPr>
          <p:grpSpPr bwMode="auto">
            <a:xfrm>
              <a:off x="4084" y="2294"/>
              <a:ext cx="127" cy="125"/>
              <a:chOff x="4084" y="2294"/>
              <a:chExt cx="127" cy="125"/>
            </a:xfrm>
          </p:grpSpPr>
          <p:sp>
            <p:nvSpPr>
              <p:cNvPr id="221" name="Oval 26">
                <a:extLst>
                  <a:ext uri="{FF2B5EF4-FFF2-40B4-BE49-F238E27FC236}">
                    <a16:creationId xmlns:a16="http://schemas.microsoft.com/office/drawing/2014/main" id="{4A5581EC-EFC1-46D5-A837-F8902F319F83}"/>
                  </a:ext>
                </a:extLst>
              </p:cNvPr>
              <p:cNvSpPr>
                <a:spLocks noChangeArrowheads="1"/>
              </p:cNvSpPr>
              <p:nvPr/>
            </p:nvSpPr>
            <p:spPr bwMode="auto">
              <a:xfrm>
                <a:off x="4084" y="2294"/>
                <a:ext cx="127" cy="125"/>
              </a:xfrm>
              <a:prstGeom prst="ellipse">
                <a:avLst/>
              </a:prstGeom>
              <a:solidFill>
                <a:srgbClr val="603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2" name="Oval 27">
                <a:extLst>
                  <a:ext uri="{FF2B5EF4-FFF2-40B4-BE49-F238E27FC236}">
                    <a16:creationId xmlns:a16="http://schemas.microsoft.com/office/drawing/2014/main" id="{01FEE3C9-C969-4138-9DD2-8AD0EA7ACEA0}"/>
                  </a:ext>
                </a:extLst>
              </p:cNvPr>
              <p:cNvSpPr>
                <a:spLocks noChangeArrowheads="1"/>
              </p:cNvSpPr>
              <p:nvPr/>
            </p:nvSpPr>
            <p:spPr bwMode="auto">
              <a:xfrm>
                <a:off x="4089" y="2299"/>
                <a:ext cx="110" cy="109"/>
              </a:xfrm>
              <a:prstGeom prst="ellipse">
                <a:avLst/>
              </a:prstGeom>
              <a:solidFill>
                <a:srgbClr val="A05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3" name="Oval 28">
                <a:extLst>
                  <a:ext uri="{FF2B5EF4-FFF2-40B4-BE49-F238E27FC236}">
                    <a16:creationId xmlns:a16="http://schemas.microsoft.com/office/drawing/2014/main" id="{C3D5DA95-268C-4AE3-A76D-53E79C9A236A}"/>
                  </a:ext>
                </a:extLst>
              </p:cNvPr>
              <p:cNvSpPr>
                <a:spLocks noChangeArrowheads="1"/>
              </p:cNvSpPr>
              <p:nvPr/>
            </p:nvSpPr>
            <p:spPr bwMode="auto">
              <a:xfrm>
                <a:off x="4090" y="2300"/>
                <a:ext cx="97" cy="97"/>
              </a:xfrm>
              <a:prstGeom prst="ellipse">
                <a:avLst/>
              </a:prstGeom>
              <a:solidFill>
                <a:srgbClr val="C06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4" name="Oval 29">
                <a:extLst>
                  <a:ext uri="{FF2B5EF4-FFF2-40B4-BE49-F238E27FC236}">
                    <a16:creationId xmlns:a16="http://schemas.microsoft.com/office/drawing/2014/main" id="{24AB9CAC-7BB0-4A60-8433-B4DBAA15753A}"/>
                  </a:ext>
                </a:extLst>
              </p:cNvPr>
              <p:cNvSpPr>
                <a:spLocks noChangeArrowheads="1"/>
              </p:cNvSpPr>
              <p:nvPr/>
            </p:nvSpPr>
            <p:spPr bwMode="auto">
              <a:xfrm>
                <a:off x="4094" y="2306"/>
                <a:ext cx="78" cy="74"/>
              </a:xfrm>
              <a:prstGeom prst="ellipse">
                <a:avLst/>
              </a:prstGeom>
              <a:solidFill>
                <a:srgbClr val="E07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 name="Oval 30">
                <a:extLst>
                  <a:ext uri="{FF2B5EF4-FFF2-40B4-BE49-F238E27FC236}">
                    <a16:creationId xmlns:a16="http://schemas.microsoft.com/office/drawing/2014/main" id="{D9F987A5-AD8B-4F31-99B3-83CE2E3C4681}"/>
                  </a:ext>
                </a:extLst>
              </p:cNvPr>
              <p:cNvSpPr>
                <a:spLocks noChangeArrowheads="1"/>
              </p:cNvSpPr>
              <p:nvPr/>
            </p:nvSpPr>
            <p:spPr bwMode="auto">
              <a:xfrm>
                <a:off x="4101" y="2312"/>
                <a:ext cx="52" cy="53"/>
              </a:xfrm>
              <a:prstGeom prst="ellipse">
                <a:avLst/>
              </a:prstGeom>
              <a:solidFill>
                <a:srgbClr val="FF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6" name="Oval 31">
                <a:extLst>
                  <a:ext uri="{FF2B5EF4-FFF2-40B4-BE49-F238E27FC236}">
                    <a16:creationId xmlns:a16="http://schemas.microsoft.com/office/drawing/2014/main" id="{1F771588-C127-4EEE-96B2-CAC83CEF8370}"/>
                  </a:ext>
                </a:extLst>
              </p:cNvPr>
              <p:cNvSpPr>
                <a:spLocks noChangeArrowheads="1"/>
              </p:cNvSpPr>
              <p:nvPr/>
            </p:nvSpPr>
            <p:spPr bwMode="auto">
              <a:xfrm>
                <a:off x="4111" y="2324"/>
                <a:ext cx="21" cy="20"/>
              </a:xfrm>
              <a:prstGeom prst="ellipse">
                <a:avLst/>
              </a:prstGeom>
              <a:solidFill>
                <a:srgbClr val="FFA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5" name="Group 32">
              <a:extLst>
                <a:ext uri="{FF2B5EF4-FFF2-40B4-BE49-F238E27FC236}">
                  <a16:creationId xmlns:a16="http://schemas.microsoft.com/office/drawing/2014/main" id="{B464623E-7CE9-4C37-9B8A-EFAC6855B5B9}"/>
                </a:ext>
              </a:extLst>
            </p:cNvPr>
            <p:cNvGrpSpPr>
              <a:grpSpLocks/>
            </p:cNvGrpSpPr>
            <p:nvPr/>
          </p:nvGrpSpPr>
          <p:grpSpPr bwMode="auto">
            <a:xfrm>
              <a:off x="4166" y="2346"/>
              <a:ext cx="127" cy="124"/>
              <a:chOff x="4166" y="2346"/>
              <a:chExt cx="127" cy="124"/>
            </a:xfrm>
          </p:grpSpPr>
          <p:sp>
            <p:nvSpPr>
              <p:cNvPr id="215" name="Oval 33">
                <a:extLst>
                  <a:ext uri="{FF2B5EF4-FFF2-40B4-BE49-F238E27FC236}">
                    <a16:creationId xmlns:a16="http://schemas.microsoft.com/office/drawing/2014/main" id="{AC0B2078-6F62-4780-99A8-922604B75CA7}"/>
                  </a:ext>
                </a:extLst>
              </p:cNvPr>
              <p:cNvSpPr>
                <a:spLocks noChangeArrowheads="1"/>
              </p:cNvSpPr>
              <p:nvPr/>
            </p:nvSpPr>
            <p:spPr bwMode="auto">
              <a:xfrm>
                <a:off x="4166" y="2346"/>
                <a:ext cx="127" cy="124"/>
              </a:xfrm>
              <a:prstGeom prst="ellipse">
                <a:avLst/>
              </a:prstGeom>
              <a:solidFill>
                <a:srgbClr val="603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 name="Oval 34">
                <a:extLst>
                  <a:ext uri="{FF2B5EF4-FFF2-40B4-BE49-F238E27FC236}">
                    <a16:creationId xmlns:a16="http://schemas.microsoft.com/office/drawing/2014/main" id="{B2E487F3-03E0-4068-9E40-9E2DC9E5A62A}"/>
                  </a:ext>
                </a:extLst>
              </p:cNvPr>
              <p:cNvSpPr>
                <a:spLocks noChangeArrowheads="1"/>
              </p:cNvSpPr>
              <p:nvPr/>
            </p:nvSpPr>
            <p:spPr bwMode="auto">
              <a:xfrm>
                <a:off x="4170" y="2350"/>
                <a:ext cx="109" cy="110"/>
              </a:xfrm>
              <a:prstGeom prst="ellipse">
                <a:avLst/>
              </a:prstGeom>
              <a:solidFill>
                <a:srgbClr val="A05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7" name="Oval 35">
                <a:extLst>
                  <a:ext uri="{FF2B5EF4-FFF2-40B4-BE49-F238E27FC236}">
                    <a16:creationId xmlns:a16="http://schemas.microsoft.com/office/drawing/2014/main" id="{E5CEAF8D-A45A-4404-B119-6C0B964DDD98}"/>
                  </a:ext>
                </a:extLst>
              </p:cNvPr>
              <p:cNvSpPr>
                <a:spLocks noChangeArrowheads="1"/>
              </p:cNvSpPr>
              <p:nvPr/>
            </p:nvSpPr>
            <p:spPr bwMode="auto">
              <a:xfrm>
                <a:off x="4171" y="2351"/>
                <a:ext cx="97" cy="98"/>
              </a:xfrm>
              <a:prstGeom prst="ellipse">
                <a:avLst/>
              </a:prstGeom>
              <a:solidFill>
                <a:srgbClr val="C06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8" name="Oval 36">
                <a:extLst>
                  <a:ext uri="{FF2B5EF4-FFF2-40B4-BE49-F238E27FC236}">
                    <a16:creationId xmlns:a16="http://schemas.microsoft.com/office/drawing/2014/main" id="{7421BD58-6CF1-41C1-B41D-6F8988A81B0F}"/>
                  </a:ext>
                </a:extLst>
              </p:cNvPr>
              <p:cNvSpPr>
                <a:spLocks noChangeArrowheads="1"/>
              </p:cNvSpPr>
              <p:nvPr/>
            </p:nvSpPr>
            <p:spPr bwMode="auto">
              <a:xfrm>
                <a:off x="4176" y="2357"/>
                <a:ext cx="78" cy="75"/>
              </a:xfrm>
              <a:prstGeom prst="ellipse">
                <a:avLst/>
              </a:prstGeom>
              <a:solidFill>
                <a:srgbClr val="E07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9" name="Oval 37">
                <a:extLst>
                  <a:ext uri="{FF2B5EF4-FFF2-40B4-BE49-F238E27FC236}">
                    <a16:creationId xmlns:a16="http://schemas.microsoft.com/office/drawing/2014/main" id="{FD40EC11-C61E-4EDC-A23A-374F54C2CCA4}"/>
                  </a:ext>
                </a:extLst>
              </p:cNvPr>
              <p:cNvSpPr>
                <a:spLocks noChangeArrowheads="1"/>
              </p:cNvSpPr>
              <p:nvPr/>
            </p:nvSpPr>
            <p:spPr bwMode="auto">
              <a:xfrm>
                <a:off x="4183" y="2364"/>
                <a:ext cx="53" cy="53"/>
              </a:xfrm>
              <a:prstGeom prst="ellipse">
                <a:avLst/>
              </a:prstGeom>
              <a:solidFill>
                <a:srgbClr val="FF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0" name="Oval 38">
                <a:extLst>
                  <a:ext uri="{FF2B5EF4-FFF2-40B4-BE49-F238E27FC236}">
                    <a16:creationId xmlns:a16="http://schemas.microsoft.com/office/drawing/2014/main" id="{9F6BD1CB-9A32-47F5-9989-B055E314F210}"/>
                  </a:ext>
                </a:extLst>
              </p:cNvPr>
              <p:cNvSpPr>
                <a:spLocks noChangeArrowheads="1"/>
              </p:cNvSpPr>
              <p:nvPr/>
            </p:nvSpPr>
            <p:spPr bwMode="auto">
              <a:xfrm>
                <a:off x="4194" y="2375"/>
                <a:ext cx="20" cy="21"/>
              </a:xfrm>
              <a:prstGeom prst="ellipse">
                <a:avLst/>
              </a:prstGeom>
              <a:solidFill>
                <a:srgbClr val="FFA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6" name="Group 39">
              <a:extLst>
                <a:ext uri="{FF2B5EF4-FFF2-40B4-BE49-F238E27FC236}">
                  <a16:creationId xmlns:a16="http://schemas.microsoft.com/office/drawing/2014/main" id="{17732EC5-393D-45CD-9C9F-84C6F47464F4}"/>
                </a:ext>
              </a:extLst>
            </p:cNvPr>
            <p:cNvGrpSpPr>
              <a:grpSpLocks/>
            </p:cNvGrpSpPr>
            <p:nvPr/>
          </p:nvGrpSpPr>
          <p:grpSpPr bwMode="auto">
            <a:xfrm>
              <a:off x="3925" y="2476"/>
              <a:ext cx="128" cy="124"/>
              <a:chOff x="3925" y="2476"/>
              <a:chExt cx="128" cy="124"/>
            </a:xfrm>
          </p:grpSpPr>
          <p:sp>
            <p:nvSpPr>
              <p:cNvPr id="209" name="Oval 40">
                <a:extLst>
                  <a:ext uri="{FF2B5EF4-FFF2-40B4-BE49-F238E27FC236}">
                    <a16:creationId xmlns:a16="http://schemas.microsoft.com/office/drawing/2014/main" id="{D3887395-2545-423A-9461-821B954BCEEE}"/>
                  </a:ext>
                </a:extLst>
              </p:cNvPr>
              <p:cNvSpPr>
                <a:spLocks noChangeArrowheads="1"/>
              </p:cNvSpPr>
              <p:nvPr/>
            </p:nvSpPr>
            <p:spPr bwMode="auto">
              <a:xfrm>
                <a:off x="3925" y="2476"/>
                <a:ext cx="128" cy="124"/>
              </a:xfrm>
              <a:prstGeom prst="ellipse">
                <a:avLst/>
              </a:prstGeom>
              <a:solidFill>
                <a:srgbClr val="00606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 name="Oval 41">
                <a:extLst>
                  <a:ext uri="{FF2B5EF4-FFF2-40B4-BE49-F238E27FC236}">
                    <a16:creationId xmlns:a16="http://schemas.microsoft.com/office/drawing/2014/main" id="{74CC8721-EE80-46D9-99E0-9CA7D4EF2344}"/>
                  </a:ext>
                </a:extLst>
              </p:cNvPr>
              <p:cNvSpPr>
                <a:spLocks noChangeArrowheads="1"/>
              </p:cNvSpPr>
              <p:nvPr/>
            </p:nvSpPr>
            <p:spPr bwMode="auto">
              <a:xfrm>
                <a:off x="3928" y="2480"/>
                <a:ext cx="110" cy="111"/>
              </a:xfrm>
              <a:prstGeom prst="ellipse">
                <a:avLst/>
              </a:prstGeom>
              <a:solidFill>
                <a:srgbClr val="0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 name="Oval 42">
                <a:extLst>
                  <a:ext uri="{FF2B5EF4-FFF2-40B4-BE49-F238E27FC236}">
                    <a16:creationId xmlns:a16="http://schemas.microsoft.com/office/drawing/2014/main" id="{9D1EA03D-050E-4F9F-95B7-0B556B186A5B}"/>
                  </a:ext>
                </a:extLst>
              </p:cNvPr>
              <p:cNvSpPr>
                <a:spLocks noChangeArrowheads="1"/>
              </p:cNvSpPr>
              <p:nvPr/>
            </p:nvSpPr>
            <p:spPr bwMode="auto">
              <a:xfrm>
                <a:off x="3929" y="2482"/>
                <a:ext cx="99" cy="97"/>
              </a:xfrm>
              <a:prstGeom prst="ellipse">
                <a:avLst/>
              </a:prstGeom>
              <a:solidFill>
                <a:srgbClr val="00A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 name="Oval 43">
                <a:extLst>
                  <a:ext uri="{FF2B5EF4-FFF2-40B4-BE49-F238E27FC236}">
                    <a16:creationId xmlns:a16="http://schemas.microsoft.com/office/drawing/2014/main" id="{CB963867-5BA6-4BEF-9028-827D08E706E6}"/>
                  </a:ext>
                </a:extLst>
              </p:cNvPr>
              <p:cNvSpPr>
                <a:spLocks noChangeArrowheads="1"/>
              </p:cNvSpPr>
              <p:nvPr/>
            </p:nvSpPr>
            <p:spPr bwMode="auto">
              <a:xfrm>
                <a:off x="3935" y="2489"/>
                <a:ext cx="77" cy="73"/>
              </a:xfrm>
              <a:prstGeom prst="ellipse">
                <a:avLst/>
              </a:prstGeom>
              <a:solidFill>
                <a:srgbClr val="0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 name="Oval 44">
                <a:extLst>
                  <a:ext uri="{FF2B5EF4-FFF2-40B4-BE49-F238E27FC236}">
                    <a16:creationId xmlns:a16="http://schemas.microsoft.com/office/drawing/2014/main" id="{50E5CE2B-40BA-46E4-9A51-29EF1544E44C}"/>
                  </a:ext>
                </a:extLst>
              </p:cNvPr>
              <p:cNvSpPr>
                <a:spLocks noChangeArrowheads="1"/>
              </p:cNvSpPr>
              <p:nvPr/>
            </p:nvSpPr>
            <p:spPr bwMode="auto">
              <a:xfrm>
                <a:off x="3940" y="2494"/>
                <a:ext cx="54" cy="54"/>
              </a:xfrm>
              <a:prstGeom prst="ellipse">
                <a:avLst/>
              </a:prstGeom>
              <a:solidFill>
                <a:srgbClr val="0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 name="Oval 45">
                <a:extLst>
                  <a:ext uri="{FF2B5EF4-FFF2-40B4-BE49-F238E27FC236}">
                    <a16:creationId xmlns:a16="http://schemas.microsoft.com/office/drawing/2014/main" id="{7F4D4652-A746-4C79-94F1-C3AEBD8905D3}"/>
                  </a:ext>
                </a:extLst>
              </p:cNvPr>
              <p:cNvSpPr>
                <a:spLocks noChangeArrowheads="1"/>
              </p:cNvSpPr>
              <p:nvPr/>
            </p:nvSpPr>
            <p:spPr bwMode="auto">
              <a:xfrm>
                <a:off x="3951" y="2505"/>
                <a:ext cx="22" cy="21"/>
              </a:xfrm>
              <a:prstGeom prst="ellipse">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7" name="Group 46">
              <a:extLst>
                <a:ext uri="{FF2B5EF4-FFF2-40B4-BE49-F238E27FC236}">
                  <a16:creationId xmlns:a16="http://schemas.microsoft.com/office/drawing/2014/main" id="{4D750CFA-6321-4443-A076-850FDC64CA94}"/>
                </a:ext>
              </a:extLst>
            </p:cNvPr>
            <p:cNvGrpSpPr>
              <a:grpSpLocks/>
            </p:cNvGrpSpPr>
            <p:nvPr/>
          </p:nvGrpSpPr>
          <p:grpSpPr bwMode="auto">
            <a:xfrm>
              <a:off x="4000" y="2446"/>
              <a:ext cx="127" cy="125"/>
              <a:chOff x="4000" y="2446"/>
              <a:chExt cx="127" cy="125"/>
            </a:xfrm>
          </p:grpSpPr>
          <p:sp>
            <p:nvSpPr>
              <p:cNvPr id="203" name="Oval 47">
                <a:extLst>
                  <a:ext uri="{FF2B5EF4-FFF2-40B4-BE49-F238E27FC236}">
                    <a16:creationId xmlns:a16="http://schemas.microsoft.com/office/drawing/2014/main" id="{ED66CD6F-2F2F-47A7-8A3D-1035831662E7}"/>
                  </a:ext>
                </a:extLst>
              </p:cNvPr>
              <p:cNvSpPr>
                <a:spLocks noChangeArrowheads="1"/>
              </p:cNvSpPr>
              <p:nvPr/>
            </p:nvSpPr>
            <p:spPr bwMode="auto">
              <a:xfrm>
                <a:off x="4000" y="2446"/>
                <a:ext cx="127" cy="125"/>
              </a:xfrm>
              <a:prstGeom prst="ellipse">
                <a:avLst/>
              </a:prstGeom>
              <a:solidFill>
                <a:srgbClr val="00606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 name="Oval 48">
                <a:extLst>
                  <a:ext uri="{FF2B5EF4-FFF2-40B4-BE49-F238E27FC236}">
                    <a16:creationId xmlns:a16="http://schemas.microsoft.com/office/drawing/2014/main" id="{C81DEDBA-23BB-459A-98EB-851297A50854}"/>
                  </a:ext>
                </a:extLst>
              </p:cNvPr>
              <p:cNvSpPr>
                <a:spLocks noChangeArrowheads="1"/>
              </p:cNvSpPr>
              <p:nvPr/>
            </p:nvSpPr>
            <p:spPr bwMode="auto">
              <a:xfrm>
                <a:off x="4004" y="2451"/>
                <a:ext cx="110" cy="109"/>
              </a:xfrm>
              <a:prstGeom prst="ellipse">
                <a:avLst/>
              </a:prstGeom>
              <a:solidFill>
                <a:srgbClr val="0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 name="Oval 49">
                <a:extLst>
                  <a:ext uri="{FF2B5EF4-FFF2-40B4-BE49-F238E27FC236}">
                    <a16:creationId xmlns:a16="http://schemas.microsoft.com/office/drawing/2014/main" id="{8EBF4531-CD58-43B8-8F57-B5D56FF0EAEC}"/>
                  </a:ext>
                </a:extLst>
              </p:cNvPr>
              <p:cNvSpPr>
                <a:spLocks noChangeArrowheads="1"/>
              </p:cNvSpPr>
              <p:nvPr/>
            </p:nvSpPr>
            <p:spPr bwMode="auto">
              <a:xfrm>
                <a:off x="4005" y="2452"/>
                <a:ext cx="97" cy="97"/>
              </a:xfrm>
              <a:prstGeom prst="ellipse">
                <a:avLst/>
              </a:prstGeom>
              <a:solidFill>
                <a:srgbClr val="00A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6" name="Oval 50">
                <a:extLst>
                  <a:ext uri="{FF2B5EF4-FFF2-40B4-BE49-F238E27FC236}">
                    <a16:creationId xmlns:a16="http://schemas.microsoft.com/office/drawing/2014/main" id="{CED918A8-D697-439D-88FD-9EBF21238AD4}"/>
                  </a:ext>
                </a:extLst>
              </p:cNvPr>
              <p:cNvSpPr>
                <a:spLocks noChangeArrowheads="1"/>
              </p:cNvSpPr>
              <p:nvPr/>
            </p:nvSpPr>
            <p:spPr bwMode="auto">
              <a:xfrm>
                <a:off x="4011" y="2458"/>
                <a:ext cx="77" cy="75"/>
              </a:xfrm>
              <a:prstGeom prst="ellipse">
                <a:avLst/>
              </a:prstGeom>
              <a:solidFill>
                <a:srgbClr val="0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7" name="Oval 51">
                <a:extLst>
                  <a:ext uri="{FF2B5EF4-FFF2-40B4-BE49-F238E27FC236}">
                    <a16:creationId xmlns:a16="http://schemas.microsoft.com/office/drawing/2014/main" id="{2186DEC8-A3DD-4B6A-997E-1BC042325F42}"/>
                  </a:ext>
                </a:extLst>
              </p:cNvPr>
              <p:cNvSpPr>
                <a:spLocks noChangeArrowheads="1"/>
              </p:cNvSpPr>
              <p:nvPr/>
            </p:nvSpPr>
            <p:spPr bwMode="auto">
              <a:xfrm>
                <a:off x="4016" y="2465"/>
                <a:ext cx="54" cy="52"/>
              </a:xfrm>
              <a:prstGeom prst="ellipse">
                <a:avLst/>
              </a:prstGeom>
              <a:solidFill>
                <a:srgbClr val="0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8" name="Oval 52">
                <a:extLst>
                  <a:ext uri="{FF2B5EF4-FFF2-40B4-BE49-F238E27FC236}">
                    <a16:creationId xmlns:a16="http://schemas.microsoft.com/office/drawing/2014/main" id="{C598B58B-A5FC-478C-ABA5-A35ED38D782A}"/>
                  </a:ext>
                </a:extLst>
              </p:cNvPr>
              <p:cNvSpPr>
                <a:spLocks noChangeArrowheads="1"/>
              </p:cNvSpPr>
              <p:nvPr/>
            </p:nvSpPr>
            <p:spPr bwMode="auto">
              <a:xfrm>
                <a:off x="4028" y="2476"/>
                <a:ext cx="20" cy="20"/>
              </a:xfrm>
              <a:prstGeom prst="ellipse">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8" name="Group 53">
              <a:extLst>
                <a:ext uri="{FF2B5EF4-FFF2-40B4-BE49-F238E27FC236}">
                  <a16:creationId xmlns:a16="http://schemas.microsoft.com/office/drawing/2014/main" id="{FF7A285D-5E41-4BB4-956D-03A0CA9578D0}"/>
                </a:ext>
              </a:extLst>
            </p:cNvPr>
            <p:cNvGrpSpPr>
              <a:grpSpLocks/>
            </p:cNvGrpSpPr>
            <p:nvPr/>
          </p:nvGrpSpPr>
          <p:grpSpPr bwMode="auto">
            <a:xfrm>
              <a:off x="4000" y="2353"/>
              <a:ext cx="126" cy="124"/>
              <a:chOff x="4000" y="2353"/>
              <a:chExt cx="126" cy="124"/>
            </a:xfrm>
          </p:grpSpPr>
          <p:sp>
            <p:nvSpPr>
              <p:cNvPr id="197" name="Oval 54">
                <a:extLst>
                  <a:ext uri="{FF2B5EF4-FFF2-40B4-BE49-F238E27FC236}">
                    <a16:creationId xmlns:a16="http://schemas.microsoft.com/office/drawing/2014/main" id="{A4CC3093-FEC8-4435-A541-C3C7A491EA06}"/>
                  </a:ext>
                </a:extLst>
              </p:cNvPr>
              <p:cNvSpPr>
                <a:spLocks noChangeArrowheads="1"/>
              </p:cNvSpPr>
              <p:nvPr/>
            </p:nvSpPr>
            <p:spPr bwMode="auto">
              <a:xfrm>
                <a:off x="4000" y="2353"/>
                <a:ext cx="126" cy="124"/>
              </a:xfrm>
              <a:prstGeom prst="ellipse">
                <a:avLst/>
              </a:prstGeom>
              <a:solidFill>
                <a:srgbClr val="00606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8" name="Oval 55">
                <a:extLst>
                  <a:ext uri="{FF2B5EF4-FFF2-40B4-BE49-F238E27FC236}">
                    <a16:creationId xmlns:a16="http://schemas.microsoft.com/office/drawing/2014/main" id="{D32FF142-68EF-41C6-A168-9BCCFD72C02D}"/>
                  </a:ext>
                </a:extLst>
              </p:cNvPr>
              <p:cNvSpPr>
                <a:spLocks noChangeArrowheads="1"/>
              </p:cNvSpPr>
              <p:nvPr/>
            </p:nvSpPr>
            <p:spPr bwMode="auto">
              <a:xfrm>
                <a:off x="4003" y="2357"/>
                <a:ext cx="110" cy="112"/>
              </a:xfrm>
              <a:prstGeom prst="ellipse">
                <a:avLst/>
              </a:prstGeom>
              <a:solidFill>
                <a:srgbClr val="0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 name="Oval 56">
                <a:extLst>
                  <a:ext uri="{FF2B5EF4-FFF2-40B4-BE49-F238E27FC236}">
                    <a16:creationId xmlns:a16="http://schemas.microsoft.com/office/drawing/2014/main" id="{C07B9C4D-9045-4DBF-B53F-4041F7C37336}"/>
                  </a:ext>
                </a:extLst>
              </p:cNvPr>
              <p:cNvSpPr>
                <a:spLocks noChangeArrowheads="1"/>
              </p:cNvSpPr>
              <p:nvPr/>
            </p:nvSpPr>
            <p:spPr bwMode="auto">
              <a:xfrm>
                <a:off x="4004" y="2360"/>
                <a:ext cx="98" cy="97"/>
              </a:xfrm>
              <a:prstGeom prst="ellipse">
                <a:avLst/>
              </a:prstGeom>
              <a:solidFill>
                <a:srgbClr val="00A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 name="Oval 57">
                <a:extLst>
                  <a:ext uri="{FF2B5EF4-FFF2-40B4-BE49-F238E27FC236}">
                    <a16:creationId xmlns:a16="http://schemas.microsoft.com/office/drawing/2014/main" id="{43380084-7730-4758-BECE-D587315B44F7}"/>
                  </a:ext>
                </a:extLst>
              </p:cNvPr>
              <p:cNvSpPr>
                <a:spLocks noChangeArrowheads="1"/>
              </p:cNvSpPr>
              <p:nvPr/>
            </p:nvSpPr>
            <p:spPr bwMode="auto">
              <a:xfrm>
                <a:off x="4008" y="2365"/>
                <a:ext cx="78" cy="73"/>
              </a:xfrm>
              <a:prstGeom prst="ellipse">
                <a:avLst/>
              </a:prstGeom>
              <a:solidFill>
                <a:srgbClr val="0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 name="Oval 58">
                <a:extLst>
                  <a:ext uri="{FF2B5EF4-FFF2-40B4-BE49-F238E27FC236}">
                    <a16:creationId xmlns:a16="http://schemas.microsoft.com/office/drawing/2014/main" id="{CBFD2B58-3FB5-4D70-8C1F-DA217AAF51F8}"/>
                  </a:ext>
                </a:extLst>
              </p:cNvPr>
              <p:cNvSpPr>
                <a:spLocks noChangeArrowheads="1"/>
              </p:cNvSpPr>
              <p:nvPr/>
            </p:nvSpPr>
            <p:spPr bwMode="auto">
              <a:xfrm>
                <a:off x="4015" y="2372"/>
                <a:ext cx="53" cy="52"/>
              </a:xfrm>
              <a:prstGeom prst="ellipse">
                <a:avLst/>
              </a:prstGeom>
              <a:solidFill>
                <a:srgbClr val="0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 name="Oval 59">
                <a:extLst>
                  <a:ext uri="{FF2B5EF4-FFF2-40B4-BE49-F238E27FC236}">
                    <a16:creationId xmlns:a16="http://schemas.microsoft.com/office/drawing/2014/main" id="{546331D2-1905-4DB5-86D3-D42403A4A0F3}"/>
                  </a:ext>
                </a:extLst>
              </p:cNvPr>
              <p:cNvSpPr>
                <a:spLocks noChangeArrowheads="1"/>
              </p:cNvSpPr>
              <p:nvPr/>
            </p:nvSpPr>
            <p:spPr bwMode="auto">
              <a:xfrm>
                <a:off x="4026" y="2382"/>
                <a:ext cx="21" cy="22"/>
              </a:xfrm>
              <a:prstGeom prst="ellipse">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9" name="Group 60">
              <a:extLst>
                <a:ext uri="{FF2B5EF4-FFF2-40B4-BE49-F238E27FC236}">
                  <a16:creationId xmlns:a16="http://schemas.microsoft.com/office/drawing/2014/main" id="{3EBE04D6-5C89-4AB6-9101-FBDF939CA698}"/>
                </a:ext>
              </a:extLst>
            </p:cNvPr>
            <p:cNvGrpSpPr>
              <a:grpSpLocks/>
            </p:cNvGrpSpPr>
            <p:nvPr/>
          </p:nvGrpSpPr>
          <p:grpSpPr bwMode="auto">
            <a:xfrm>
              <a:off x="4110" y="2399"/>
              <a:ext cx="128" cy="125"/>
              <a:chOff x="4110" y="2399"/>
              <a:chExt cx="128" cy="125"/>
            </a:xfrm>
          </p:grpSpPr>
          <p:sp>
            <p:nvSpPr>
              <p:cNvPr id="191" name="Oval 61">
                <a:extLst>
                  <a:ext uri="{FF2B5EF4-FFF2-40B4-BE49-F238E27FC236}">
                    <a16:creationId xmlns:a16="http://schemas.microsoft.com/office/drawing/2014/main" id="{EAE59CC4-8443-4EA9-899F-1848B88F2DBC}"/>
                  </a:ext>
                </a:extLst>
              </p:cNvPr>
              <p:cNvSpPr>
                <a:spLocks noChangeArrowheads="1"/>
              </p:cNvSpPr>
              <p:nvPr/>
            </p:nvSpPr>
            <p:spPr bwMode="auto">
              <a:xfrm>
                <a:off x="4110" y="2399"/>
                <a:ext cx="128" cy="125"/>
              </a:xfrm>
              <a:prstGeom prst="ellipse">
                <a:avLst/>
              </a:prstGeom>
              <a:solidFill>
                <a:srgbClr val="00606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2" name="Oval 62">
                <a:extLst>
                  <a:ext uri="{FF2B5EF4-FFF2-40B4-BE49-F238E27FC236}">
                    <a16:creationId xmlns:a16="http://schemas.microsoft.com/office/drawing/2014/main" id="{5E27569E-C557-4535-8F67-FB4B30656F73}"/>
                  </a:ext>
                </a:extLst>
              </p:cNvPr>
              <p:cNvSpPr>
                <a:spLocks noChangeArrowheads="1"/>
              </p:cNvSpPr>
              <p:nvPr/>
            </p:nvSpPr>
            <p:spPr bwMode="auto">
              <a:xfrm>
                <a:off x="4115" y="2404"/>
                <a:ext cx="109" cy="109"/>
              </a:xfrm>
              <a:prstGeom prst="ellipse">
                <a:avLst/>
              </a:prstGeom>
              <a:solidFill>
                <a:srgbClr val="0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 name="Oval 63">
                <a:extLst>
                  <a:ext uri="{FF2B5EF4-FFF2-40B4-BE49-F238E27FC236}">
                    <a16:creationId xmlns:a16="http://schemas.microsoft.com/office/drawing/2014/main" id="{ED9D869D-2236-4A28-8A67-0856DC13AB9D}"/>
                  </a:ext>
                </a:extLst>
              </p:cNvPr>
              <p:cNvSpPr>
                <a:spLocks noChangeArrowheads="1"/>
              </p:cNvSpPr>
              <p:nvPr/>
            </p:nvSpPr>
            <p:spPr bwMode="auto">
              <a:xfrm>
                <a:off x="4116" y="2404"/>
                <a:ext cx="97" cy="98"/>
              </a:xfrm>
              <a:prstGeom prst="ellipse">
                <a:avLst/>
              </a:prstGeom>
              <a:solidFill>
                <a:srgbClr val="00A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 name="Oval 64">
                <a:extLst>
                  <a:ext uri="{FF2B5EF4-FFF2-40B4-BE49-F238E27FC236}">
                    <a16:creationId xmlns:a16="http://schemas.microsoft.com/office/drawing/2014/main" id="{291E3A8C-10ED-42BC-B4FC-6B34F0021E0C}"/>
                  </a:ext>
                </a:extLst>
              </p:cNvPr>
              <p:cNvSpPr>
                <a:spLocks noChangeArrowheads="1"/>
              </p:cNvSpPr>
              <p:nvPr/>
            </p:nvSpPr>
            <p:spPr bwMode="auto">
              <a:xfrm>
                <a:off x="4120" y="2411"/>
                <a:ext cx="79" cy="74"/>
              </a:xfrm>
              <a:prstGeom prst="ellipse">
                <a:avLst/>
              </a:prstGeom>
              <a:solidFill>
                <a:srgbClr val="0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 name="Oval 65">
                <a:extLst>
                  <a:ext uri="{FF2B5EF4-FFF2-40B4-BE49-F238E27FC236}">
                    <a16:creationId xmlns:a16="http://schemas.microsoft.com/office/drawing/2014/main" id="{E11EDF15-ECCE-4F94-B550-3DFD9D11497B}"/>
                  </a:ext>
                </a:extLst>
              </p:cNvPr>
              <p:cNvSpPr>
                <a:spLocks noChangeArrowheads="1"/>
              </p:cNvSpPr>
              <p:nvPr/>
            </p:nvSpPr>
            <p:spPr bwMode="auto">
              <a:xfrm>
                <a:off x="4127" y="2417"/>
                <a:ext cx="52" cy="53"/>
              </a:xfrm>
              <a:prstGeom prst="ellipse">
                <a:avLst/>
              </a:prstGeom>
              <a:solidFill>
                <a:srgbClr val="0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 name="Oval 66">
                <a:extLst>
                  <a:ext uri="{FF2B5EF4-FFF2-40B4-BE49-F238E27FC236}">
                    <a16:creationId xmlns:a16="http://schemas.microsoft.com/office/drawing/2014/main" id="{53D82DB8-92FF-4BC3-A48A-11CF8107EEBE}"/>
                  </a:ext>
                </a:extLst>
              </p:cNvPr>
              <p:cNvSpPr>
                <a:spLocks noChangeArrowheads="1"/>
              </p:cNvSpPr>
              <p:nvPr/>
            </p:nvSpPr>
            <p:spPr bwMode="auto">
              <a:xfrm>
                <a:off x="4138" y="2428"/>
                <a:ext cx="21" cy="21"/>
              </a:xfrm>
              <a:prstGeom prst="ellipse">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70" name="Group 67">
              <a:extLst>
                <a:ext uri="{FF2B5EF4-FFF2-40B4-BE49-F238E27FC236}">
                  <a16:creationId xmlns:a16="http://schemas.microsoft.com/office/drawing/2014/main" id="{467DAE20-0836-42F0-946B-7769F166361E}"/>
                </a:ext>
              </a:extLst>
            </p:cNvPr>
            <p:cNvGrpSpPr>
              <a:grpSpLocks/>
            </p:cNvGrpSpPr>
            <p:nvPr/>
          </p:nvGrpSpPr>
          <p:grpSpPr bwMode="auto">
            <a:xfrm>
              <a:off x="3908" y="2382"/>
              <a:ext cx="127" cy="126"/>
              <a:chOff x="3908" y="2382"/>
              <a:chExt cx="127" cy="126"/>
            </a:xfrm>
          </p:grpSpPr>
          <p:sp>
            <p:nvSpPr>
              <p:cNvPr id="185" name="Oval 68">
                <a:extLst>
                  <a:ext uri="{FF2B5EF4-FFF2-40B4-BE49-F238E27FC236}">
                    <a16:creationId xmlns:a16="http://schemas.microsoft.com/office/drawing/2014/main" id="{0043CB35-F85B-4277-B2F7-A2E1A6C0F669}"/>
                  </a:ext>
                </a:extLst>
              </p:cNvPr>
              <p:cNvSpPr>
                <a:spLocks noChangeArrowheads="1"/>
              </p:cNvSpPr>
              <p:nvPr/>
            </p:nvSpPr>
            <p:spPr bwMode="auto">
              <a:xfrm>
                <a:off x="3908" y="2382"/>
                <a:ext cx="127" cy="126"/>
              </a:xfrm>
              <a:prstGeom prst="ellipse">
                <a:avLst/>
              </a:prstGeom>
              <a:solidFill>
                <a:srgbClr val="603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 name="Oval 69">
                <a:extLst>
                  <a:ext uri="{FF2B5EF4-FFF2-40B4-BE49-F238E27FC236}">
                    <a16:creationId xmlns:a16="http://schemas.microsoft.com/office/drawing/2014/main" id="{D726E511-F554-4DE7-99BA-C0624A614B33}"/>
                  </a:ext>
                </a:extLst>
              </p:cNvPr>
              <p:cNvSpPr>
                <a:spLocks noChangeArrowheads="1"/>
              </p:cNvSpPr>
              <p:nvPr/>
            </p:nvSpPr>
            <p:spPr bwMode="auto">
              <a:xfrm>
                <a:off x="3911" y="2388"/>
                <a:ext cx="110" cy="110"/>
              </a:xfrm>
              <a:prstGeom prst="ellipse">
                <a:avLst/>
              </a:prstGeom>
              <a:solidFill>
                <a:srgbClr val="A05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 name="Oval 70">
                <a:extLst>
                  <a:ext uri="{FF2B5EF4-FFF2-40B4-BE49-F238E27FC236}">
                    <a16:creationId xmlns:a16="http://schemas.microsoft.com/office/drawing/2014/main" id="{1C46153F-E51C-4522-8041-E01D3F27B253}"/>
                  </a:ext>
                </a:extLst>
              </p:cNvPr>
              <p:cNvSpPr>
                <a:spLocks noChangeArrowheads="1"/>
              </p:cNvSpPr>
              <p:nvPr/>
            </p:nvSpPr>
            <p:spPr bwMode="auto">
              <a:xfrm>
                <a:off x="3912" y="2389"/>
                <a:ext cx="98" cy="98"/>
              </a:xfrm>
              <a:prstGeom prst="ellipse">
                <a:avLst/>
              </a:prstGeom>
              <a:solidFill>
                <a:srgbClr val="C06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8" name="Oval 71">
                <a:extLst>
                  <a:ext uri="{FF2B5EF4-FFF2-40B4-BE49-F238E27FC236}">
                    <a16:creationId xmlns:a16="http://schemas.microsoft.com/office/drawing/2014/main" id="{8819FE40-5D04-420B-93ED-9849B0F95D91}"/>
                  </a:ext>
                </a:extLst>
              </p:cNvPr>
              <p:cNvSpPr>
                <a:spLocks noChangeArrowheads="1"/>
              </p:cNvSpPr>
              <p:nvPr/>
            </p:nvSpPr>
            <p:spPr bwMode="auto">
              <a:xfrm>
                <a:off x="3917" y="2394"/>
                <a:ext cx="78" cy="75"/>
              </a:xfrm>
              <a:prstGeom prst="ellipse">
                <a:avLst/>
              </a:prstGeom>
              <a:solidFill>
                <a:srgbClr val="E07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 name="Oval 72">
                <a:extLst>
                  <a:ext uri="{FF2B5EF4-FFF2-40B4-BE49-F238E27FC236}">
                    <a16:creationId xmlns:a16="http://schemas.microsoft.com/office/drawing/2014/main" id="{AD64A1F9-CC64-414D-8196-0033A0D04D27}"/>
                  </a:ext>
                </a:extLst>
              </p:cNvPr>
              <p:cNvSpPr>
                <a:spLocks noChangeArrowheads="1"/>
              </p:cNvSpPr>
              <p:nvPr/>
            </p:nvSpPr>
            <p:spPr bwMode="auto">
              <a:xfrm>
                <a:off x="3924" y="2401"/>
                <a:ext cx="53" cy="54"/>
              </a:xfrm>
              <a:prstGeom prst="ellipse">
                <a:avLst/>
              </a:prstGeom>
              <a:solidFill>
                <a:srgbClr val="FF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0" name="Oval 73">
                <a:extLst>
                  <a:ext uri="{FF2B5EF4-FFF2-40B4-BE49-F238E27FC236}">
                    <a16:creationId xmlns:a16="http://schemas.microsoft.com/office/drawing/2014/main" id="{74484832-821B-405C-A8FB-DD5E253690A3}"/>
                  </a:ext>
                </a:extLst>
              </p:cNvPr>
              <p:cNvSpPr>
                <a:spLocks noChangeArrowheads="1"/>
              </p:cNvSpPr>
              <p:nvPr/>
            </p:nvSpPr>
            <p:spPr bwMode="auto">
              <a:xfrm>
                <a:off x="3935" y="2413"/>
                <a:ext cx="20" cy="20"/>
              </a:xfrm>
              <a:prstGeom prst="ellipse">
                <a:avLst/>
              </a:prstGeom>
              <a:solidFill>
                <a:srgbClr val="FFA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71" name="Group 74">
              <a:extLst>
                <a:ext uri="{FF2B5EF4-FFF2-40B4-BE49-F238E27FC236}">
                  <a16:creationId xmlns:a16="http://schemas.microsoft.com/office/drawing/2014/main" id="{7F733595-62AD-4E82-AF5A-F6BCE82581E9}"/>
                </a:ext>
              </a:extLst>
            </p:cNvPr>
            <p:cNvGrpSpPr>
              <a:grpSpLocks/>
            </p:cNvGrpSpPr>
            <p:nvPr/>
          </p:nvGrpSpPr>
          <p:grpSpPr bwMode="auto">
            <a:xfrm>
              <a:off x="4134" y="2489"/>
              <a:ext cx="127" cy="125"/>
              <a:chOff x="4134" y="2489"/>
              <a:chExt cx="127" cy="125"/>
            </a:xfrm>
          </p:grpSpPr>
          <p:sp>
            <p:nvSpPr>
              <p:cNvPr id="179" name="Oval 75">
                <a:extLst>
                  <a:ext uri="{FF2B5EF4-FFF2-40B4-BE49-F238E27FC236}">
                    <a16:creationId xmlns:a16="http://schemas.microsoft.com/office/drawing/2014/main" id="{638D90BE-71C3-43DE-BDDA-0985E044455C}"/>
                  </a:ext>
                </a:extLst>
              </p:cNvPr>
              <p:cNvSpPr>
                <a:spLocks noChangeArrowheads="1"/>
              </p:cNvSpPr>
              <p:nvPr/>
            </p:nvSpPr>
            <p:spPr bwMode="auto">
              <a:xfrm>
                <a:off x="4134" y="2489"/>
                <a:ext cx="127" cy="125"/>
              </a:xfrm>
              <a:prstGeom prst="ellipse">
                <a:avLst/>
              </a:prstGeom>
              <a:solidFill>
                <a:srgbClr val="603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 name="Oval 76">
                <a:extLst>
                  <a:ext uri="{FF2B5EF4-FFF2-40B4-BE49-F238E27FC236}">
                    <a16:creationId xmlns:a16="http://schemas.microsoft.com/office/drawing/2014/main" id="{D95D44F4-AE57-4C72-B63A-F1F6CA83F084}"/>
                  </a:ext>
                </a:extLst>
              </p:cNvPr>
              <p:cNvSpPr>
                <a:spLocks noChangeArrowheads="1"/>
              </p:cNvSpPr>
              <p:nvPr/>
            </p:nvSpPr>
            <p:spPr bwMode="auto">
              <a:xfrm>
                <a:off x="4138" y="2494"/>
                <a:ext cx="110" cy="109"/>
              </a:xfrm>
              <a:prstGeom prst="ellipse">
                <a:avLst/>
              </a:prstGeom>
              <a:solidFill>
                <a:srgbClr val="A05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1" name="Oval 77">
                <a:extLst>
                  <a:ext uri="{FF2B5EF4-FFF2-40B4-BE49-F238E27FC236}">
                    <a16:creationId xmlns:a16="http://schemas.microsoft.com/office/drawing/2014/main" id="{E54E345E-D139-457E-9928-ADB73923A354}"/>
                  </a:ext>
                </a:extLst>
              </p:cNvPr>
              <p:cNvSpPr>
                <a:spLocks noChangeArrowheads="1"/>
              </p:cNvSpPr>
              <p:nvPr/>
            </p:nvSpPr>
            <p:spPr bwMode="auto">
              <a:xfrm>
                <a:off x="4140" y="2495"/>
                <a:ext cx="96" cy="97"/>
              </a:xfrm>
              <a:prstGeom prst="ellipse">
                <a:avLst/>
              </a:prstGeom>
              <a:solidFill>
                <a:srgbClr val="C06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2" name="Oval 78">
                <a:extLst>
                  <a:ext uri="{FF2B5EF4-FFF2-40B4-BE49-F238E27FC236}">
                    <a16:creationId xmlns:a16="http://schemas.microsoft.com/office/drawing/2014/main" id="{8AF37AB9-352D-4429-BE2C-ED7C9DAF830E}"/>
                  </a:ext>
                </a:extLst>
              </p:cNvPr>
              <p:cNvSpPr>
                <a:spLocks noChangeArrowheads="1"/>
              </p:cNvSpPr>
              <p:nvPr/>
            </p:nvSpPr>
            <p:spPr bwMode="auto">
              <a:xfrm>
                <a:off x="4144" y="2501"/>
                <a:ext cx="78" cy="75"/>
              </a:xfrm>
              <a:prstGeom prst="ellipse">
                <a:avLst/>
              </a:prstGeom>
              <a:solidFill>
                <a:srgbClr val="E07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3" name="Oval 79">
                <a:extLst>
                  <a:ext uri="{FF2B5EF4-FFF2-40B4-BE49-F238E27FC236}">
                    <a16:creationId xmlns:a16="http://schemas.microsoft.com/office/drawing/2014/main" id="{7C08CED6-AF75-4123-8845-8915ED4415E7}"/>
                  </a:ext>
                </a:extLst>
              </p:cNvPr>
              <p:cNvSpPr>
                <a:spLocks noChangeArrowheads="1"/>
              </p:cNvSpPr>
              <p:nvPr/>
            </p:nvSpPr>
            <p:spPr bwMode="auto">
              <a:xfrm>
                <a:off x="4150" y="2507"/>
                <a:ext cx="53" cy="53"/>
              </a:xfrm>
              <a:prstGeom prst="ellipse">
                <a:avLst/>
              </a:prstGeom>
              <a:solidFill>
                <a:srgbClr val="FF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 name="Oval 80">
                <a:extLst>
                  <a:ext uri="{FF2B5EF4-FFF2-40B4-BE49-F238E27FC236}">
                    <a16:creationId xmlns:a16="http://schemas.microsoft.com/office/drawing/2014/main" id="{730EFB40-5FC0-4440-A3E9-48BAFE2516EC}"/>
                  </a:ext>
                </a:extLst>
              </p:cNvPr>
              <p:cNvSpPr>
                <a:spLocks noChangeArrowheads="1"/>
              </p:cNvSpPr>
              <p:nvPr/>
            </p:nvSpPr>
            <p:spPr bwMode="auto">
              <a:xfrm>
                <a:off x="4161" y="2519"/>
                <a:ext cx="21" cy="20"/>
              </a:xfrm>
              <a:prstGeom prst="ellipse">
                <a:avLst/>
              </a:prstGeom>
              <a:solidFill>
                <a:srgbClr val="FFA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72" name="Group 81">
              <a:extLst>
                <a:ext uri="{FF2B5EF4-FFF2-40B4-BE49-F238E27FC236}">
                  <a16:creationId xmlns:a16="http://schemas.microsoft.com/office/drawing/2014/main" id="{9C49708F-6B9F-4FE2-9332-3BCFCE50DB82}"/>
                </a:ext>
              </a:extLst>
            </p:cNvPr>
            <p:cNvGrpSpPr>
              <a:grpSpLocks/>
            </p:cNvGrpSpPr>
            <p:nvPr/>
          </p:nvGrpSpPr>
          <p:grpSpPr bwMode="auto">
            <a:xfrm>
              <a:off x="4026" y="2495"/>
              <a:ext cx="127" cy="125"/>
              <a:chOff x="4026" y="2495"/>
              <a:chExt cx="127" cy="125"/>
            </a:xfrm>
          </p:grpSpPr>
          <p:sp>
            <p:nvSpPr>
              <p:cNvPr id="173" name="Oval 82">
                <a:extLst>
                  <a:ext uri="{FF2B5EF4-FFF2-40B4-BE49-F238E27FC236}">
                    <a16:creationId xmlns:a16="http://schemas.microsoft.com/office/drawing/2014/main" id="{0DECCB4E-8FEF-400C-A1A3-020CCCA9728B}"/>
                  </a:ext>
                </a:extLst>
              </p:cNvPr>
              <p:cNvSpPr>
                <a:spLocks noChangeArrowheads="1"/>
              </p:cNvSpPr>
              <p:nvPr/>
            </p:nvSpPr>
            <p:spPr bwMode="auto">
              <a:xfrm>
                <a:off x="4026" y="2495"/>
                <a:ext cx="127" cy="125"/>
              </a:xfrm>
              <a:prstGeom prst="ellipse">
                <a:avLst/>
              </a:prstGeom>
              <a:solidFill>
                <a:srgbClr val="603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Oval 83">
                <a:extLst>
                  <a:ext uri="{FF2B5EF4-FFF2-40B4-BE49-F238E27FC236}">
                    <a16:creationId xmlns:a16="http://schemas.microsoft.com/office/drawing/2014/main" id="{9FF5A990-4FBF-4954-9C67-033605E53CAC}"/>
                  </a:ext>
                </a:extLst>
              </p:cNvPr>
              <p:cNvSpPr>
                <a:spLocks noChangeArrowheads="1"/>
              </p:cNvSpPr>
              <p:nvPr/>
            </p:nvSpPr>
            <p:spPr bwMode="auto">
              <a:xfrm>
                <a:off x="4030" y="2500"/>
                <a:ext cx="109" cy="110"/>
              </a:xfrm>
              <a:prstGeom prst="ellipse">
                <a:avLst/>
              </a:prstGeom>
              <a:solidFill>
                <a:srgbClr val="A05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5" name="Oval 84">
                <a:extLst>
                  <a:ext uri="{FF2B5EF4-FFF2-40B4-BE49-F238E27FC236}">
                    <a16:creationId xmlns:a16="http://schemas.microsoft.com/office/drawing/2014/main" id="{33231883-A8BE-4BF7-B78C-B8DFDC587526}"/>
                  </a:ext>
                </a:extLst>
              </p:cNvPr>
              <p:cNvSpPr>
                <a:spLocks noChangeArrowheads="1"/>
              </p:cNvSpPr>
              <p:nvPr/>
            </p:nvSpPr>
            <p:spPr bwMode="auto">
              <a:xfrm>
                <a:off x="4030" y="2501"/>
                <a:ext cx="99" cy="98"/>
              </a:xfrm>
              <a:prstGeom prst="ellipse">
                <a:avLst/>
              </a:prstGeom>
              <a:solidFill>
                <a:srgbClr val="C06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Oval 85">
                <a:extLst>
                  <a:ext uri="{FF2B5EF4-FFF2-40B4-BE49-F238E27FC236}">
                    <a16:creationId xmlns:a16="http://schemas.microsoft.com/office/drawing/2014/main" id="{49368B0A-CFCB-4994-84F0-12DF583EA401}"/>
                  </a:ext>
                </a:extLst>
              </p:cNvPr>
              <p:cNvSpPr>
                <a:spLocks noChangeArrowheads="1"/>
              </p:cNvSpPr>
              <p:nvPr/>
            </p:nvSpPr>
            <p:spPr bwMode="auto">
              <a:xfrm>
                <a:off x="4037" y="2507"/>
                <a:ext cx="77" cy="74"/>
              </a:xfrm>
              <a:prstGeom prst="ellipse">
                <a:avLst/>
              </a:prstGeom>
              <a:solidFill>
                <a:srgbClr val="E07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Oval 86">
                <a:extLst>
                  <a:ext uri="{FF2B5EF4-FFF2-40B4-BE49-F238E27FC236}">
                    <a16:creationId xmlns:a16="http://schemas.microsoft.com/office/drawing/2014/main" id="{4E77F780-99DA-443B-A7D9-788358DB2353}"/>
                  </a:ext>
                </a:extLst>
              </p:cNvPr>
              <p:cNvSpPr>
                <a:spLocks noChangeArrowheads="1"/>
              </p:cNvSpPr>
              <p:nvPr/>
            </p:nvSpPr>
            <p:spPr bwMode="auto">
              <a:xfrm>
                <a:off x="4043" y="2514"/>
                <a:ext cx="53" cy="52"/>
              </a:xfrm>
              <a:prstGeom prst="ellipse">
                <a:avLst/>
              </a:prstGeom>
              <a:solidFill>
                <a:srgbClr val="FF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8" name="Oval 87">
                <a:extLst>
                  <a:ext uri="{FF2B5EF4-FFF2-40B4-BE49-F238E27FC236}">
                    <a16:creationId xmlns:a16="http://schemas.microsoft.com/office/drawing/2014/main" id="{C8A4BCDC-60CA-4D4C-BD76-6A27C3680F97}"/>
                  </a:ext>
                </a:extLst>
              </p:cNvPr>
              <p:cNvSpPr>
                <a:spLocks noChangeArrowheads="1"/>
              </p:cNvSpPr>
              <p:nvPr/>
            </p:nvSpPr>
            <p:spPr bwMode="auto">
              <a:xfrm>
                <a:off x="4054" y="2525"/>
                <a:ext cx="20" cy="21"/>
              </a:xfrm>
              <a:prstGeom prst="ellipse">
                <a:avLst/>
              </a:prstGeom>
              <a:solidFill>
                <a:srgbClr val="FFA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233" name="Group 88">
            <a:extLst>
              <a:ext uri="{FF2B5EF4-FFF2-40B4-BE49-F238E27FC236}">
                <a16:creationId xmlns:a16="http://schemas.microsoft.com/office/drawing/2014/main" id="{321A24B3-A8DD-42D1-B274-608E8C24761E}"/>
              </a:ext>
            </a:extLst>
          </p:cNvPr>
          <p:cNvGrpSpPr>
            <a:grpSpLocks/>
          </p:cNvGrpSpPr>
          <p:nvPr/>
        </p:nvGrpSpPr>
        <p:grpSpPr bwMode="auto">
          <a:xfrm>
            <a:off x="4398963" y="3260725"/>
            <a:ext cx="257175" cy="255588"/>
            <a:chOff x="2932" y="2054"/>
            <a:chExt cx="162" cy="161"/>
          </a:xfrm>
        </p:grpSpPr>
        <p:sp>
          <p:nvSpPr>
            <p:cNvPr id="234" name="Oval 89">
              <a:extLst>
                <a:ext uri="{FF2B5EF4-FFF2-40B4-BE49-F238E27FC236}">
                  <a16:creationId xmlns:a16="http://schemas.microsoft.com/office/drawing/2014/main" id="{32FED497-EC8D-48CE-89D2-AEAD8BA45C58}"/>
                </a:ext>
              </a:extLst>
            </p:cNvPr>
            <p:cNvSpPr>
              <a:spLocks noChangeArrowheads="1"/>
            </p:cNvSpPr>
            <p:nvPr/>
          </p:nvSpPr>
          <p:spPr bwMode="auto">
            <a:xfrm>
              <a:off x="2932" y="2054"/>
              <a:ext cx="162" cy="161"/>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 name="Oval 90">
              <a:extLst>
                <a:ext uri="{FF2B5EF4-FFF2-40B4-BE49-F238E27FC236}">
                  <a16:creationId xmlns:a16="http://schemas.microsoft.com/office/drawing/2014/main" id="{958A9C35-F2F9-4685-BD7F-F292842A3D8E}"/>
                </a:ext>
              </a:extLst>
            </p:cNvPr>
            <p:cNvSpPr>
              <a:spLocks noChangeArrowheads="1"/>
            </p:cNvSpPr>
            <p:nvPr/>
          </p:nvSpPr>
          <p:spPr bwMode="auto">
            <a:xfrm>
              <a:off x="2935" y="2061"/>
              <a:ext cx="143" cy="141"/>
            </a:xfrm>
            <a:prstGeom prst="ellipse">
              <a:avLst/>
            </a:prstGeom>
            <a:solidFill>
              <a:srgbClr val="A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6" name="Oval 91">
              <a:extLst>
                <a:ext uri="{FF2B5EF4-FFF2-40B4-BE49-F238E27FC236}">
                  <a16:creationId xmlns:a16="http://schemas.microsoft.com/office/drawing/2014/main" id="{690A7E6E-375D-4428-AF25-44CF0C180BA6}"/>
                </a:ext>
              </a:extLst>
            </p:cNvPr>
            <p:cNvSpPr>
              <a:spLocks noChangeArrowheads="1"/>
            </p:cNvSpPr>
            <p:nvPr/>
          </p:nvSpPr>
          <p:spPr bwMode="auto">
            <a:xfrm>
              <a:off x="2938" y="2062"/>
              <a:ext cx="124" cy="127"/>
            </a:xfrm>
            <a:prstGeom prst="ellipse">
              <a:avLst/>
            </a:prstGeom>
            <a:solidFill>
              <a:srgbClr val="C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7" name="Oval 92">
              <a:extLst>
                <a:ext uri="{FF2B5EF4-FFF2-40B4-BE49-F238E27FC236}">
                  <a16:creationId xmlns:a16="http://schemas.microsoft.com/office/drawing/2014/main" id="{C58C16B2-298F-4959-B367-C60AC85AE815}"/>
                </a:ext>
              </a:extLst>
            </p:cNvPr>
            <p:cNvSpPr>
              <a:spLocks noChangeArrowheads="1"/>
            </p:cNvSpPr>
            <p:nvPr/>
          </p:nvSpPr>
          <p:spPr bwMode="auto">
            <a:xfrm>
              <a:off x="2943" y="2069"/>
              <a:ext cx="101" cy="97"/>
            </a:xfrm>
            <a:prstGeom prst="ellipse">
              <a:avLst/>
            </a:prstGeom>
            <a:solidFill>
              <a:srgbClr val="E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8" name="Oval 93">
              <a:extLst>
                <a:ext uri="{FF2B5EF4-FFF2-40B4-BE49-F238E27FC236}">
                  <a16:creationId xmlns:a16="http://schemas.microsoft.com/office/drawing/2014/main" id="{97EB6530-8C34-4B54-947B-CD68A6B1D1D1}"/>
                </a:ext>
              </a:extLst>
            </p:cNvPr>
            <p:cNvSpPr>
              <a:spLocks noChangeArrowheads="1"/>
            </p:cNvSpPr>
            <p:nvPr/>
          </p:nvSpPr>
          <p:spPr bwMode="auto">
            <a:xfrm>
              <a:off x="2951" y="2078"/>
              <a:ext cx="69" cy="7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9" name="Oval 94">
              <a:extLst>
                <a:ext uri="{FF2B5EF4-FFF2-40B4-BE49-F238E27FC236}">
                  <a16:creationId xmlns:a16="http://schemas.microsoft.com/office/drawing/2014/main" id="{EE54769A-F460-4F0D-9C1F-A54CCDE7B2FA}"/>
                </a:ext>
              </a:extLst>
            </p:cNvPr>
            <p:cNvSpPr>
              <a:spLocks noChangeArrowheads="1"/>
            </p:cNvSpPr>
            <p:nvPr/>
          </p:nvSpPr>
          <p:spPr bwMode="auto">
            <a:xfrm>
              <a:off x="2965" y="2092"/>
              <a:ext cx="29" cy="29"/>
            </a:xfrm>
            <a:prstGeom prst="ellipse">
              <a:avLst/>
            </a:prstGeom>
            <a:solidFill>
              <a:srgbClr val="FF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0" name="Group 95">
            <a:extLst>
              <a:ext uri="{FF2B5EF4-FFF2-40B4-BE49-F238E27FC236}">
                <a16:creationId xmlns:a16="http://schemas.microsoft.com/office/drawing/2014/main" id="{D40F6BC2-3615-4130-8788-6194AB18FB0A}"/>
              </a:ext>
            </a:extLst>
          </p:cNvPr>
          <p:cNvGrpSpPr>
            <a:grpSpLocks/>
          </p:cNvGrpSpPr>
          <p:nvPr/>
        </p:nvGrpSpPr>
        <p:grpSpPr bwMode="auto">
          <a:xfrm>
            <a:off x="6145213" y="5181600"/>
            <a:ext cx="257175" cy="255588"/>
            <a:chOff x="4036" y="2966"/>
            <a:chExt cx="162" cy="161"/>
          </a:xfrm>
        </p:grpSpPr>
        <p:sp>
          <p:nvSpPr>
            <p:cNvPr id="241" name="Oval 96">
              <a:extLst>
                <a:ext uri="{FF2B5EF4-FFF2-40B4-BE49-F238E27FC236}">
                  <a16:creationId xmlns:a16="http://schemas.microsoft.com/office/drawing/2014/main" id="{70729B07-9E8B-4675-ACD7-9F288826A041}"/>
                </a:ext>
              </a:extLst>
            </p:cNvPr>
            <p:cNvSpPr>
              <a:spLocks noChangeArrowheads="1"/>
            </p:cNvSpPr>
            <p:nvPr/>
          </p:nvSpPr>
          <p:spPr bwMode="auto">
            <a:xfrm>
              <a:off x="4036" y="2966"/>
              <a:ext cx="162" cy="161"/>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 name="Oval 97">
              <a:extLst>
                <a:ext uri="{FF2B5EF4-FFF2-40B4-BE49-F238E27FC236}">
                  <a16:creationId xmlns:a16="http://schemas.microsoft.com/office/drawing/2014/main" id="{850FD487-D0F1-4050-8765-FD738D9FFBBE}"/>
                </a:ext>
              </a:extLst>
            </p:cNvPr>
            <p:cNvSpPr>
              <a:spLocks noChangeArrowheads="1"/>
            </p:cNvSpPr>
            <p:nvPr/>
          </p:nvSpPr>
          <p:spPr bwMode="auto">
            <a:xfrm>
              <a:off x="4039" y="2973"/>
              <a:ext cx="143" cy="141"/>
            </a:xfrm>
            <a:prstGeom prst="ellipse">
              <a:avLst/>
            </a:prstGeom>
            <a:solidFill>
              <a:srgbClr val="A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 name="Oval 98">
              <a:extLst>
                <a:ext uri="{FF2B5EF4-FFF2-40B4-BE49-F238E27FC236}">
                  <a16:creationId xmlns:a16="http://schemas.microsoft.com/office/drawing/2014/main" id="{7D2698C6-896E-48EE-AE0B-8B6780CB9F54}"/>
                </a:ext>
              </a:extLst>
            </p:cNvPr>
            <p:cNvSpPr>
              <a:spLocks noChangeArrowheads="1"/>
            </p:cNvSpPr>
            <p:nvPr/>
          </p:nvSpPr>
          <p:spPr bwMode="auto">
            <a:xfrm>
              <a:off x="4042" y="2974"/>
              <a:ext cx="124" cy="127"/>
            </a:xfrm>
            <a:prstGeom prst="ellipse">
              <a:avLst/>
            </a:prstGeom>
            <a:solidFill>
              <a:srgbClr val="C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 name="Oval 99">
              <a:extLst>
                <a:ext uri="{FF2B5EF4-FFF2-40B4-BE49-F238E27FC236}">
                  <a16:creationId xmlns:a16="http://schemas.microsoft.com/office/drawing/2014/main" id="{7BBF1A8D-BEE1-4E50-A37D-32D3B3B520F1}"/>
                </a:ext>
              </a:extLst>
            </p:cNvPr>
            <p:cNvSpPr>
              <a:spLocks noChangeArrowheads="1"/>
            </p:cNvSpPr>
            <p:nvPr/>
          </p:nvSpPr>
          <p:spPr bwMode="auto">
            <a:xfrm>
              <a:off x="4047" y="2981"/>
              <a:ext cx="101" cy="97"/>
            </a:xfrm>
            <a:prstGeom prst="ellipse">
              <a:avLst/>
            </a:prstGeom>
            <a:solidFill>
              <a:srgbClr val="E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 name="Oval 100">
              <a:extLst>
                <a:ext uri="{FF2B5EF4-FFF2-40B4-BE49-F238E27FC236}">
                  <a16:creationId xmlns:a16="http://schemas.microsoft.com/office/drawing/2014/main" id="{192D8BA5-776B-4211-B3DD-36BB0AD60E43}"/>
                </a:ext>
              </a:extLst>
            </p:cNvPr>
            <p:cNvSpPr>
              <a:spLocks noChangeArrowheads="1"/>
            </p:cNvSpPr>
            <p:nvPr/>
          </p:nvSpPr>
          <p:spPr bwMode="auto">
            <a:xfrm>
              <a:off x="4055" y="2990"/>
              <a:ext cx="69" cy="7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 name="Oval 101">
              <a:extLst>
                <a:ext uri="{FF2B5EF4-FFF2-40B4-BE49-F238E27FC236}">
                  <a16:creationId xmlns:a16="http://schemas.microsoft.com/office/drawing/2014/main" id="{6896184C-B47F-44A4-9ED3-B19F53E059DE}"/>
                </a:ext>
              </a:extLst>
            </p:cNvPr>
            <p:cNvSpPr>
              <a:spLocks noChangeArrowheads="1"/>
            </p:cNvSpPr>
            <p:nvPr/>
          </p:nvSpPr>
          <p:spPr bwMode="auto">
            <a:xfrm>
              <a:off x="4069" y="3004"/>
              <a:ext cx="29" cy="29"/>
            </a:xfrm>
            <a:prstGeom prst="ellipse">
              <a:avLst/>
            </a:prstGeom>
            <a:solidFill>
              <a:srgbClr val="FF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7" name="Group 102">
            <a:extLst>
              <a:ext uri="{FF2B5EF4-FFF2-40B4-BE49-F238E27FC236}">
                <a16:creationId xmlns:a16="http://schemas.microsoft.com/office/drawing/2014/main" id="{80F2A740-5055-4DB6-AD8D-F8AA4CA21D7D}"/>
              </a:ext>
            </a:extLst>
          </p:cNvPr>
          <p:cNvGrpSpPr>
            <a:grpSpLocks/>
          </p:cNvGrpSpPr>
          <p:nvPr/>
        </p:nvGrpSpPr>
        <p:grpSpPr bwMode="auto">
          <a:xfrm>
            <a:off x="5618163" y="4175125"/>
            <a:ext cx="257175" cy="255588"/>
            <a:chOff x="3700" y="2630"/>
            <a:chExt cx="162" cy="161"/>
          </a:xfrm>
        </p:grpSpPr>
        <p:sp>
          <p:nvSpPr>
            <p:cNvPr id="248" name="Oval 103">
              <a:extLst>
                <a:ext uri="{FF2B5EF4-FFF2-40B4-BE49-F238E27FC236}">
                  <a16:creationId xmlns:a16="http://schemas.microsoft.com/office/drawing/2014/main" id="{553CC233-2B09-41E2-A71F-54B5E41E4ADC}"/>
                </a:ext>
              </a:extLst>
            </p:cNvPr>
            <p:cNvSpPr>
              <a:spLocks noChangeArrowheads="1"/>
            </p:cNvSpPr>
            <p:nvPr/>
          </p:nvSpPr>
          <p:spPr bwMode="auto">
            <a:xfrm>
              <a:off x="3700" y="2630"/>
              <a:ext cx="162" cy="161"/>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9" name="Oval 104">
              <a:extLst>
                <a:ext uri="{FF2B5EF4-FFF2-40B4-BE49-F238E27FC236}">
                  <a16:creationId xmlns:a16="http://schemas.microsoft.com/office/drawing/2014/main" id="{08C1EF8C-EAC3-4AAC-81DB-C1B6519B5AFE}"/>
                </a:ext>
              </a:extLst>
            </p:cNvPr>
            <p:cNvSpPr>
              <a:spLocks noChangeArrowheads="1"/>
            </p:cNvSpPr>
            <p:nvPr/>
          </p:nvSpPr>
          <p:spPr bwMode="auto">
            <a:xfrm>
              <a:off x="3703" y="2637"/>
              <a:ext cx="143" cy="141"/>
            </a:xfrm>
            <a:prstGeom prst="ellipse">
              <a:avLst/>
            </a:prstGeom>
            <a:solidFill>
              <a:srgbClr val="A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0" name="Oval 105">
              <a:extLst>
                <a:ext uri="{FF2B5EF4-FFF2-40B4-BE49-F238E27FC236}">
                  <a16:creationId xmlns:a16="http://schemas.microsoft.com/office/drawing/2014/main" id="{024455A0-0762-4D2F-AB6C-014130938903}"/>
                </a:ext>
              </a:extLst>
            </p:cNvPr>
            <p:cNvSpPr>
              <a:spLocks noChangeArrowheads="1"/>
            </p:cNvSpPr>
            <p:nvPr/>
          </p:nvSpPr>
          <p:spPr bwMode="auto">
            <a:xfrm>
              <a:off x="3706" y="2638"/>
              <a:ext cx="124" cy="127"/>
            </a:xfrm>
            <a:prstGeom prst="ellipse">
              <a:avLst/>
            </a:prstGeom>
            <a:solidFill>
              <a:srgbClr val="C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1" name="Oval 106">
              <a:extLst>
                <a:ext uri="{FF2B5EF4-FFF2-40B4-BE49-F238E27FC236}">
                  <a16:creationId xmlns:a16="http://schemas.microsoft.com/office/drawing/2014/main" id="{D1979008-B557-4138-956E-1A2E4F11B388}"/>
                </a:ext>
              </a:extLst>
            </p:cNvPr>
            <p:cNvSpPr>
              <a:spLocks noChangeArrowheads="1"/>
            </p:cNvSpPr>
            <p:nvPr/>
          </p:nvSpPr>
          <p:spPr bwMode="auto">
            <a:xfrm>
              <a:off x="3711" y="2645"/>
              <a:ext cx="101" cy="97"/>
            </a:xfrm>
            <a:prstGeom prst="ellipse">
              <a:avLst/>
            </a:prstGeom>
            <a:solidFill>
              <a:srgbClr val="E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2" name="Oval 107">
              <a:extLst>
                <a:ext uri="{FF2B5EF4-FFF2-40B4-BE49-F238E27FC236}">
                  <a16:creationId xmlns:a16="http://schemas.microsoft.com/office/drawing/2014/main" id="{E0AFBB59-B42A-4A4D-941C-6D86A8834B8E}"/>
                </a:ext>
              </a:extLst>
            </p:cNvPr>
            <p:cNvSpPr>
              <a:spLocks noChangeArrowheads="1"/>
            </p:cNvSpPr>
            <p:nvPr/>
          </p:nvSpPr>
          <p:spPr bwMode="auto">
            <a:xfrm>
              <a:off x="3719" y="2654"/>
              <a:ext cx="69" cy="7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3" name="Oval 108">
              <a:extLst>
                <a:ext uri="{FF2B5EF4-FFF2-40B4-BE49-F238E27FC236}">
                  <a16:creationId xmlns:a16="http://schemas.microsoft.com/office/drawing/2014/main" id="{60F6E48F-0913-4F77-8BBC-2614F1F2DBAA}"/>
                </a:ext>
              </a:extLst>
            </p:cNvPr>
            <p:cNvSpPr>
              <a:spLocks noChangeArrowheads="1"/>
            </p:cNvSpPr>
            <p:nvPr/>
          </p:nvSpPr>
          <p:spPr bwMode="auto">
            <a:xfrm>
              <a:off x="3733" y="2668"/>
              <a:ext cx="29" cy="29"/>
            </a:xfrm>
            <a:prstGeom prst="ellipse">
              <a:avLst/>
            </a:prstGeom>
            <a:solidFill>
              <a:srgbClr val="FF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4" name="Group 109">
            <a:extLst>
              <a:ext uri="{FF2B5EF4-FFF2-40B4-BE49-F238E27FC236}">
                <a16:creationId xmlns:a16="http://schemas.microsoft.com/office/drawing/2014/main" id="{77AB8573-5FD6-44DB-927E-E5F957BB9933}"/>
              </a:ext>
            </a:extLst>
          </p:cNvPr>
          <p:cNvGrpSpPr>
            <a:grpSpLocks/>
          </p:cNvGrpSpPr>
          <p:nvPr/>
        </p:nvGrpSpPr>
        <p:grpSpPr bwMode="auto">
          <a:xfrm>
            <a:off x="5541963" y="2955925"/>
            <a:ext cx="257175" cy="255588"/>
            <a:chOff x="3652" y="1862"/>
            <a:chExt cx="162" cy="161"/>
          </a:xfrm>
        </p:grpSpPr>
        <p:sp>
          <p:nvSpPr>
            <p:cNvPr id="255" name="Oval 110">
              <a:extLst>
                <a:ext uri="{FF2B5EF4-FFF2-40B4-BE49-F238E27FC236}">
                  <a16:creationId xmlns:a16="http://schemas.microsoft.com/office/drawing/2014/main" id="{A08F33BF-62E1-4FDA-B92A-A52625355357}"/>
                </a:ext>
              </a:extLst>
            </p:cNvPr>
            <p:cNvSpPr>
              <a:spLocks noChangeArrowheads="1"/>
            </p:cNvSpPr>
            <p:nvPr/>
          </p:nvSpPr>
          <p:spPr bwMode="auto">
            <a:xfrm>
              <a:off x="3652" y="1862"/>
              <a:ext cx="162" cy="161"/>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 name="Oval 111">
              <a:extLst>
                <a:ext uri="{FF2B5EF4-FFF2-40B4-BE49-F238E27FC236}">
                  <a16:creationId xmlns:a16="http://schemas.microsoft.com/office/drawing/2014/main" id="{0D63C9D3-C0AE-4C6E-8A13-BB1821853CA7}"/>
                </a:ext>
              </a:extLst>
            </p:cNvPr>
            <p:cNvSpPr>
              <a:spLocks noChangeArrowheads="1"/>
            </p:cNvSpPr>
            <p:nvPr/>
          </p:nvSpPr>
          <p:spPr bwMode="auto">
            <a:xfrm>
              <a:off x="3655" y="1869"/>
              <a:ext cx="143" cy="141"/>
            </a:xfrm>
            <a:prstGeom prst="ellipse">
              <a:avLst/>
            </a:prstGeom>
            <a:solidFill>
              <a:srgbClr val="A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 name="Oval 112">
              <a:extLst>
                <a:ext uri="{FF2B5EF4-FFF2-40B4-BE49-F238E27FC236}">
                  <a16:creationId xmlns:a16="http://schemas.microsoft.com/office/drawing/2014/main" id="{E4338DD0-651C-41C7-BD3A-5AA28757C634}"/>
                </a:ext>
              </a:extLst>
            </p:cNvPr>
            <p:cNvSpPr>
              <a:spLocks noChangeArrowheads="1"/>
            </p:cNvSpPr>
            <p:nvPr/>
          </p:nvSpPr>
          <p:spPr bwMode="auto">
            <a:xfrm>
              <a:off x="3658" y="1870"/>
              <a:ext cx="124" cy="127"/>
            </a:xfrm>
            <a:prstGeom prst="ellipse">
              <a:avLst/>
            </a:prstGeom>
            <a:solidFill>
              <a:srgbClr val="C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8" name="Oval 113">
              <a:extLst>
                <a:ext uri="{FF2B5EF4-FFF2-40B4-BE49-F238E27FC236}">
                  <a16:creationId xmlns:a16="http://schemas.microsoft.com/office/drawing/2014/main" id="{E9C3D387-B4B9-4ED1-8ACB-3A1F7C65AF3D}"/>
                </a:ext>
              </a:extLst>
            </p:cNvPr>
            <p:cNvSpPr>
              <a:spLocks noChangeArrowheads="1"/>
            </p:cNvSpPr>
            <p:nvPr/>
          </p:nvSpPr>
          <p:spPr bwMode="auto">
            <a:xfrm>
              <a:off x="3663" y="1877"/>
              <a:ext cx="101" cy="97"/>
            </a:xfrm>
            <a:prstGeom prst="ellipse">
              <a:avLst/>
            </a:prstGeom>
            <a:solidFill>
              <a:srgbClr val="E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9" name="Oval 114">
              <a:extLst>
                <a:ext uri="{FF2B5EF4-FFF2-40B4-BE49-F238E27FC236}">
                  <a16:creationId xmlns:a16="http://schemas.microsoft.com/office/drawing/2014/main" id="{BB1F2F76-4D6E-4CBE-942D-E62C4D748BBA}"/>
                </a:ext>
              </a:extLst>
            </p:cNvPr>
            <p:cNvSpPr>
              <a:spLocks noChangeArrowheads="1"/>
            </p:cNvSpPr>
            <p:nvPr/>
          </p:nvSpPr>
          <p:spPr bwMode="auto">
            <a:xfrm>
              <a:off x="3671" y="1886"/>
              <a:ext cx="69" cy="7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0" name="Oval 115">
              <a:extLst>
                <a:ext uri="{FF2B5EF4-FFF2-40B4-BE49-F238E27FC236}">
                  <a16:creationId xmlns:a16="http://schemas.microsoft.com/office/drawing/2014/main" id="{61A813B8-F3C6-4743-BB33-2DD81B8DDDDD}"/>
                </a:ext>
              </a:extLst>
            </p:cNvPr>
            <p:cNvSpPr>
              <a:spLocks noChangeArrowheads="1"/>
            </p:cNvSpPr>
            <p:nvPr/>
          </p:nvSpPr>
          <p:spPr bwMode="auto">
            <a:xfrm>
              <a:off x="3685" y="1900"/>
              <a:ext cx="29" cy="29"/>
            </a:xfrm>
            <a:prstGeom prst="ellipse">
              <a:avLst/>
            </a:prstGeom>
            <a:solidFill>
              <a:srgbClr val="FF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61" name="Group 116">
            <a:extLst>
              <a:ext uri="{FF2B5EF4-FFF2-40B4-BE49-F238E27FC236}">
                <a16:creationId xmlns:a16="http://schemas.microsoft.com/office/drawing/2014/main" id="{AECE7BD8-0E8D-4677-8A9E-05D5C0E7696F}"/>
              </a:ext>
            </a:extLst>
          </p:cNvPr>
          <p:cNvGrpSpPr>
            <a:grpSpLocks/>
          </p:cNvGrpSpPr>
          <p:nvPr/>
        </p:nvGrpSpPr>
        <p:grpSpPr bwMode="auto">
          <a:xfrm>
            <a:off x="7059613" y="3325813"/>
            <a:ext cx="257175" cy="255587"/>
            <a:chOff x="4612" y="2006"/>
            <a:chExt cx="162" cy="161"/>
          </a:xfrm>
        </p:grpSpPr>
        <p:sp>
          <p:nvSpPr>
            <p:cNvPr id="262" name="Oval 117">
              <a:extLst>
                <a:ext uri="{FF2B5EF4-FFF2-40B4-BE49-F238E27FC236}">
                  <a16:creationId xmlns:a16="http://schemas.microsoft.com/office/drawing/2014/main" id="{6FB56C59-708A-47ED-9BE4-67848FE57821}"/>
                </a:ext>
              </a:extLst>
            </p:cNvPr>
            <p:cNvSpPr>
              <a:spLocks noChangeArrowheads="1"/>
            </p:cNvSpPr>
            <p:nvPr/>
          </p:nvSpPr>
          <p:spPr bwMode="auto">
            <a:xfrm>
              <a:off x="4612" y="2006"/>
              <a:ext cx="162" cy="161"/>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3" name="Oval 118">
              <a:extLst>
                <a:ext uri="{FF2B5EF4-FFF2-40B4-BE49-F238E27FC236}">
                  <a16:creationId xmlns:a16="http://schemas.microsoft.com/office/drawing/2014/main" id="{B96B38ED-0AAD-4C81-8A76-48EA58BDD20F}"/>
                </a:ext>
              </a:extLst>
            </p:cNvPr>
            <p:cNvSpPr>
              <a:spLocks noChangeArrowheads="1"/>
            </p:cNvSpPr>
            <p:nvPr/>
          </p:nvSpPr>
          <p:spPr bwMode="auto">
            <a:xfrm>
              <a:off x="4615" y="2013"/>
              <a:ext cx="143" cy="141"/>
            </a:xfrm>
            <a:prstGeom prst="ellipse">
              <a:avLst/>
            </a:prstGeom>
            <a:solidFill>
              <a:srgbClr val="A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4" name="Oval 119">
              <a:extLst>
                <a:ext uri="{FF2B5EF4-FFF2-40B4-BE49-F238E27FC236}">
                  <a16:creationId xmlns:a16="http://schemas.microsoft.com/office/drawing/2014/main" id="{FD3B700B-4524-4BCB-B482-F7C89C99D101}"/>
                </a:ext>
              </a:extLst>
            </p:cNvPr>
            <p:cNvSpPr>
              <a:spLocks noChangeArrowheads="1"/>
            </p:cNvSpPr>
            <p:nvPr/>
          </p:nvSpPr>
          <p:spPr bwMode="auto">
            <a:xfrm>
              <a:off x="4618" y="2014"/>
              <a:ext cx="124" cy="127"/>
            </a:xfrm>
            <a:prstGeom prst="ellipse">
              <a:avLst/>
            </a:prstGeom>
            <a:solidFill>
              <a:srgbClr val="C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 name="Oval 120">
              <a:extLst>
                <a:ext uri="{FF2B5EF4-FFF2-40B4-BE49-F238E27FC236}">
                  <a16:creationId xmlns:a16="http://schemas.microsoft.com/office/drawing/2014/main" id="{ADC63D00-2CE3-41B5-AE4C-B516FB11E5E5}"/>
                </a:ext>
              </a:extLst>
            </p:cNvPr>
            <p:cNvSpPr>
              <a:spLocks noChangeArrowheads="1"/>
            </p:cNvSpPr>
            <p:nvPr/>
          </p:nvSpPr>
          <p:spPr bwMode="auto">
            <a:xfrm>
              <a:off x="4623" y="2021"/>
              <a:ext cx="101" cy="97"/>
            </a:xfrm>
            <a:prstGeom prst="ellipse">
              <a:avLst/>
            </a:prstGeom>
            <a:solidFill>
              <a:srgbClr val="E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6" name="Oval 121">
              <a:extLst>
                <a:ext uri="{FF2B5EF4-FFF2-40B4-BE49-F238E27FC236}">
                  <a16:creationId xmlns:a16="http://schemas.microsoft.com/office/drawing/2014/main" id="{A6DD195A-3265-4ACE-8622-93D3F3B2C91A}"/>
                </a:ext>
              </a:extLst>
            </p:cNvPr>
            <p:cNvSpPr>
              <a:spLocks noChangeArrowheads="1"/>
            </p:cNvSpPr>
            <p:nvPr/>
          </p:nvSpPr>
          <p:spPr bwMode="auto">
            <a:xfrm>
              <a:off x="4631" y="2030"/>
              <a:ext cx="69" cy="7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7" name="Oval 122">
              <a:extLst>
                <a:ext uri="{FF2B5EF4-FFF2-40B4-BE49-F238E27FC236}">
                  <a16:creationId xmlns:a16="http://schemas.microsoft.com/office/drawing/2014/main" id="{3B84DE11-A75E-4844-8791-FDB12873BDA1}"/>
                </a:ext>
              </a:extLst>
            </p:cNvPr>
            <p:cNvSpPr>
              <a:spLocks noChangeArrowheads="1"/>
            </p:cNvSpPr>
            <p:nvPr/>
          </p:nvSpPr>
          <p:spPr bwMode="auto">
            <a:xfrm>
              <a:off x="4645" y="2044"/>
              <a:ext cx="29" cy="29"/>
            </a:xfrm>
            <a:prstGeom prst="ellipse">
              <a:avLst/>
            </a:prstGeom>
            <a:solidFill>
              <a:srgbClr val="FF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68" name="Group 123">
            <a:extLst>
              <a:ext uri="{FF2B5EF4-FFF2-40B4-BE49-F238E27FC236}">
                <a16:creationId xmlns:a16="http://schemas.microsoft.com/office/drawing/2014/main" id="{D2F18718-32D8-451D-987B-8A23DCFBF1BA}"/>
              </a:ext>
            </a:extLst>
          </p:cNvPr>
          <p:cNvGrpSpPr>
            <a:grpSpLocks/>
          </p:cNvGrpSpPr>
          <p:nvPr/>
        </p:nvGrpSpPr>
        <p:grpSpPr bwMode="auto">
          <a:xfrm>
            <a:off x="7904163" y="3032125"/>
            <a:ext cx="257175" cy="255588"/>
            <a:chOff x="5140" y="1910"/>
            <a:chExt cx="162" cy="161"/>
          </a:xfrm>
        </p:grpSpPr>
        <p:sp>
          <p:nvSpPr>
            <p:cNvPr id="269" name="Oval 124">
              <a:extLst>
                <a:ext uri="{FF2B5EF4-FFF2-40B4-BE49-F238E27FC236}">
                  <a16:creationId xmlns:a16="http://schemas.microsoft.com/office/drawing/2014/main" id="{BA3E5853-76D4-41FC-B421-93F5ADC0235E}"/>
                </a:ext>
              </a:extLst>
            </p:cNvPr>
            <p:cNvSpPr>
              <a:spLocks noChangeArrowheads="1"/>
            </p:cNvSpPr>
            <p:nvPr/>
          </p:nvSpPr>
          <p:spPr bwMode="auto">
            <a:xfrm>
              <a:off x="5140" y="1910"/>
              <a:ext cx="162" cy="161"/>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0" name="Oval 125">
              <a:extLst>
                <a:ext uri="{FF2B5EF4-FFF2-40B4-BE49-F238E27FC236}">
                  <a16:creationId xmlns:a16="http://schemas.microsoft.com/office/drawing/2014/main" id="{2D1EF56C-3E93-4C64-AD4B-0F2B1ADAB84F}"/>
                </a:ext>
              </a:extLst>
            </p:cNvPr>
            <p:cNvSpPr>
              <a:spLocks noChangeArrowheads="1"/>
            </p:cNvSpPr>
            <p:nvPr/>
          </p:nvSpPr>
          <p:spPr bwMode="auto">
            <a:xfrm>
              <a:off x="5143" y="1917"/>
              <a:ext cx="143" cy="141"/>
            </a:xfrm>
            <a:prstGeom prst="ellipse">
              <a:avLst/>
            </a:prstGeom>
            <a:solidFill>
              <a:srgbClr val="A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1" name="Oval 126">
              <a:extLst>
                <a:ext uri="{FF2B5EF4-FFF2-40B4-BE49-F238E27FC236}">
                  <a16:creationId xmlns:a16="http://schemas.microsoft.com/office/drawing/2014/main" id="{E0E3A919-788D-4B63-B376-09688FCEF9B0}"/>
                </a:ext>
              </a:extLst>
            </p:cNvPr>
            <p:cNvSpPr>
              <a:spLocks noChangeArrowheads="1"/>
            </p:cNvSpPr>
            <p:nvPr/>
          </p:nvSpPr>
          <p:spPr bwMode="auto">
            <a:xfrm>
              <a:off x="5146" y="1918"/>
              <a:ext cx="124" cy="127"/>
            </a:xfrm>
            <a:prstGeom prst="ellipse">
              <a:avLst/>
            </a:prstGeom>
            <a:solidFill>
              <a:srgbClr val="C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2" name="Oval 127">
              <a:extLst>
                <a:ext uri="{FF2B5EF4-FFF2-40B4-BE49-F238E27FC236}">
                  <a16:creationId xmlns:a16="http://schemas.microsoft.com/office/drawing/2014/main" id="{D6ADBCBF-4F0C-4691-A64A-31A02B6E8046}"/>
                </a:ext>
              </a:extLst>
            </p:cNvPr>
            <p:cNvSpPr>
              <a:spLocks noChangeArrowheads="1"/>
            </p:cNvSpPr>
            <p:nvPr/>
          </p:nvSpPr>
          <p:spPr bwMode="auto">
            <a:xfrm>
              <a:off x="5151" y="1925"/>
              <a:ext cx="101" cy="97"/>
            </a:xfrm>
            <a:prstGeom prst="ellipse">
              <a:avLst/>
            </a:prstGeom>
            <a:solidFill>
              <a:srgbClr val="E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3" name="Oval 128">
              <a:extLst>
                <a:ext uri="{FF2B5EF4-FFF2-40B4-BE49-F238E27FC236}">
                  <a16:creationId xmlns:a16="http://schemas.microsoft.com/office/drawing/2014/main" id="{B38EB25B-4A06-475B-B7C3-AD984ECF4DCA}"/>
                </a:ext>
              </a:extLst>
            </p:cNvPr>
            <p:cNvSpPr>
              <a:spLocks noChangeArrowheads="1"/>
            </p:cNvSpPr>
            <p:nvPr/>
          </p:nvSpPr>
          <p:spPr bwMode="auto">
            <a:xfrm>
              <a:off x="5159" y="1934"/>
              <a:ext cx="69" cy="7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4" name="Oval 129">
              <a:extLst>
                <a:ext uri="{FF2B5EF4-FFF2-40B4-BE49-F238E27FC236}">
                  <a16:creationId xmlns:a16="http://schemas.microsoft.com/office/drawing/2014/main" id="{358AC5BA-8AA6-4956-AC86-5C435F140F18}"/>
                </a:ext>
              </a:extLst>
            </p:cNvPr>
            <p:cNvSpPr>
              <a:spLocks noChangeArrowheads="1"/>
            </p:cNvSpPr>
            <p:nvPr/>
          </p:nvSpPr>
          <p:spPr bwMode="auto">
            <a:xfrm>
              <a:off x="5173" y="1948"/>
              <a:ext cx="29" cy="29"/>
            </a:xfrm>
            <a:prstGeom prst="ellipse">
              <a:avLst/>
            </a:prstGeom>
            <a:solidFill>
              <a:srgbClr val="FF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75" name="Group 130">
            <a:extLst>
              <a:ext uri="{FF2B5EF4-FFF2-40B4-BE49-F238E27FC236}">
                <a16:creationId xmlns:a16="http://schemas.microsoft.com/office/drawing/2014/main" id="{C63D1CD0-F932-4294-81EB-6F90E385A9B9}"/>
              </a:ext>
            </a:extLst>
          </p:cNvPr>
          <p:cNvGrpSpPr>
            <a:grpSpLocks/>
          </p:cNvGrpSpPr>
          <p:nvPr/>
        </p:nvGrpSpPr>
        <p:grpSpPr bwMode="auto">
          <a:xfrm>
            <a:off x="6913563" y="5622925"/>
            <a:ext cx="257175" cy="255588"/>
            <a:chOff x="4516" y="3542"/>
            <a:chExt cx="162" cy="161"/>
          </a:xfrm>
        </p:grpSpPr>
        <p:sp>
          <p:nvSpPr>
            <p:cNvPr id="276" name="Oval 131">
              <a:extLst>
                <a:ext uri="{FF2B5EF4-FFF2-40B4-BE49-F238E27FC236}">
                  <a16:creationId xmlns:a16="http://schemas.microsoft.com/office/drawing/2014/main" id="{27BB47AB-E2C1-4EA6-B0D8-7E8577A29237}"/>
                </a:ext>
              </a:extLst>
            </p:cNvPr>
            <p:cNvSpPr>
              <a:spLocks noChangeArrowheads="1"/>
            </p:cNvSpPr>
            <p:nvPr/>
          </p:nvSpPr>
          <p:spPr bwMode="auto">
            <a:xfrm>
              <a:off x="4516" y="3542"/>
              <a:ext cx="162" cy="161"/>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7" name="Oval 132">
              <a:extLst>
                <a:ext uri="{FF2B5EF4-FFF2-40B4-BE49-F238E27FC236}">
                  <a16:creationId xmlns:a16="http://schemas.microsoft.com/office/drawing/2014/main" id="{B56DA2D6-357E-4737-B478-7052E200E776}"/>
                </a:ext>
              </a:extLst>
            </p:cNvPr>
            <p:cNvSpPr>
              <a:spLocks noChangeArrowheads="1"/>
            </p:cNvSpPr>
            <p:nvPr/>
          </p:nvSpPr>
          <p:spPr bwMode="auto">
            <a:xfrm>
              <a:off x="4519" y="3549"/>
              <a:ext cx="143" cy="141"/>
            </a:xfrm>
            <a:prstGeom prst="ellipse">
              <a:avLst/>
            </a:prstGeom>
            <a:solidFill>
              <a:srgbClr val="A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8" name="Oval 133">
              <a:extLst>
                <a:ext uri="{FF2B5EF4-FFF2-40B4-BE49-F238E27FC236}">
                  <a16:creationId xmlns:a16="http://schemas.microsoft.com/office/drawing/2014/main" id="{66EC19D4-AB44-461D-9F0A-0F4BF0A2AA96}"/>
                </a:ext>
              </a:extLst>
            </p:cNvPr>
            <p:cNvSpPr>
              <a:spLocks noChangeArrowheads="1"/>
            </p:cNvSpPr>
            <p:nvPr/>
          </p:nvSpPr>
          <p:spPr bwMode="auto">
            <a:xfrm>
              <a:off x="4522" y="3550"/>
              <a:ext cx="124" cy="127"/>
            </a:xfrm>
            <a:prstGeom prst="ellipse">
              <a:avLst/>
            </a:prstGeom>
            <a:solidFill>
              <a:srgbClr val="C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9" name="Oval 134">
              <a:extLst>
                <a:ext uri="{FF2B5EF4-FFF2-40B4-BE49-F238E27FC236}">
                  <a16:creationId xmlns:a16="http://schemas.microsoft.com/office/drawing/2014/main" id="{300A236F-6E38-4E37-B887-DEBB5E04DF74}"/>
                </a:ext>
              </a:extLst>
            </p:cNvPr>
            <p:cNvSpPr>
              <a:spLocks noChangeArrowheads="1"/>
            </p:cNvSpPr>
            <p:nvPr/>
          </p:nvSpPr>
          <p:spPr bwMode="auto">
            <a:xfrm>
              <a:off x="4527" y="3557"/>
              <a:ext cx="101" cy="97"/>
            </a:xfrm>
            <a:prstGeom prst="ellipse">
              <a:avLst/>
            </a:prstGeom>
            <a:solidFill>
              <a:srgbClr val="E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0" name="Oval 135">
              <a:extLst>
                <a:ext uri="{FF2B5EF4-FFF2-40B4-BE49-F238E27FC236}">
                  <a16:creationId xmlns:a16="http://schemas.microsoft.com/office/drawing/2014/main" id="{CEED69DB-89FA-4466-B99D-293E30B6DA5A}"/>
                </a:ext>
              </a:extLst>
            </p:cNvPr>
            <p:cNvSpPr>
              <a:spLocks noChangeArrowheads="1"/>
            </p:cNvSpPr>
            <p:nvPr/>
          </p:nvSpPr>
          <p:spPr bwMode="auto">
            <a:xfrm>
              <a:off x="4535" y="3566"/>
              <a:ext cx="69" cy="7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1" name="Oval 136">
              <a:extLst>
                <a:ext uri="{FF2B5EF4-FFF2-40B4-BE49-F238E27FC236}">
                  <a16:creationId xmlns:a16="http://schemas.microsoft.com/office/drawing/2014/main" id="{3DE52213-8300-495D-B188-432E606DA018}"/>
                </a:ext>
              </a:extLst>
            </p:cNvPr>
            <p:cNvSpPr>
              <a:spLocks noChangeArrowheads="1"/>
            </p:cNvSpPr>
            <p:nvPr/>
          </p:nvSpPr>
          <p:spPr bwMode="auto">
            <a:xfrm>
              <a:off x="4549" y="3580"/>
              <a:ext cx="29" cy="29"/>
            </a:xfrm>
            <a:prstGeom prst="ellipse">
              <a:avLst/>
            </a:prstGeom>
            <a:solidFill>
              <a:srgbClr val="FF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82" name="Line 137">
            <a:extLst>
              <a:ext uri="{FF2B5EF4-FFF2-40B4-BE49-F238E27FC236}">
                <a16:creationId xmlns:a16="http://schemas.microsoft.com/office/drawing/2014/main" id="{DA749E21-ED38-43CD-AADD-556C83DB8E09}"/>
              </a:ext>
            </a:extLst>
          </p:cNvPr>
          <p:cNvSpPr>
            <a:spLocks noChangeShapeType="1"/>
          </p:cNvSpPr>
          <p:nvPr/>
        </p:nvSpPr>
        <p:spPr bwMode="auto">
          <a:xfrm>
            <a:off x="3630613" y="2514600"/>
            <a:ext cx="2514600" cy="1219200"/>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3" name="Rectangle 138">
            <a:extLst>
              <a:ext uri="{FF2B5EF4-FFF2-40B4-BE49-F238E27FC236}">
                <a16:creationId xmlns:a16="http://schemas.microsoft.com/office/drawing/2014/main" id="{1E0D7602-9956-4567-9A2C-70AD373060EC}"/>
              </a:ext>
            </a:extLst>
          </p:cNvPr>
          <p:cNvSpPr>
            <a:spLocks noChangeArrowheads="1"/>
          </p:cNvSpPr>
          <p:nvPr/>
        </p:nvSpPr>
        <p:spPr bwMode="auto">
          <a:xfrm>
            <a:off x="1344613" y="3048000"/>
            <a:ext cx="251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altLang="en-US" sz="3200">
                <a:solidFill>
                  <a:schemeClr val="bg1"/>
                </a:solidFill>
              </a:rPr>
              <a:t>Electron</a:t>
            </a:r>
          </a:p>
        </p:txBody>
      </p:sp>
      <p:sp>
        <p:nvSpPr>
          <p:cNvPr id="284" name="Line 139">
            <a:extLst>
              <a:ext uri="{FF2B5EF4-FFF2-40B4-BE49-F238E27FC236}">
                <a16:creationId xmlns:a16="http://schemas.microsoft.com/office/drawing/2014/main" id="{38767474-774C-45FB-A2C6-921161AA8AFE}"/>
              </a:ext>
            </a:extLst>
          </p:cNvPr>
          <p:cNvSpPr>
            <a:spLocks noChangeShapeType="1"/>
          </p:cNvSpPr>
          <p:nvPr/>
        </p:nvSpPr>
        <p:spPr bwMode="auto">
          <a:xfrm>
            <a:off x="3021013" y="3352800"/>
            <a:ext cx="1295400" cy="0"/>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5" name="Rectangle 140">
            <a:extLst>
              <a:ext uri="{FF2B5EF4-FFF2-40B4-BE49-F238E27FC236}">
                <a16:creationId xmlns:a16="http://schemas.microsoft.com/office/drawing/2014/main" id="{CC717C80-7345-4DB0-BCCD-F12CF4DCD55C}"/>
              </a:ext>
            </a:extLst>
          </p:cNvPr>
          <p:cNvSpPr>
            <a:spLocks noChangeArrowheads="1"/>
          </p:cNvSpPr>
          <p:nvPr/>
        </p:nvSpPr>
        <p:spPr bwMode="auto">
          <a:xfrm>
            <a:off x="1649413" y="3886200"/>
            <a:ext cx="251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altLang="en-US" sz="3200">
                <a:solidFill>
                  <a:schemeClr val="bg1"/>
                </a:solidFill>
              </a:rPr>
              <a:t>Orbit</a:t>
            </a:r>
          </a:p>
        </p:txBody>
      </p:sp>
      <p:sp>
        <p:nvSpPr>
          <p:cNvPr id="286" name="Line 141">
            <a:extLst>
              <a:ext uri="{FF2B5EF4-FFF2-40B4-BE49-F238E27FC236}">
                <a16:creationId xmlns:a16="http://schemas.microsoft.com/office/drawing/2014/main" id="{2AE3A49E-3070-4DD6-B345-2D1290632118}"/>
              </a:ext>
            </a:extLst>
          </p:cNvPr>
          <p:cNvSpPr>
            <a:spLocks noChangeShapeType="1"/>
          </p:cNvSpPr>
          <p:nvPr/>
        </p:nvSpPr>
        <p:spPr bwMode="auto">
          <a:xfrm>
            <a:off x="2792413" y="4191000"/>
            <a:ext cx="1676400" cy="152400"/>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7" name="Rectangle 142">
            <a:extLst>
              <a:ext uri="{FF2B5EF4-FFF2-40B4-BE49-F238E27FC236}">
                <a16:creationId xmlns:a16="http://schemas.microsoft.com/office/drawing/2014/main" id="{65BE36D6-6558-4CC9-B47C-FDDCBA1894D9}"/>
              </a:ext>
            </a:extLst>
          </p:cNvPr>
          <p:cNvSpPr>
            <a:spLocks noChangeArrowheads="1"/>
          </p:cNvSpPr>
          <p:nvPr/>
        </p:nvSpPr>
        <p:spPr bwMode="auto">
          <a:xfrm>
            <a:off x="2868613" y="5638800"/>
            <a:ext cx="297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altLang="en-US" sz="3200">
                <a:solidFill>
                  <a:schemeClr val="bg1"/>
                </a:solidFill>
              </a:rPr>
              <a:t>Energy Levels</a:t>
            </a:r>
          </a:p>
        </p:txBody>
      </p:sp>
      <p:sp>
        <p:nvSpPr>
          <p:cNvPr id="288" name="Line 143">
            <a:extLst>
              <a:ext uri="{FF2B5EF4-FFF2-40B4-BE49-F238E27FC236}">
                <a16:creationId xmlns:a16="http://schemas.microsoft.com/office/drawing/2014/main" id="{F96042C7-F312-4960-A99C-79663714D08B}"/>
              </a:ext>
            </a:extLst>
          </p:cNvPr>
          <p:cNvSpPr>
            <a:spLocks noChangeShapeType="1"/>
          </p:cNvSpPr>
          <p:nvPr/>
        </p:nvSpPr>
        <p:spPr bwMode="auto">
          <a:xfrm flipH="1" flipV="1">
            <a:off x="4773613" y="5029200"/>
            <a:ext cx="53975" cy="747713"/>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9" name="Line 144">
            <a:extLst>
              <a:ext uri="{FF2B5EF4-FFF2-40B4-BE49-F238E27FC236}">
                <a16:creationId xmlns:a16="http://schemas.microsoft.com/office/drawing/2014/main" id="{AD96DA6C-0AA2-4E14-BB5E-D5B0964128D9}"/>
              </a:ext>
            </a:extLst>
          </p:cNvPr>
          <p:cNvSpPr>
            <a:spLocks noChangeShapeType="1"/>
          </p:cNvSpPr>
          <p:nvPr/>
        </p:nvSpPr>
        <p:spPr bwMode="auto">
          <a:xfrm flipV="1">
            <a:off x="5013325" y="4267200"/>
            <a:ext cx="369888" cy="1509713"/>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0" name="Freeform 145">
            <a:extLst>
              <a:ext uri="{FF2B5EF4-FFF2-40B4-BE49-F238E27FC236}">
                <a16:creationId xmlns:a16="http://schemas.microsoft.com/office/drawing/2014/main" id="{82A2C3B9-0B38-45EA-9898-8A60EBE1D9B5}"/>
              </a:ext>
            </a:extLst>
          </p:cNvPr>
          <p:cNvSpPr>
            <a:spLocks/>
          </p:cNvSpPr>
          <p:nvPr/>
        </p:nvSpPr>
        <p:spPr bwMode="auto">
          <a:xfrm>
            <a:off x="5495925" y="3090863"/>
            <a:ext cx="1717675" cy="1482725"/>
          </a:xfrm>
          <a:custGeom>
            <a:avLst/>
            <a:gdLst>
              <a:gd name="T0" fmla="*/ 65 w 1082"/>
              <a:gd name="T1" fmla="*/ 32 h 934"/>
              <a:gd name="T2" fmla="*/ 95 w 1082"/>
              <a:gd name="T3" fmla="*/ 16 h 934"/>
              <a:gd name="T4" fmla="*/ 132 w 1082"/>
              <a:gd name="T5" fmla="*/ 6 h 934"/>
              <a:gd name="T6" fmla="*/ 173 w 1082"/>
              <a:gd name="T7" fmla="*/ 0 h 934"/>
              <a:gd name="T8" fmla="*/ 222 w 1082"/>
              <a:gd name="T9" fmla="*/ 1 h 934"/>
              <a:gd name="T10" fmla="*/ 266 w 1082"/>
              <a:gd name="T11" fmla="*/ 6 h 934"/>
              <a:gd name="T12" fmla="*/ 315 w 1082"/>
              <a:gd name="T13" fmla="*/ 16 h 934"/>
              <a:gd name="T14" fmla="*/ 368 w 1082"/>
              <a:gd name="T15" fmla="*/ 29 h 934"/>
              <a:gd name="T16" fmla="*/ 431 w 1082"/>
              <a:gd name="T17" fmla="*/ 53 h 934"/>
              <a:gd name="T18" fmla="*/ 512 w 1082"/>
              <a:gd name="T19" fmla="*/ 93 h 934"/>
              <a:gd name="T20" fmla="*/ 583 w 1082"/>
              <a:gd name="T21" fmla="*/ 134 h 934"/>
              <a:gd name="T22" fmla="*/ 665 w 1082"/>
              <a:gd name="T23" fmla="*/ 187 h 934"/>
              <a:gd name="T24" fmla="*/ 732 w 1082"/>
              <a:gd name="T25" fmla="*/ 238 h 934"/>
              <a:gd name="T26" fmla="*/ 820 w 1082"/>
              <a:gd name="T27" fmla="*/ 312 h 934"/>
              <a:gd name="T28" fmla="*/ 877 w 1082"/>
              <a:gd name="T29" fmla="*/ 371 h 934"/>
              <a:gd name="T30" fmla="*/ 933 w 1082"/>
              <a:gd name="T31" fmla="*/ 441 h 934"/>
              <a:gd name="T32" fmla="*/ 994 w 1082"/>
              <a:gd name="T33" fmla="*/ 525 h 934"/>
              <a:gd name="T34" fmla="*/ 1040 w 1082"/>
              <a:gd name="T35" fmla="*/ 607 h 934"/>
              <a:gd name="T36" fmla="*/ 1061 w 1082"/>
              <a:gd name="T37" fmla="*/ 658 h 934"/>
              <a:gd name="T38" fmla="*/ 1075 w 1082"/>
              <a:gd name="T39" fmla="*/ 715 h 934"/>
              <a:gd name="T40" fmla="*/ 1081 w 1082"/>
              <a:gd name="T41" fmla="*/ 754 h 934"/>
              <a:gd name="T42" fmla="*/ 1079 w 1082"/>
              <a:gd name="T43" fmla="*/ 786 h 934"/>
              <a:gd name="T44" fmla="*/ 1070 w 1082"/>
              <a:gd name="T45" fmla="*/ 822 h 934"/>
              <a:gd name="T46" fmla="*/ 1057 w 1082"/>
              <a:gd name="T47" fmla="*/ 854 h 934"/>
              <a:gd name="T48" fmla="*/ 1036 w 1082"/>
              <a:gd name="T49" fmla="*/ 878 h 934"/>
              <a:gd name="T50" fmla="*/ 1011 w 1082"/>
              <a:gd name="T51" fmla="*/ 900 h 934"/>
              <a:gd name="T52" fmla="*/ 979 w 1082"/>
              <a:gd name="T53" fmla="*/ 918 h 934"/>
              <a:gd name="T54" fmla="*/ 944 w 1082"/>
              <a:gd name="T55" fmla="*/ 927 h 934"/>
              <a:gd name="T56" fmla="*/ 904 w 1082"/>
              <a:gd name="T57" fmla="*/ 933 h 934"/>
              <a:gd name="T58" fmla="*/ 857 w 1082"/>
              <a:gd name="T59" fmla="*/ 933 h 934"/>
              <a:gd name="T60" fmla="*/ 808 w 1082"/>
              <a:gd name="T61" fmla="*/ 927 h 934"/>
              <a:gd name="T62" fmla="*/ 755 w 1082"/>
              <a:gd name="T63" fmla="*/ 914 h 934"/>
              <a:gd name="T64" fmla="*/ 706 w 1082"/>
              <a:gd name="T65" fmla="*/ 900 h 934"/>
              <a:gd name="T66" fmla="*/ 645 w 1082"/>
              <a:gd name="T67" fmla="*/ 877 h 934"/>
              <a:gd name="T68" fmla="*/ 571 w 1082"/>
              <a:gd name="T69" fmla="*/ 842 h 934"/>
              <a:gd name="T70" fmla="*/ 498 w 1082"/>
              <a:gd name="T71" fmla="*/ 798 h 934"/>
              <a:gd name="T72" fmla="*/ 403 w 1082"/>
              <a:gd name="T73" fmla="*/ 738 h 934"/>
              <a:gd name="T74" fmla="*/ 331 w 1082"/>
              <a:gd name="T75" fmla="*/ 681 h 934"/>
              <a:gd name="T76" fmla="*/ 255 w 1082"/>
              <a:gd name="T77" fmla="*/ 617 h 934"/>
              <a:gd name="T78" fmla="*/ 189 w 1082"/>
              <a:gd name="T79" fmla="*/ 544 h 934"/>
              <a:gd name="T80" fmla="*/ 131 w 1082"/>
              <a:gd name="T81" fmla="*/ 474 h 934"/>
              <a:gd name="T82" fmla="*/ 84 w 1082"/>
              <a:gd name="T83" fmla="*/ 407 h 934"/>
              <a:gd name="T84" fmla="*/ 57 w 1082"/>
              <a:gd name="T85" fmla="*/ 359 h 934"/>
              <a:gd name="T86" fmla="*/ 34 w 1082"/>
              <a:gd name="T87" fmla="*/ 317 h 934"/>
              <a:gd name="T88" fmla="*/ 17 w 1082"/>
              <a:gd name="T89" fmla="*/ 268 h 934"/>
              <a:gd name="T90" fmla="*/ 6 w 1082"/>
              <a:gd name="T91" fmla="*/ 232 h 934"/>
              <a:gd name="T92" fmla="*/ 0 w 1082"/>
              <a:gd name="T93" fmla="*/ 194 h 934"/>
              <a:gd name="T94" fmla="*/ 0 w 1082"/>
              <a:gd name="T95" fmla="*/ 164 h 934"/>
              <a:gd name="T96" fmla="*/ 2 w 1082"/>
              <a:gd name="T97" fmla="*/ 132 h 934"/>
              <a:gd name="T98" fmla="*/ 9 w 1082"/>
              <a:gd name="T99" fmla="*/ 99 h 934"/>
              <a:gd name="T100" fmla="*/ 22 w 1082"/>
              <a:gd name="T101" fmla="*/ 75 h 934"/>
              <a:gd name="T102" fmla="*/ 42 w 1082"/>
              <a:gd name="T103" fmla="*/ 52 h 934"/>
              <a:gd name="T104" fmla="*/ 65 w 1082"/>
              <a:gd name="T105" fmla="*/ 32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82" h="934">
                <a:moveTo>
                  <a:pt x="65" y="32"/>
                </a:moveTo>
                <a:lnTo>
                  <a:pt x="95" y="16"/>
                </a:lnTo>
                <a:lnTo>
                  <a:pt x="132" y="6"/>
                </a:lnTo>
                <a:lnTo>
                  <a:pt x="173" y="0"/>
                </a:lnTo>
                <a:lnTo>
                  <a:pt x="222" y="1"/>
                </a:lnTo>
                <a:lnTo>
                  <a:pt x="266" y="6"/>
                </a:lnTo>
                <a:lnTo>
                  <a:pt x="315" y="16"/>
                </a:lnTo>
                <a:lnTo>
                  <a:pt x="368" y="29"/>
                </a:lnTo>
                <a:lnTo>
                  <a:pt x="431" y="53"/>
                </a:lnTo>
                <a:lnTo>
                  <a:pt x="512" y="93"/>
                </a:lnTo>
                <a:lnTo>
                  <a:pt x="583" y="134"/>
                </a:lnTo>
                <a:lnTo>
                  <a:pt x="665" y="187"/>
                </a:lnTo>
                <a:lnTo>
                  <a:pt x="732" y="238"/>
                </a:lnTo>
                <a:lnTo>
                  <a:pt x="820" y="312"/>
                </a:lnTo>
                <a:lnTo>
                  <a:pt x="877" y="371"/>
                </a:lnTo>
                <a:lnTo>
                  <a:pt x="933" y="441"/>
                </a:lnTo>
                <a:lnTo>
                  <a:pt x="994" y="525"/>
                </a:lnTo>
                <a:lnTo>
                  <a:pt x="1040" y="607"/>
                </a:lnTo>
                <a:lnTo>
                  <a:pt x="1061" y="658"/>
                </a:lnTo>
                <a:lnTo>
                  <a:pt x="1075" y="715"/>
                </a:lnTo>
                <a:lnTo>
                  <a:pt x="1081" y="754"/>
                </a:lnTo>
                <a:lnTo>
                  <a:pt x="1079" y="786"/>
                </a:lnTo>
                <a:lnTo>
                  <a:pt x="1070" y="822"/>
                </a:lnTo>
                <a:lnTo>
                  <a:pt x="1057" y="854"/>
                </a:lnTo>
                <a:lnTo>
                  <a:pt x="1036" y="878"/>
                </a:lnTo>
                <a:lnTo>
                  <a:pt x="1011" y="900"/>
                </a:lnTo>
                <a:lnTo>
                  <a:pt x="979" y="918"/>
                </a:lnTo>
                <a:lnTo>
                  <a:pt x="944" y="927"/>
                </a:lnTo>
                <a:lnTo>
                  <a:pt x="904" y="933"/>
                </a:lnTo>
                <a:lnTo>
                  <a:pt x="857" y="933"/>
                </a:lnTo>
                <a:lnTo>
                  <a:pt x="808" y="927"/>
                </a:lnTo>
                <a:lnTo>
                  <a:pt x="755" y="914"/>
                </a:lnTo>
                <a:lnTo>
                  <a:pt x="706" y="900"/>
                </a:lnTo>
                <a:lnTo>
                  <a:pt x="645" y="877"/>
                </a:lnTo>
                <a:lnTo>
                  <a:pt x="571" y="842"/>
                </a:lnTo>
                <a:lnTo>
                  <a:pt x="498" y="798"/>
                </a:lnTo>
                <a:lnTo>
                  <a:pt x="403" y="738"/>
                </a:lnTo>
                <a:lnTo>
                  <a:pt x="331" y="681"/>
                </a:lnTo>
                <a:lnTo>
                  <a:pt x="255" y="617"/>
                </a:lnTo>
                <a:lnTo>
                  <a:pt x="189" y="544"/>
                </a:lnTo>
                <a:lnTo>
                  <a:pt x="131" y="474"/>
                </a:lnTo>
                <a:lnTo>
                  <a:pt x="84" y="407"/>
                </a:lnTo>
                <a:lnTo>
                  <a:pt x="57" y="359"/>
                </a:lnTo>
                <a:lnTo>
                  <a:pt x="34" y="317"/>
                </a:lnTo>
                <a:lnTo>
                  <a:pt x="17" y="268"/>
                </a:lnTo>
                <a:lnTo>
                  <a:pt x="6" y="232"/>
                </a:lnTo>
                <a:lnTo>
                  <a:pt x="0" y="194"/>
                </a:lnTo>
                <a:lnTo>
                  <a:pt x="0" y="164"/>
                </a:lnTo>
                <a:lnTo>
                  <a:pt x="2" y="132"/>
                </a:lnTo>
                <a:lnTo>
                  <a:pt x="9" y="99"/>
                </a:lnTo>
                <a:lnTo>
                  <a:pt x="22" y="75"/>
                </a:lnTo>
                <a:lnTo>
                  <a:pt x="42" y="52"/>
                </a:lnTo>
                <a:lnTo>
                  <a:pt x="65" y="32"/>
                </a:lnTo>
              </a:path>
            </a:pathLst>
          </a:custGeom>
          <a:noFill/>
          <a:ln w="25400" cap="rnd"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1" name="Freeform 146">
            <a:extLst>
              <a:ext uri="{FF2B5EF4-FFF2-40B4-BE49-F238E27FC236}">
                <a16:creationId xmlns:a16="http://schemas.microsoft.com/office/drawing/2014/main" id="{A411C606-ECC5-4597-BEC2-E94A5DEA4F96}"/>
              </a:ext>
            </a:extLst>
          </p:cNvPr>
          <p:cNvSpPr>
            <a:spLocks/>
          </p:cNvSpPr>
          <p:nvPr/>
        </p:nvSpPr>
        <p:spPr bwMode="auto">
          <a:xfrm>
            <a:off x="5307013" y="3427413"/>
            <a:ext cx="2287587" cy="992187"/>
          </a:xfrm>
          <a:custGeom>
            <a:avLst/>
            <a:gdLst>
              <a:gd name="T0" fmla="*/ 0 w 1441"/>
              <a:gd name="T1" fmla="*/ 424 h 625"/>
              <a:gd name="T2" fmla="*/ 4 w 1441"/>
              <a:gd name="T3" fmla="*/ 397 h 625"/>
              <a:gd name="T4" fmla="*/ 14 w 1441"/>
              <a:gd name="T5" fmla="*/ 368 h 625"/>
              <a:gd name="T6" fmla="*/ 30 w 1441"/>
              <a:gd name="T7" fmla="*/ 341 h 625"/>
              <a:gd name="T8" fmla="*/ 50 w 1441"/>
              <a:gd name="T9" fmla="*/ 313 h 625"/>
              <a:gd name="T10" fmla="*/ 85 w 1441"/>
              <a:gd name="T11" fmla="*/ 275 h 625"/>
              <a:gd name="T12" fmla="*/ 149 w 1441"/>
              <a:gd name="T13" fmla="*/ 224 h 625"/>
              <a:gd name="T14" fmla="*/ 214 w 1441"/>
              <a:gd name="T15" fmla="*/ 185 h 625"/>
              <a:gd name="T16" fmla="*/ 297 w 1441"/>
              <a:gd name="T17" fmla="*/ 146 h 625"/>
              <a:gd name="T18" fmla="*/ 397 w 1441"/>
              <a:gd name="T19" fmla="*/ 104 h 625"/>
              <a:gd name="T20" fmla="*/ 484 w 1441"/>
              <a:gd name="T21" fmla="*/ 75 h 625"/>
              <a:gd name="T22" fmla="*/ 612 w 1441"/>
              <a:gd name="T23" fmla="*/ 42 h 625"/>
              <a:gd name="T24" fmla="*/ 717 w 1441"/>
              <a:gd name="T25" fmla="*/ 21 h 625"/>
              <a:gd name="T26" fmla="*/ 802 w 1441"/>
              <a:gd name="T27" fmla="*/ 10 h 625"/>
              <a:gd name="T28" fmla="*/ 893 w 1441"/>
              <a:gd name="T29" fmla="*/ 2 h 625"/>
              <a:gd name="T30" fmla="*/ 979 w 1441"/>
              <a:gd name="T31" fmla="*/ 0 h 625"/>
              <a:gd name="T32" fmla="*/ 1039 w 1441"/>
              <a:gd name="T33" fmla="*/ 0 h 625"/>
              <a:gd name="T34" fmla="*/ 1102 w 1441"/>
              <a:gd name="T35" fmla="*/ 5 h 625"/>
              <a:gd name="T36" fmla="*/ 1171 w 1441"/>
              <a:gd name="T37" fmla="*/ 12 h 625"/>
              <a:gd name="T38" fmla="*/ 1242 w 1441"/>
              <a:gd name="T39" fmla="*/ 29 h 625"/>
              <a:gd name="T40" fmla="*/ 1295 w 1441"/>
              <a:gd name="T41" fmla="*/ 44 h 625"/>
              <a:gd name="T42" fmla="*/ 1335 w 1441"/>
              <a:gd name="T43" fmla="*/ 64 h 625"/>
              <a:gd name="T44" fmla="*/ 1371 w 1441"/>
              <a:gd name="T45" fmla="*/ 86 h 625"/>
              <a:gd name="T46" fmla="*/ 1396 w 1441"/>
              <a:gd name="T47" fmla="*/ 104 h 625"/>
              <a:gd name="T48" fmla="*/ 1416 w 1441"/>
              <a:gd name="T49" fmla="*/ 128 h 625"/>
              <a:gd name="T50" fmla="*/ 1432 w 1441"/>
              <a:gd name="T51" fmla="*/ 154 h 625"/>
              <a:gd name="T52" fmla="*/ 1438 w 1441"/>
              <a:gd name="T53" fmla="*/ 178 h 625"/>
              <a:gd name="T54" fmla="*/ 1440 w 1441"/>
              <a:gd name="T55" fmla="*/ 204 h 625"/>
              <a:gd name="T56" fmla="*/ 1435 w 1441"/>
              <a:gd name="T57" fmla="*/ 227 h 625"/>
              <a:gd name="T58" fmla="*/ 1429 w 1441"/>
              <a:gd name="T59" fmla="*/ 251 h 625"/>
              <a:gd name="T60" fmla="*/ 1418 w 1441"/>
              <a:gd name="T61" fmla="*/ 274 h 625"/>
              <a:gd name="T62" fmla="*/ 1396 w 1441"/>
              <a:gd name="T63" fmla="*/ 307 h 625"/>
              <a:gd name="T64" fmla="*/ 1369 w 1441"/>
              <a:gd name="T65" fmla="*/ 334 h 625"/>
              <a:gd name="T66" fmla="*/ 1313 w 1441"/>
              <a:gd name="T67" fmla="*/ 382 h 625"/>
              <a:gd name="T68" fmla="*/ 1242 w 1441"/>
              <a:gd name="T69" fmla="*/ 430 h 625"/>
              <a:gd name="T70" fmla="*/ 1181 w 1441"/>
              <a:gd name="T71" fmla="*/ 461 h 625"/>
              <a:gd name="T72" fmla="*/ 1105 w 1441"/>
              <a:gd name="T73" fmla="*/ 495 h 625"/>
              <a:gd name="T74" fmla="*/ 1036 w 1441"/>
              <a:gd name="T75" fmla="*/ 521 h 625"/>
              <a:gd name="T76" fmla="*/ 921 w 1441"/>
              <a:gd name="T77" fmla="*/ 558 h 625"/>
              <a:gd name="T78" fmla="*/ 825 w 1441"/>
              <a:gd name="T79" fmla="*/ 582 h 625"/>
              <a:gd name="T80" fmla="*/ 717 w 1441"/>
              <a:gd name="T81" fmla="*/ 603 h 625"/>
              <a:gd name="T82" fmla="*/ 676 w 1441"/>
              <a:gd name="T83" fmla="*/ 611 h 625"/>
              <a:gd name="T84" fmla="*/ 624 w 1441"/>
              <a:gd name="T85" fmla="*/ 617 h 625"/>
              <a:gd name="T86" fmla="*/ 570 w 1441"/>
              <a:gd name="T87" fmla="*/ 622 h 625"/>
              <a:gd name="T88" fmla="*/ 528 w 1441"/>
              <a:gd name="T89" fmla="*/ 622 h 625"/>
              <a:gd name="T90" fmla="*/ 457 w 1441"/>
              <a:gd name="T91" fmla="*/ 624 h 625"/>
              <a:gd name="T92" fmla="*/ 388 w 1441"/>
              <a:gd name="T93" fmla="*/ 624 h 625"/>
              <a:gd name="T94" fmla="*/ 325 w 1441"/>
              <a:gd name="T95" fmla="*/ 616 h 625"/>
              <a:gd name="T96" fmla="*/ 258 w 1441"/>
              <a:gd name="T97" fmla="*/ 607 h 625"/>
              <a:gd name="T98" fmla="*/ 190 w 1441"/>
              <a:gd name="T99" fmla="*/ 592 h 625"/>
              <a:gd name="T100" fmla="*/ 152 w 1441"/>
              <a:gd name="T101" fmla="*/ 581 h 625"/>
              <a:gd name="T102" fmla="*/ 114 w 1441"/>
              <a:gd name="T103" fmla="*/ 567 h 625"/>
              <a:gd name="T104" fmla="*/ 80 w 1441"/>
              <a:gd name="T105" fmla="*/ 547 h 625"/>
              <a:gd name="T106" fmla="*/ 55 w 1441"/>
              <a:gd name="T107" fmla="*/ 527 h 625"/>
              <a:gd name="T108" fmla="*/ 34 w 1441"/>
              <a:gd name="T109" fmla="*/ 506 h 625"/>
              <a:gd name="T110" fmla="*/ 14 w 1441"/>
              <a:gd name="T111" fmla="*/ 481 h 625"/>
              <a:gd name="T112" fmla="*/ 2 w 1441"/>
              <a:gd name="T113" fmla="*/ 454 h 625"/>
              <a:gd name="T114" fmla="*/ 0 w 1441"/>
              <a:gd name="T115" fmla="*/ 42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1" h="625">
                <a:moveTo>
                  <a:pt x="0" y="424"/>
                </a:moveTo>
                <a:lnTo>
                  <a:pt x="4" y="397"/>
                </a:lnTo>
                <a:lnTo>
                  <a:pt x="14" y="368"/>
                </a:lnTo>
                <a:lnTo>
                  <a:pt x="30" y="341"/>
                </a:lnTo>
                <a:lnTo>
                  <a:pt x="50" y="313"/>
                </a:lnTo>
                <a:lnTo>
                  <a:pt x="85" y="275"/>
                </a:lnTo>
                <a:lnTo>
                  <a:pt x="149" y="224"/>
                </a:lnTo>
                <a:lnTo>
                  <a:pt x="214" y="185"/>
                </a:lnTo>
                <a:lnTo>
                  <a:pt x="297" y="146"/>
                </a:lnTo>
                <a:lnTo>
                  <a:pt x="397" y="104"/>
                </a:lnTo>
                <a:lnTo>
                  <a:pt x="484" y="75"/>
                </a:lnTo>
                <a:lnTo>
                  <a:pt x="612" y="42"/>
                </a:lnTo>
                <a:lnTo>
                  <a:pt x="717" y="21"/>
                </a:lnTo>
                <a:lnTo>
                  <a:pt x="802" y="10"/>
                </a:lnTo>
                <a:lnTo>
                  <a:pt x="893" y="2"/>
                </a:lnTo>
                <a:lnTo>
                  <a:pt x="979" y="0"/>
                </a:lnTo>
                <a:lnTo>
                  <a:pt x="1039" y="0"/>
                </a:lnTo>
                <a:lnTo>
                  <a:pt x="1102" y="5"/>
                </a:lnTo>
                <a:lnTo>
                  <a:pt x="1171" y="12"/>
                </a:lnTo>
                <a:lnTo>
                  <a:pt x="1242" y="29"/>
                </a:lnTo>
                <a:lnTo>
                  <a:pt x="1295" y="44"/>
                </a:lnTo>
                <a:lnTo>
                  <a:pt x="1335" y="64"/>
                </a:lnTo>
                <a:lnTo>
                  <a:pt x="1371" y="86"/>
                </a:lnTo>
                <a:lnTo>
                  <a:pt x="1396" y="104"/>
                </a:lnTo>
                <a:lnTo>
                  <a:pt x="1416" y="128"/>
                </a:lnTo>
                <a:lnTo>
                  <a:pt x="1432" y="154"/>
                </a:lnTo>
                <a:lnTo>
                  <a:pt x="1438" y="178"/>
                </a:lnTo>
                <a:lnTo>
                  <a:pt x="1440" y="204"/>
                </a:lnTo>
                <a:lnTo>
                  <a:pt x="1435" y="227"/>
                </a:lnTo>
                <a:lnTo>
                  <a:pt x="1429" y="251"/>
                </a:lnTo>
                <a:lnTo>
                  <a:pt x="1418" y="274"/>
                </a:lnTo>
                <a:lnTo>
                  <a:pt x="1396" y="307"/>
                </a:lnTo>
                <a:lnTo>
                  <a:pt x="1369" y="334"/>
                </a:lnTo>
                <a:lnTo>
                  <a:pt x="1313" y="382"/>
                </a:lnTo>
                <a:lnTo>
                  <a:pt x="1242" y="430"/>
                </a:lnTo>
                <a:lnTo>
                  <a:pt x="1181" y="461"/>
                </a:lnTo>
                <a:lnTo>
                  <a:pt x="1105" y="495"/>
                </a:lnTo>
                <a:lnTo>
                  <a:pt x="1036" y="521"/>
                </a:lnTo>
                <a:lnTo>
                  <a:pt x="921" y="558"/>
                </a:lnTo>
                <a:lnTo>
                  <a:pt x="825" y="582"/>
                </a:lnTo>
                <a:lnTo>
                  <a:pt x="717" y="603"/>
                </a:lnTo>
                <a:lnTo>
                  <a:pt x="676" y="611"/>
                </a:lnTo>
                <a:lnTo>
                  <a:pt x="624" y="617"/>
                </a:lnTo>
                <a:lnTo>
                  <a:pt x="570" y="622"/>
                </a:lnTo>
                <a:lnTo>
                  <a:pt x="528" y="622"/>
                </a:lnTo>
                <a:lnTo>
                  <a:pt x="457" y="624"/>
                </a:lnTo>
                <a:lnTo>
                  <a:pt x="388" y="624"/>
                </a:lnTo>
                <a:lnTo>
                  <a:pt x="325" y="616"/>
                </a:lnTo>
                <a:lnTo>
                  <a:pt x="258" y="607"/>
                </a:lnTo>
                <a:lnTo>
                  <a:pt x="190" y="592"/>
                </a:lnTo>
                <a:lnTo>
                  <a:pt x="152" y="581"/>
                </a:lnTo>
                <a:lnTo>
                  <a:pt x="114" y="567"/>
                </a:lnTo>
                <a:lnTo>
                  <a:pt x="80" y="547"/>
                </a:lnTo>
                <a:lnTo>
                  <a:pt x="55" y="527"/>
                </a:lnTo>
                <a:lnTo>
                  <a:pt x="34" y="506"/>
                </a:lnTo>
                <a:lnTo>
                  <a:pt x="14" y="481"/>
                </a:lnTo>
                <a:lnTo>
                  <a:pt x="2" y="454"/>
                </a:lnTo>
                <a:lnTo>
                  <a:pt x="0" y="424"/>
                </a:lnTo>
              </a:path>
            </a:pathLst>
          </a:custGeom>
          <a:noFill/>
          <a:ln w="25400" cap="rnd"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 name="Date Placeholder 1">
            <a:extLst>
              <a:ext uri="{FF2B5EF4-FFF2-40B4-BE49-F238E27FC236}">
                <a16:creationId xmlns:a16="http://schemas.microsoft.com/office/drawing/2014/main" id="{D846159E-8E6A-4277-8EC1-DCD5739BFAAD}"/>
              </a:ext>
            </a:extLst>
          </p:cNvPr>
          <p:cNvSpPr>
            <a:spLocks noGrp="1"/>
          </p:cNvSpPr>
          <p:nvPr>
            <p:ph type="dt" sz="half" idx="10"/>
          </p:nvPr>
        </p:nvSpPr>
        <p:spPr/>
        <p:txBody>
          <a:bodyPr/>
          <a:lstStyle/>
          <a:p>
            <a:fld id="{D473D91F-B4E7-4F5D-8313-8816AA8E465D}" type="datetime1">
              <a:rPr lang="en-US" altLang="en-US" smtClean="0"/>
              <a:t>9/2/2020</a:t>
            </a:fld>
            <a:endParaRPr lang="en-US" altLang="en-US"/>
          </a:p>
        </p:txBody>
      </p:sp>
      <p:sp>
        <p:nvSpPr>
          <p:cNvPr id="3" name="Footer Placeholder 2">
            <a:extLst>
              <a:ext uri="{FF2B5EF4-FFF2-40B4-BE49-F238E27FC236}">
                <a16:creationId xmlns:a16="http://schemas.microsoft.com/office/drawing/2014/main" id="{B7C32550-9CEB-4672-BA9F-AA4EF12C8BB9}"/>
              </a:ext>
            </a:extLst>
          </p:cNvPr>
          <p:cNvSpPr>
            <a:spLocks noGrp="1"/>
          </p:cNvSpPr>
          <p:nvPr>
            <p:ph type="ftr" sz="quarter" idx="11"/>
          </p:nvPr>
        </p:nvSpPr>
        <p:spPr/>
        <p:txBody>
          <a:bodyPr/>
          <a:lstStyle/>
          <a:p>
            <a:r>
              <a:rPr lang="en-US" altLang="en-US"/>
              <a:t>Dr. M V V K Srinivas Prasad</a:t>
            </a:r>
          </a:p>
        </p:txBody>
      </p:sp>
      <p:sp>
        <p:nvSpPr>
          <p:cNvPr id="4" name="Slide Number Placeholder 3">
            <a:extLst>
              <a:ext uri="{FF2B5EF4-FFF2-40B4-BE49-F238E27FC236}">
                <a16:creationId xmlns:a16="http://schemas.microsoft.com/office/drawing/2014/main" id="{B70A4DD8-2666-4401-8DEA-BA282222A612}"/>
              </a:ext>
            </a:extLst>
          </p:cNvPr>
          <p:cNvSpPr>
            <a:spLocks noGrp="1"/>
          </p:cNvSpPr>
          <p:nvPr>
            <p:ph type="sldNum" sz="quarter" idx="12"/>
          </p:nvPr>
        </p:nvSpPr>
        <p:spPr/>
        <p:txBody>
          <a:bodyPr/>
          <a:lstStyle/>
          <a:p>
            <a:fld id="{2140A36D-41B9-4BF3-B13F-90CF31CB50AA}" type="slidenum">
              <a:rPr lang="en-US" altLang="en-US" smtClean="0"/>
              <a:pPr/>
              <a:t>33</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 calcmode="lin" valueType="num">
                                      <p:cBhvr>
                                        <p:cTn id="7" dur="500" fill="hold"/>
                                        <p:tgtEl>
                                          <p:spTgt spid="157"/>
                                        </p:tgtEl>
                                        <p:attrNameLst>
                                          <p:attrName>ppt_w</p:attrName>
                                        </p:attrNameLst>
                                      </p:cBhvr>
                                      <p:tavLst>
                                        <p:tav tm="0">
                                          <p:val>
                                            <p:fltVal val="0"/>
                                          </p:val>
                                        </p:tav>
                                        <p:tav tm="100000">
                                          <p:val>
                                            <p:strVal val="#ppt_w"/>
                                          </p:val>
                                        </p:tav>
                                      </p:tavLst>
                                    </p:anim>
                                    <p:anim calcmode="lin" valueType="num">
                                      <p:cBhvr>
                                        <p:cTn id="8" dur="500" fill="hold"/>
                                        <p:tgtEl>
                                          <p:spTgt spid="15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82"/>
                                        </p:tgtEl>
                                        <p:attrNameLst>
                                          <p:attrName>style.visibility</p:attrName>
                                        </p:attrNameLst>
                                      </p:cBhvr>
                                      <p:to>
                                        <p:strVal val="visible"/>
                                      </p:to>
                                    </p:set>
                                    <p:animEffect transition="in" filter="wipe(left)">
                                      <p:cBhvr>
                                        <p:cTn id="13" dur="500"/>
                                        <p:tgtEl>
                                          <p:spTgt spid="28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1" nodeType="clickEffect">
                                  <p:stCondLst>
                                    <p:cond delay="0"/>
                                  </p:stCondLst>
                                  <p:childTnLst>
                                    <p:set>
                                      <p:cBhvr>
                                        <p:cTn id="17" dur="1" fill="hold">
                                          <p:stCondLst>
                                            <p:cond delay="0"/>
                                          </p:stCondLst>
                                        </p:cTn>
                                        <p:tgtEl>
                                          <p:spTgt spid="283"/>
                                        </p:tgtEl>
                                        <p:attrNameLst>
                                          <p:attrName>style.visibility</p:attrName>
                                        </p:attrNameLst>
                                      </p:cBhvr>
                                      <p:to>
                                        <p:strVal val="visible"/>
                                      </p:to>
                                    </p:set>
                                    <p:anim calcmode="lin" valueType="num">
                                      <p:cBhvr>
                                        <p:cTn id="18" dur="500" fill="hold"/>
                                        <p:tgtEl>
                                          <p:spTgt spid="283"/>
                                        </p:tgtEl>
                                        <p:attrNameLst>
                                          <p:attrName>ppt_w</p:attrName>
                                        </p:attrNameLst>
                                      </p:cBhvr>
                                      <p:tavLst>
                                        <p:tav tm="0">
                                          <p:val>
                                            <p:fltVal val="0"/>
                                          </p:val>
                                        </p:tav>
                                        <p:tav tm="100000">
                                          <p:val>
                                            <p:strVal val="#ppt_w"/>
                                          </p:val>
                                        </p:tav>
                                      </p:tavLst>
                                    </p:anim>
                                    <p:anim calcmode="lin" valueType="num">
                                      <p:cBhvr>
                                        <p:cTn id="19" dur="500" fill="hold"/>
                                        <p:tgtEl>
                                          <p:spTgt spid="283"/>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84"/>
                                        </p:tgtEl>
                                        <p:attrNameLst>
                                          <p:attrName>style.visibility</p:attrName>
                                        </p:attrNameLst>
                                      </p:cBhvr>
                                      <p:to>
                                        <p:strVal val="visible"/>
                                      </p:to>
                                    </p:set>
                                    <p:animEffect transition="in" filter="wipe(left)">
                                      <p:cBhvr>
                                        <p:cTn id="23" dur="500"/>
                                        <p:tgtEl>
                                          <p:spTgt spid="28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85"/>
                                        </p:tgtEl>
                                        <p:attrNameLst>
                                          <p:attrName>style.visibility</p:attrName>
                                        </p:attrNameLst>
                                      </p:cBhvr>
                                      <p:to>
                                        <p:strVal val="visible"/>
                                      </p:to>
                                    </p:set>
                                    <p:animEffect transition="in" filter="dissolve">
                                      <p:cBhvr>
                                        <p:cTn id="28" dur="500"/>
                                        <p:tgtEl>
                                          <p:spTgt spid="285"/>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86"/>
                                        </p:tgtEl>
                                        <p:attrNameLst>
                                          <p:attrName>style.visibility</p:attrName>
                                        </p:attrNameLst>
                                      </p:cBhvr>
                                      <p:to>
                                        <p:strVal val="visible"/>
                                      </p:to>
                                    </p:set>
                                    <p:animEffect transition="in" filter="wipe(left)">
                                      <p:cBhvr>
                                        <p:cTn id="32" dur="500"/>
                                        <p:tgtEl>
                                          <p:spTgt spid="2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8"/>
                                        </p:tgtEl>
                                        <p:attrNameLst>
                                          <p:attrName>style.visibility</p:attrName>
                                        </p:attrNameLst>
                                      </p:cBhvr>
                                      <p:to>
                                        <p:strVal val="visible"/>
                                      </p:to>
                                    </p:set>
                                    <p:animEffect transition="in" filter="wipe(down)">
                                      <p:cBhvr>
                                        <p:cTn id="37" dur="500"/>
                                        <p:tgtEl>
                                          <p:spTgt spid="288"/>
                                        </p:tgtEl>
                                      </p:cBhvr>
                                    </p:animEffect>
                                  </p:childTnLst>
                                </p:cTn>
                              </p:par>
                              <p:par>
                                <p:cTn id="38" presetID="22" presetClass="entr" presetSubtype="4" fill="hold" nodeType="withEffect">
                                  <p:stCondLst>
                                    <p:cond delay="0"/>
                                  </p:stCondLst>
                                  <p:childTnLst>
                                    <p:set>
                                      <p:cBhvr>
                                        <p:cTn id="39" dur="1" fill="hold">
                                          <p:stCondLst>
                                            <p:cond delay="0"/>
                                          </p:stCondLst>
                                        </p:cTn>
                                        <p:tgtEl>
                                          <p:spTgt spid="289"/>
                                        </p:tgtEl>
                                        <p:attrNameLst>
                                          <p:attrName>style.visibility</p:attrName>
                                        </p:attrNameLst>
                                      </p:cBhvr>
                                      <p:to>
                                        <p:strVal val="visible"/>
                                      </p:to>
                                    </p:set>
                                    <p:animEffect transition="in" filter="wipe(down)">
                                      <p:cBhvr>
                                        <p:cTn id="40" dur="500"/>
                                        <p:tgtEl>
                                          <p:spTgt spid="28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87"/>
                                        </p:tgtEl>
                                        <p:attrNameLst>
                                          <p:attrName>style.visibility</p:attrName>
                                        </p:attrNameLst>
                                      </p:cBhvr>
                                      <p:to>
                                        <p:strVal val="visible"/>
                                      </p:to>
                                    </p:set>
                                    <p:animEffect transition="in" filter="dissolve">
                                      <p:cBhvr>
                                        <p:cTn id="45" dur="500"/>
                                        <p:tgtEl>
                                          <p:spTgt spid="28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path" presetSubtype="0" repeatCount="indefinite" fill="hold" nodeType="clickEffect">
                                  <p:stCondLst>
                                    <p:cond delay="0"/>
                                  </p:stCondLst>
                                  <p:childTnLst>
                                    <p:animMotion origin="layout" path="M -0.08541 0.02243 C -0.01406 0.02243 0.04358 0.03353 0.04358 0.07515 C 0.04358 0.1163 -0.01441 0.15029 -0.08576 0.15029 C -0.15694 0.15029 -0.20451 0.15862 -0.20451 0.11746 C -0.20451 0.07584 -0.15659 0.02243 -0.08541 0.02243 Z " pathEditMode="relative" rAng="0" ptsTypes="fffff">
                                      <p:cBhvr>
                                        <p:cTn id="49" dur="2000" fill="hold"/>
                                        <p:tgtEl>
                                          <p:spTgt spid="261"/>
                                        </p:tgtEl>
                                        <p:attrNameLst>
                                          <p:attrName>ppt_x</p:attrName>
                                          <p:attrName>ppt_y</p:attrName>
                                        </p:attrNameLst>
                                      </p:cBhvr>
                                      <p:rCtr x="486" y="6798"/>
                                    </p:animMotion>
                                  </p:childTnLst>
                                </p:cTn>
                              </p:par>
                              <p:par>
                                <p:cTn id="50" presetID="1" presetClass="path" presetSubtype="0" repeatCount="indefinite" fill="hold" nodeType="withEffect">
                                  <p:stCondLst>
                                    <p:cond delay="0"/>
                                  </p:stCondLst>
                                  <p:childTnLst>
                                    <p:animMotion origin="layout" path="M 0.07223 0.01595 C 0.14341 0.01595 0.20191 -0.03121 0.20191 -0.06913 C 0.20191 -0.10728 0.13855 -0.12139 0.06736 -0.12139 C -0.00382 -0.12139 -0.04687 -0.05804 -0.04687 -0.01988 C -0.04687 0.01803 0.00105 0.01595 0.07223 0.01595 Z " pathEditMode="relative" rAng="0" ptsTypes="fffff">
                                      <p:cBhvr>
                                        <p:cTn id="51" dur="2000" fill="hold"/>
                                        <p:tgtEl>
                                          <p:spTgt spid="247"/>
                                        </p:tgtEl>
                                        <p:attrNameLst>
                                          <p:attrName>ppt_x</p:attrName>
                                          <p:attrName>ppt_y</p:attrName>
                                        </p:attrNameLst>
                                      </p:cBhvr>
                                      <p:rCtr x="521" y="-6775"/>
                                    </p:animMotion>
                                  </p:childTnLst>
                                </p:cTn>
                              </p:par>
                              <p:par>
                                <p:cTn id="52" presetID="58" presetClass="path" presetSubtype="0" repeatCount="indefinite" fill="hold" nodeType="withEffect">
                                  <p:stCondLst>
                                    <p:cond delay="0"/>
                                  </p:stCondLst>
                                  <p:childTnLst>
                                    <p:animMotion origin="layout" path="M 0.01024 -0.0051 C 0.01024 -0.00486 0.05052 2.96296E-6 0.08004 0.02916 C 0.10955 0.05833 0.15087 0.11203 0.15833 0.1324 C 0.1658 0.15277 0.17969 0.18565 0.1599 0.20648 C 0.1401 0.22731 0.08837 0.21203 0.04149 0.16203 C 0.01667 0.14097 -0.00121 0.10463 -0.01059 0.08055 C -0.01736 0.05347 -0.02205 0.04027 -0.01858 0.02592 C -0.0151 0.01157 0.01024 -0.00533 0.01024 -0.0051 Z " pathEditMode="relative" rAng="0" ptsTypes="ssssssss">
                                      <p:cBhvr>
                                        <p:cTn id="53" dur="2000" fill="hold"/>
                                        <p:tgtEl>
                                          <p:spTgt spid="254"/>
                                        </p:tgtEl>
                                        <p:attrNameLst>
                                          <p:attrName>ppt_x</p:attrName>
                                          <p:attrName>ppt_y</p:attrName>
                                        </p:attrNameLst>
                                      </p:cBhvr>
                                      <p:rCtr x="6858" y="11597"/>
                                    </p:animMotion>
                                  </p:childTnLst>
                                </p:cTn>
                              </p:par>
                              <p:par>
                                <p:cTn id="54" presetID="58" presetClass="path" presetSubtype="0" repeatCount="indefinite" fill="hold" nodeType="withEffect">
                                  <p:stCondLst>
                                    <p:cond delay="0"/>
                                  </p:stCondLst>
                                  <p:childTnLst>
                                    <p:animMotion origin="layout" path="M 0.00955 -0.00602 C 0.00955 -0.00556 -0.021 0.02129 -0.05468 0.00926 C -0.08836 -0.00278 -0.09809 -0.01528 -0.11788 -0.03843 C -0.10885 -0.01968 -0.16684 -0.10857 -0.17343 -0.13033 C -0.18003 -0.15209 -0.17725 -0.1882 -0.1592 -0.19977 C -0.14114 -0.21135 -0.12934 -0.20116 -0.11059 -0.19283 C -0.09184 -0.18449 -0.05416 -0.15695 -0.03559 -0.1257 C 0.004 -0.06852 0.0224 -0.01991 0.00157 0.00509 C -0.01927 0.03009 0.00955 -0.00625 0.00955 -0.00602 Z " pathEditMode="relative" rAng="0" ptsTypes="fsfsssssf">
                                      <p:cBhvr>
                                        <p:cTn id="55" dur="2000" fill="hold"/>
                                        <p:tgtEl>
                                          <p:spTgt spid="149"/>
                                        </p:tgtEl>
                                        <p:attrNameLst>
                                          <p:attrName>ppt_x</p:attrName>
                                          <p:attrName>ppt_y</p:attrName>
                                        </p:attrNameLst>
                                      </p:cBhvr>
                                      <p:rCtr x="-8837" y="-8472"/>
                                    </p:animMotion>
                                  </p:childTnLst>
                                </p:cTn>
                              </p:par>
                              <p:par>
                                <p:cTn id="56" presetID="44" presetClass="path" presetSubtype="0" repeatCount="indefinite" fill="hold" nodeType="withEffect">
                                  <p:stCondLst>
                                    <p:cond delay="0"/>
                                  </p:stCondLst>
                                  <p:childTnLst>
                                    <p:animMotion origin="layout" path="M 0.06545 -0.03796 C 0.08351 -0.03935 0.08385 -0.03704 0.10573 -0.03704 C 0.13073 -0.03704 0.22274 -0.00717 0.22274 -0.00694 C 0.24254 -0.00185 0.24583 0.00023 0.26892 0.01621 C 0.29201 0.03218 0.34566 0.05949 0.36163 0.08889 C 0.39115 0.11875 0.40191 0.17616 0.36476 0.19329 C 0.3276 0.21042 0.27118 0.20463 0.23142 0.19838 C 0.19167 0.19213 0.16042 0.175 0.12622 0.15533 C 0.09201 0.13565 0.04774 0.10718 0.02622 0.08009 C 0.00469 0.05324 -0.00729 0.02315 -0.00052 0.00093 C 0.00625 -0.02129 0.04774 -0.03171 0.06545 -0.03796 Z " pathEditMode="relative" rAng="0" ptsTypes="ffsassasssf">
                                      <p:cBhvr>
                                        <p:cTn id="57" dur="2000" fill="hold"/>
                                        <p:tgtEl>
                                          <p:spTgt spid="233"/>
                                        </p:tgtEl>
                                        <p:attrNameLst>
                                          <p:attrName>ppt_x</p:attrName>
                                          <p:attrName>ppt_y</p:attrName>
                                        </p:attrNameLst>
                                      </p:cBhvr>
                                      <p:rCtr x="13177" y="12338"/>
                                    </p:animMotion>
                                  </p:childTnLst>
                                </p:cTn>
                              </p:par>
                              <p:par>
                                <p:cTn id="58" presetID="37" presetClass="path" presetSubtype="0" repeatCount="indefinite" fill="hold" nodeType="withEffect">
                                  <p:stCondLst>
                                    <p:cond delay="0"/>
                                  </p:stCondLst>
                                  <p:childTnLst>
                                    <p:animMotion origin="layout" path="M 3.88889E-6 -3.75723E-6 C 0.01909 0.05503 -0.01754 0.10128 -0.04289 0.13734 C -0.06823 0.17341 -0.17778 0.24509 -0.23646 0.26428 C -0.29514 0.28347 -0.37292 0.26428 -0.38733 0.22197 C -0.40174 0.17966 -0.31268 0.03376 -0.20469 -0.01687 C -0.09671 -0.06751 -0.0191 -0.05503 3.88889E-6 -3.75723E-6 Z " pathEditMode="relative" rAng="0" ptsTypes="ssssss">
                                      <p:cBhvr>
                                        <p:cTn id="59" dur="3000" fill="hold"/>
                                        <p:tgtEl>
                                          <p:spTgt spid="268"/>
                                        </p:tgtEl>
                                        <p:attrNameLst>
                                          <p:attrName>ppt_x</p:attrName>
                                          <p:attrName>ppt_y</p:attrName>
                                        </p:attrNameLst>
                                      </p:cBhvr>
                                      <p:rCtr x="-19132" y="10798"/>
                                    </p:animMotion>
                                  </p:childTnLst>
                                </p:cTn>
                              </p:par>
                              <p:par>
                                <p:cTn id="60" presetID="37" presetClass="path" presetSubtype="0" repeatCount="indefinite" fill="hold" nodeType="withEffect">
                                  <p:stCondLst>
                                    <p:cond delay="0"/>
                                  </p:stCondLst>
                                  <p:childTnLst>
                                    <p:animMotion origin="layout" path="M -0.19409 -0.07838 C -0.21632 -0.12717 -0.13541 -0.24347 -0.11007 -0.25827 C -0.06163 -0.30543 0.04601 -0.35306 0.09636 -0.36185 C 0.1467 -0.37064 0.18698 -0.3533 0.19167 -0.31098 C 0.19636 -0.26867 0.16302 -0.2 0.13125 -0.15884 C 0.09948 -0.11769 0.05521 -0.077 0.00104 -0.06358 C -0.05312 -0.05017 -0.17187 -0.0296 -0.19409 -0.07838 Z " pathEditMode="relative" rAng="0" ptsTypes="ssssass">
                                      <p:cBhvr>
                                        <p:cTn id="61" dur="3000" fill="hold"/>
                                        <p:tgtEl>
                                          <p:spTgt spid="240"/>
                                        </p:tgtEl>
                                        <p:attrNameLst>
                                          <p:attrName>ppt_x</p:attrName>
                                          <p:attrName>ppt_y</p:attrName>
                                        </p:attrNameLst>
                                      </p:cBhvr>
                                      <p:rCtr x="18403" y="-12185"/>
                                    </p:animMotion>
                                  </p:childTnLst>
                                </p:cTn>
                              </p:par>
                              <p:par>
                                <p:cTn id="62" presetID="44" presetClass="path" presetSubtype="0" repeatCount="indefinite" fill="hold" nodeType="withEffect">
                                  <p:stCondLst>
                                    <p:cond delay="0"/>
                                  </p:stCondLst>
                                  <p:childTnLst>
                                    <p:animMotion origin="layout" path="M -0.14253 -0.18636 C -0.16476 -0.27723 -0.2092 -0.46128 -0.16476 -0.50567 C -0.12031 -0.55006 -0.02951 -0.37318 -0.00278 -0.28786 C 0.02396 -0.20255 0.03993 -0.03838 0.00347 -0.00255 C -0.03299 0.03329 -0.12031 -0.09549 -0.14253 -0.18636 Z " pathEditMode="relative" rAng="0" ptsTypes="sssss">
                                      <p:cBhvr>
                                        <p:cTn id="63" dur="3000" fill="hold"/>
                                        <p:tgtEl>
                                          <p:spTgt spid="275"/>
                                        </p:tgtEl>
                                        <p:attrNameLst>
                                          <p:attrName>ppt_x</p:attrName>
                                          <p:attrName>ppt_y</p:attrName>
                                        </p:attrNameLst>
                                      </p:cBhvr>
                                      <p:rCtr x="5781" y="-7214"/>
                                    </p:animMotion>
                                  </p:childTnLst>
                                </p:cTn>
                              </p:par>
                              <p:par>
                                <p:cTn id="64" presetID="44" presetClass="path" presetSubtype="0" repeatCount="indefinite" fill="hold" nodeType="withEffect">
                                  <p:stCondLst>
                                    <p:cond delay="0"/>
                                  </p:stCondLst>
                                  <p:childTnLst>
                                    <p:animMotion origin="layout" path="M -0.0934 -0.2659 C -0.10139 -0.30821 -0.10764 -0.44116 -0.07274 -0.44971 C -0.03784 -0.45827 0.0382 -0.36971 0.07639 -0.23422 C 0.11459 -0.09873 0.11285 -0.08856 0.11285 -0.02705 C 0.11285 0.03445 0.1092 0.0548 0.09063 0.05965 C 0.07205 0.06451 0.03247 0.05688 0.00174 0.00254 C -0.02899 -0.05179 -0.08541 -0.22358 -0.0934 -0.2659 Z " pathEditMode="relative" rAng="0" ptsTypes="sssssss">
                                      <p:cBhvr>
                                        <p:cTn id="65" dur="3000" fill="hold"/>
                                        <p:tgtEl>
                                          <p:spTgt spid="240"/>
                                        </p:tgtEl>
                                        <p:attrNameLst>
                                          <p:attrName>ppt_x</p:attrName>
                                          <p:attrName>ppt_y</p:attrName>
                                        </p:attrNameLst>
                                      </p:cBhvr>
                                      <p:rCtr x="9687" y="6890"/>
                                    </p:animMotion>
                                  </p:childTnLst>
                                </p:cTn>
                              </p:par>
                              <p:par>
                                <p:cTn id="66" presetID="10" presetClass="exit" presetSubtype="0" fill="hold" grpId="0" nodeType="withEffect">
                                  <p:stCondLst>
                                    <p:cond delay="0"/>
                                  </p:stCondLst>
                                  <p:childTnLst>
                                    <p:animEffect transition="out" filter="fade">
                                      <p:cBhvr>
                                        <p:cTn id="67" dur="2000"/>
                                        <p:tgtEl>
                                          <p:spTgt spid="283"/>
                                        </p:tgtEl>
                                      </p:cBhvr>
                                    </p:animEffect>
                                    <p:set>
                                      <p:cBhvr>
                                        <p:cTn id="68" dur="1" fill="hold">
                                          <p:stCondLst>
                                            <p:cond delay="1999"/>
                                          </p:stCondLst>
                                        </p:cTn>
                                        <p:tgtEl>
                                          <p:spTgt spid="283"/>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2000"/>
                                        <p:tgtEl>
                                          <p:spTgt spid="284"/>
                                        </p:tgtEl>
                                      </p:cBhvr>
                                    </p:animEffect>
                                    <p:set>
                                      <p:cBhvr>
                                        <p:cTn id="71" dur="1" fill="hold">
                                          <p:stCondLst>
                                            <p:cond delay="1999"/>
                                          </p:stCondLst>
                                        </p:cTn>
                                        <p:tgtEl>
                                          <p:spTgt spid="2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283" grpId="0"/>
      <p:bldP spid="283" grpId="1"/>
      <p:bldP spid="285" grpId="0"/>
      <p:bldP spid="2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AB33-EA6F-49D6-B378-951CCAF8F80F}"/>
              </a:ext>
            </a:extLst>
          </p:cNvPr>
          <p:cNvSpPr>
            <a:spLocks noGrp="1"/>
          </p:cNvSpPr>
          <p:nvPr>
            <p:ph type="title"/>
          </p:nvPr>
        </p:nvSpPr>
        <p:spPr/>
        <p:txBody>
          <a:bodyPr/>
          <a:lstStyle/>
          <a:p>
            <a:r>
              <a:rPr lang="en-IN" dirty="0"/>
              <a:t>Postulates </a:t>
            </a:r>
          </a:p>
        </p:txBody>
      </p:sp>
      <p:sp>
        <p:nvSpPr>
          <p:cNvPr id="3" name="Content Placeholder 2">
            <a:extLst>
              <a:ext uri="{FF2B5EF4-FFF2-40B4-BE49-F238E27FC236}">
                <a16:creationId xmlns:a16="http://schemas.microsoft.com/office/drawing/2014/main" id="{E7806F66-BC5B-4519-A6AF-A84888D1F04D}"/>
              </a:ext>
            </a:extLst>
          </p:cNvPr>
          <p:cNvSpPr>
            <a:spLocks noGrp="1"/>
          </p:cNvSpPr>
          <p:nvPr>
            <p:ph idx="1"/>
          </p:nvPr>
        </p:nvSpPr>
        <p:spPr>
          <a:xfrm>
            <a:off x="457200" y="1143000"/>
            <a:ext cx="8229600" cy="5029200"/>
          </a:xfrm>
        </p:spPr>
        <p:txBody>
          <a:bodyPr/>
          <a:lstStyle/>
          <a:p>
            <a:pPr algn="just">
              <a:buFont typeface="Arial" panose="020B0604020202020204" pitchFamily="34" charset="0"/>
              <a:buChar char="•"/>
            </a:pPr>
            <a:r>
              <a:rPr lang="en-US" sz="2400" b="0" i="0" dirty="0">
                <a:solidFill>
                  <a:srgbClr val="0B0B0B"/>
                </a:solidFill>
                <a:effectLst/>
                <a:latin typeface="+mj-lt"/>
              </a:rPr>
              <a:t>Electrons revolve around the nucleus in a fixed circular path termed “orbits” or “shells” or “energy level.” The orbits are termed as “stationary orbit.”</a:t>
            </a:r>
          </a:p>
          <a:p>
            <a:pPr algn="just">
              <a:buFont typeface="Arial" panose="020B0604020202020204" pitchFamily="34" charset="0"/>
              <a:buChar char="•"/>
            </a:pPr>
            <a:endParaRPr lang="en-US" sz="2400" b="0" i="0" dirty="0">
              <a:solidFill>
                <a:srgbClr val="0B0B0B"/>
              </a:solidFill>
              <a:effectLst/>
              <a:latin typeface="+mj-lt"/>
            </a:endParaRPr>
          </a:p>
          <a:p>
            <a:pPr algn="just">
              <a:buFont typeface="Arial" panose="020B0604020202020204" pitchFamily="34" charset="0"/>
              <a:buChar char="•"/>
            </a:pPr>
            <a:r>
              <a:rPr lang="en-US" sz="2400" b="0" i="0" dirty="0">
                <a:solidFill>
                  <a:srgbClr val="0B0B0B"/>
                </a:solidFill>
                <a:effectLst/>
                <a:latin typeface="+mj-lt"/>
              </a:rPr>
              <a:t>Every circular orbit will have a certain amount of fixed energy and these circular orbits were termed orbital shells. </a:t>
            </a:r>
          </a:p>
          <a:p>
            <a:pPr algn="just">
              <a:buFont typeface="Arial" panose="020B0604020202020204" pitchFamily="34" charset="0"/>
              <a:buChar char="•"/>
            </a:pPr>
            <a:endParaRPr lang="en-US" sz="2400" b="0" i="0" dirty="0">
              <a:solidFill>
                <a:srgbClr val="0B0B0B"/>
              </a:solidFill>
              <a:effectLst/>
              <a:latin typeface="+mj-lt"/>
            </a:endParaRPr>
          </a:p>
          <a:p>
            <a:pPr algn="just">
              <a:buFont typeface="Arial" panose="020B0604020202020204" pitchFamily="34" charset="0"/>
              <a:buChar char="•"/>
            </a:pPr>
            <a:r>
              <a:rPr lang="en-US" sz="2400" b="0" i="0" dirty="0">
                <a:solidFill>
                  <a:srgbClr val="0B0B0B"/>
                </a:solidFill>
                <a:effectLst/>
                <a:latin typeface="+mj-lt"/>
              </a:rPr>
              <a:t>The electrons will not radiate energy if they continue to revolve around the nucleus in the fixed orbital shells.</a:t>
            </a:r>
          </a:p>
          <a:p>
            <a:pPr algn="just">
              <a:buFont typeface="Arial" panose="020B0604020202020204" pitchFamily="34" charset="0"/>
              <a:buChar char="•"/>
            </a:pPr>
            <a:endParaRPr lang="en-US" sz="2400" b="0" i="0" dirty="0">
              <a:solidFill>
                <a:srgbClr val="0B0B0B"/>
              </a:solidFill>
              <a:effectLst/>
              <a:latin typeface="+mj-lt"/>
            </a:endParaRPr>
          </a:p>
          <a:p>
            <a:pPr algn="just">
              <a:buFont typeface="Arial" panose="020B0604020202020204" pitchFamily="34" charset="0"/>
              <a:buChar char="•"/>
            </a:pPr>
            <a:r>
              <a:rPr lang="en-US" sz="2400" b="0" i="0" dirty="0">
                <a:solidFill>
                  <a:srgbClr val="0B0B0B"/>
                </a:solidFill>
                <a:effectLst/>
                <a:latin typeface="+mj-lt"/>
              </a:rPr>
              <a:t>The change in energy occurs when the electrons jump from one energy level to other.</a:t>
            </a:r>
            <a:endParaRPr lang="en-IN" sz="2400" dirty="0">
              <a:latin typeface="+mj-lt"/>
            </a:endParaRPr>
          </a:p>
        </p:txBody>
      </p:sp>
      <p:sp>
        <p:nvSpPr>
          <p:cNvPr id="4" name="Date Placeholder 3">
            <a:extLst>
              <a:ext uri="{FF2B5EF4-FFF2-40B4-BE49-F238E27FC236}">
                <a16:creationId xmlns:a16="http://schemas.microsoft.com/office/drawing/2014/main" id="{FCD4A0FE-D690-421A-88E5-1E46371D51DA}"/>
              </a:ext>
            </a:extLst>
          </p:cNvPr>
          <p:cNvSpPr>
            <a:spLocks noGrp="1"/>
          </p:cNvSpPr>
          <p:nvPr>
            <p:ph type="dt" sz="half" idx="10"/>
          </p:nvPr>
        </p:nvSpPr>
        <p:spPr/>
        <p:txBody>
          <a:bodyPr/>
          <a:lstStyle/>
          <a:p>
            <a:pPr>
              <a:defRPr/>
            </a:pPr>
            <a:fld id="{E2F9BA87-FBC2-4808-B2B2-32D852895FC7}" type="datetime1">
              <a:rPr lang="en-US" smtClean="0"/>
              <a:t>9/2/2020</a:t>
            </a:fld>
            <a:endParaRPr lang="en-US" dirty="0"/>
          </a:p>
        </p:txBody>
      </p:sp>
      <p:sp>
        <p:nvSpPr>
          <p:cNvPr id="5" name="Footer Placeholder 4">
            <a:extLst>
              <a:ext uri="{FF2B5EF4-FFF2-40B4-BE49-F238E27FC236}">
                <a16:creationId xmlns:a16="http://schemas.microsoft.com/office/drawing/2014/main" id="{79E26844-C6AC-4592-AC8D-136354F84A1F}"/>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21AE0D52-12F2-42BB-9F0A-38458AA69D47}"/>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34</a:t>
            </a:fld>
            <a:endParaRPr lang="en-US"/>
          </a:p>
        </p:txBody>
      </p:sp>
    </p:spTree>
    <p:extLst>
      <p:ext uri="{BB962C8B-B14F-4D97-AF65-F5344CB8AC3E}">
        <p14:creationId xmlns:p14="http://schemas.microsoft.com/office/powerpoint/2010/main" val="1501384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F9BA-0DD9-4103-9EB8-B769CA6B54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4351F0-0604-425F-8599-69E53F43A683}"/>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B6F7BF66-729C-425A-9297-17E5E540B0ED}"/>
              </a:ext>
            </a:extLst>
          </p:cNvPr>
          <p:cNvSpPr>
            <a:spLocks noGrp="1"/>
          </p:cNvSpPr>
          <p:nvPr>
            <p:ph type="dt" sz="half" idx="10"/>
          </p:nvPr>
        </p:nvSpPr>
        <p:spPr/>
        <p:txBody>
          <a:bodyPr/>
          <a:lstStyle/>
          <a:p>
            <a:pPr>
              <a:defRPr/>
            </a:pPr>
            <a:fld id="{923F635E-61A5-4881-9CCC-5B2361F4FA86}" type="datetime1">
              <a:rPr lang="en-US" smtClean="0"/>
              <a:t>9/2/2020</a:t>
            </a:fld>
            <a:endParaRPr lang="en-US" dirty="0"/>
          </a:p>
        </p:txBody>
      </p:sp>
      <p:sp>
        <p:nvSpPr>
          <p:cNvPr id="5" name="Footer Placeholder 4">
            <a:extLst>
              <a:ext uri="{FF2B5EF4-FFF2-40B4-BE49-F238E27FC236}">
                <a16:creationId xmlns:a16="http://schemas.microsoft.com/office/drawing/2014/main" id="{7A60F31F-B99E-42A7-BFCA-AFB06175FCE2}"/>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2E136CC3-E0DD-4D37-AE55-4CFD1C164BBD}"/>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35</a:t>
            </a:fld>
            <a:endParaRPr lang="en-US"/>
          </a:p>
        </p:txBody>
      </p:sp>
      <p:pic>
        <p:nvPicPr>
          <p:cNvPr id="965634" name="Picture 2" descr="Bohr's Model of an Atom with Postulates and Limitations | BYJU'S">
            <a:extLst>
              <a:ext uri="{FF2B5EF4-FFF2-40B4-BE49-F238E27FC236}">
                <a16:creationId xmlns:a16="http://schemas.microsoft.com/office/drawing/2014/main" id="{47494912-D547-4C2C-88BE-060AB2245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10" y="1262062"/>
            <a:ext cx="828989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865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C729-43DE-4DEA-9D8B-A805F2B286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AA8909-C3EF-4D9F-AAF0-A57C48C38B15}"/>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331DAF97-CB1E-4CD1-A21F-96762B77DA06}"/>
              </a:ext>
            </a:extLst>
          </p:cNvPr>
          <p:cNvSpPr>
            <a:spLocks noGrp="1"/>
          </p:cNvSpPr>
          <p:nvPr>
            <p:ph type="dt" sz="half" idx="10"/>
          </p:nvPr>
        </p:nvSpPr>
        <p:spPr/>
        <p:txBody>
          <a:bodyPr/>
          <a:lstStyle/>
          <a:p>
            <a:pPr>
              <a:defRPr/>
            </a:pPr>
            <a:fld id="{E614FA0D-5870-4B7B-AC4B-C77DE28BAC97}" type="datetime1">
              <a:rPr lang="en-US" smtClean="0"/>
              <a:t>9/2/2020</a:t>
            </a:fld>
            <a:endParaRPr lang="en-US" dirty="0"/>
          </a:p>
        </p:txBody>
      </p:sp>
      <p:sp>
        <p:nvSpPr>
          <p:cNvPr id="5" name="Footer Placeholder 4">
            <a:extLst>
              <a:ext uri="{FF2B5EF4-FFF2-40B4-BE49-F238E27FC236}">
                <a16:creationId xmlns:a16="http://schemas.microsoft.com/office/drawing/2014/main" id="{1FEB4336-7033-461A-82FF-EB16E1DC4EA6}"/>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13125CD0-B262-4E59-82F4-FFB97E36A67C}"/>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36</a:t>
            </a:fld>
            <a:endParaRPr lang="en-US"/>
          </a:p>
        </p:txBody>
      </p:sp>
      <p:pic>
        <p:nvPicPr>
          <p:cNvPr id="8" name="Picture 4" descr="Bohr's Model Hydrogen Atom | Emission Energy | Priyamstudycentre">
            <a:extLst>
              <a:ext uri="{FF2B5EF4-FFF2-40B4-BE49-F238E27FC236}">
                <a16:creationId xmlns:a16="http://schemas.microsoft.com/office/drawing/2014/main" id="{3B12E656-39A3-455D-9ED5-86C3B0E91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604963"/>
            <a:ext cx="6529388" cy="437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49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E2C5-22BB-4C45-970F-0C64A2FD7C07}"/>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BE26987B-F448-48FF-B465-9082E1E0B75C}"/>
              </a:ext>
            </a:extLst>
          </p:cNvPr>
          <p:cNvSpPr>
            <a:spLocks noGrp="1"/>
          </p:cNvSpPr>
          <p:nvPr>
            <p:ph type="dt" sz="half" idx="10"/>
          </p:nvPr>
        </p:nvSpPr>
        <p:spPr/>
        <p:txBody>
          <a:bodyPr/>
          <a:lstStyle/>
          <a:p>
            <a:pPr>
              <a:defRPr/>
            </a:pPr>
            <a:fld id="{06DAC37B-74B2-4349-B4F8-9DBA3EB80364}" type="datetime1">
              <a:rPr lang="en-US" smtClean="0"/>
              <a:t>9/2/2020</a:t>
            </a:fld>
            <a:endParaRPr lang="en-US" dirty="0"/>
          </a:p>
        </p:txBody>
      </p:sp>
      <p:sp>
        <p:nvSpPr>
          <p:cNvPr id="5" name="Footer Placeholder 4">
            <a:extLst>
              <a:ext uri="{FF2B5EF4-FFF2-40B4-BE49-F238E27FC236}">
                <a16:creationId xmlns:a16="http://schemas.microsoft.com/office/drawing/2014/main" id="{2E79BEDF-3525-4D8B-81A7-A0810C230581}"/>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F9DA90E1-41B5-4B3B-97DC-47BAD3086C60}"/>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37</a:t>
            </a:fld>
            <a:endParaRPr lang="en-US"/>
          </a:p>
        </p:txBody>
      </p:sp>
      <p:sp>
        <p:nvSpPr>
          <p:cNvPr id="8" name="object 2">
            <a:extLst>
              <a:ext uri="{FF2B5EF4-FFF2-40B4-BE49-F238E27FC236}">
                <a16:creationId xmlns:a16="http://schemas.microsoft.com/office/drawing/2014/main" id="{4E39DE38-8CFA-450D-8F9A-89D69A49EBC4}"/>
              </a:ext>
            </a:extLst>
          </p:cNvPr>
          <p:cNvSpPr/>
          <p:nvPr/>
        </p:nvSpPr>
        <p:spPr>
          <a:xfrm>
            <a:off x="1295400" y="1371600"/>
            <a:ext cx="1894523" cy="1267207"/>
          </a:xfrm>
          <a:prstGeom prst="rect">
            <a:avLst/>
          </a:prstGeom>
          <a:blipFill>
            <a:blip r:embed="rId2" cstate="print"/>
            <a:stretch>
              <a:fillRect/>
            </a:stretch>
          </a:blipFill>
        </p:spPr>
        <p:txBody>
          <a:bodyPr wrap="square" lIns="0" tIns="0" rIns="0" bIns="0" rtlCol="0"/>
          <a:lstStyle/>
          <a:p>
            <a:endParaRPr/>
          </a:p>
        </p:txBody>
      </p:sp>
      <p:sp>
        <p:nvSpPr>
          <p:cNvPr id="10" name="object 3">
            <a:extLst>
              <a:ext uri="{FF2B5EF4-FFF2-40B4-BE49-F238E27FC236}">
                <a16:creationId xmlns:a16="http://schemas.microsoft.com/office/drawing/2014/main" id="{5F39A856-AF5C-467B-9DAC-AB4AA1D4F4E4}"/>
              </a:ext>
            </a:extLst>
          </p:cNvPr>
          <p:cNvSpPr/>
          <p:nvPr/>
        </p:nvSpPr>
        <p:spPr>
          <a:xfrm>
            <a:off x="3600896" y="2201804"/>
            <a:ext cx="1902107" cy="1394743"/>
          </a:xfrm>
          <a:prstGeom prst="rect">
            <a:avLst/>
          </a:prstGeom>
          <a:blipFill>
            <a:blip r:embed="rId3"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6ED58556-3FDE-4617-899B-2A1D81A3C455}"/>
              </a:ext>
            </a:extLst>
          </p:cNvPr>
          <p:cNvSpPr/>
          <p:nvPr/>
        </p:nvSpPr>
        <p:spPr>
          <a:xfrm>
            <a:off x="1678492" y="2461008"/>
            <a:ext cx="3352800" cy="3543300"/>
          </a:xfrm>
          <a:custGeom>
            <a:avLst/>
            <a:gdLst/>
            <a:ahLst/>
            <a:cxnLst/>
            <a:rect l="l" t="t" r="r" b="b"/>
            <a:pathLst>
              <a:path w="3352800" h="3543300">
                <a:moveTo>
                  <a:pt x="0" y="1771650"/>
                </a:moveTo>
                <a:lnTo>
                  <a:pt x="644" y="1722062"/>
                </a:lnTo>
                <a:lnTo>
                  <a:pt x="2565" y="1672812"/>
                </a:lnTo>
                <a:lnTo>
                  <a:pt x="5746" y="1623917"/>
                </a:lnTo>
                <a:lnTo>
                  <a:pt x="10170" y="1575394"/>
                </a:lnTo>
                <a:lnTo>
                  <a:pt x="15821" y="1527261"/>
                </a:lnTo>
                <a:lnTo>
                  <a:pt x="22681" y="1479537"/>
                </a:lnTo>
                <a:lnTo>
                  <a:pt x="30735" y="1432238"/>
                </a:lnTo>
                <a:lnTo>
                  <a:pt x="39964" y="1385382"/>
                </a:lnTo>
                <a:lnTo>
                  <a:pt x="50353" y="1338988"/>
                </a:lnTo>
                <a:lnTo>
                  <a:pt x="61884" y="1293073"/>
                </a:lnTo>
                <a:lnTo>
                  <a:pt x="74541" y="1247654"/>
                </a:lnTo>
                <a:lnTo>
                  <a:pt x="88306" y="1202750"/>
                </a:lnTo>
                <a:lnTo>
                  <a:pt x="103164" y="1158379"/>
                </a:lnTo>
                <a:lnTo>
                  <a:pt x="119097" y="1114558"/>
                </a:lnTo>
                <a:lnTo>
                  <a:pt x="136088" y="1071304"/>
                </a:lnTo>
                <a:lnTo>
                  <a:pt x="154121" y="1028636"/>
                </a:lnTo>
                <a:lnTo>
                  <a:pt x="173179" y="986572"/>
                </a:lnTo>
                <a:lnTo>
                  <a:pt x="193245" y="945128"/>
                </a:lnTo>
                <a:lnTo>
                  <a:pt x="214301" y="904324"/>
                </a:lnTo>
                <a:lnTo>
                  <a:pt x="236333" y="864176"/>
                </a:lnTo>
                <a:lnTo>
                  <a:pt x="259322" y="824703"/>
                </a:lnTo>
                <a:lnTo>
                  <a:pt x="283251" y="785922"/>
                </a:lnTo>
                <a:lnTo>
                  <a:pt x="308105" y="747851"/>
                </a:lnTo>
                <a:lnTo>
                  <a:pt x="333865" y="710508"/>
                </a:lnTo>
                <a:lnTo>
                  <a:pt x="360516" y="673910"/>
                </a:lnTo>
                <a:lnTo>
                  <a:pt x="388041" y="638075"/>
                </a:lnTo>
                <a:lnTo>
                  <a:pt x="416422" y="603022"/>
                </a:lnTo>
                <a:lnTo>
                  <a:pt x="445643" y="568767"/>
                </a:lnTo>
                <a:lnTo>
                  <a:pt x="475688" y="535329"/>
                </a:lnTo>
                <a:lnTo>
                  <a:pt x="506538" y="502725"/>
                </a:lnTo>
                <a:lnTo>
                  <a:pt x="538178" y="470973"/>
                </a:lnTo>
                <a:lnTo>
                  <a:pt x="570591" y="440091"/>
                </a:lnTo>
                <a:lnTo>
                  <a:pt x="603760" y="410097"/>
                </a:lnTo>
                <a:lnTo>
                  <a:pt x="637668" y="381008"/>
                </a:lnTo>
                <a:lnTo>
                  <a:pt x="672298" y="352843"/>
                </a:lnTo>
                <a:lnTo>
                  <a:pt x="707633" y="325618"/>
                </a:lnTo>
                <a:lnTo>
                  <a:pt x="743657" y="299352"/>
                </a:lnTo>
                <a:lnTo>
                  <a:pt x="780353" y="274062"/>
                </a:lnTo>
                <a:lnTo>
                  <a:pt x="817704" y="249767"/>
                </a:lnTo>
                <a:lnTo>
                  <a:pt x="855694" y="226483"/>
                </a:lnTo>
                <a:lnTo>
                  <a:pt x="894304" y="204229"/>
                </a:lnTo>
                <a:lnTo>
                  <a:pt x="933519" y="183023"/>
                </a:lnTo>
                <a:lnTo>
                  <a:pt x="973323" y="162882"/>
                </a:lnTo>
                <a:lnTo>
                  <a:pt x="1013697" y="143824"/>
                </a:lnTo>
                <a:lnTo>
                  <a:pt x="1054625" y="125867"/>
                </a:lnTo>
                <a:lnTo>
                  <a:pt x="1096091" y="109029"/>
                </a:lnTo>
                <a:lnTo>
                  <a:pt x="1138077" y="93326"/>
                </a:lnTo>
                <a:lnTo>
                  <a:pt x="1180567" y="78778"/>
                </a:lnTo>
                <a:lnTo>
                  <a:pt x="1223544" y="65402"/>
                </a:lnTo>
                <a:lnTo>
                  <a:pt x="1266991" y="53215"/>
                </a:lnTo>
                <a:lnTo>
                  <a:pt x="1310892" y="42236"/>
                </a:lnTo>
                <a:lnTo>
                  <a:pt x="1355229" y="32482"/>
                </a:lnTo>
                <a:lnTo>
                  <a:pt x="1399985" y="23971"/>
                </a:lnTo>
                <a:lnTo>
                  <a:pt x="1445145" y="16720"/>
                </a:lnTo>
                <a:lnTo>
                  <a:pt x="1490691" y="10748"/>
                </a:lnTo>
                <a:lnTo>
                  <a:pt x="1536606" y="6072"/>
                </a:lnTo>
                <a:lnTo>
                  <a:pt x="1582874" y="2710"/>
                </a:lnTo>
                <a:lnTo>
                  <a:pt x="1629477" y="680"/>
                </a:lnTo>
                <a:lnTo>
                  <a:pt x="1676400" y="0"/>
                </a:lnTo>
                <a:lnTo>
                  <a:pt x="1723322" y="680"/>
                </a:lnTo>
                <a:lnTo>
                  <a:pt x="1769925" y="2710"/>
                </a:lnTo>
                <a:lnTo>
                  <a:pt x="1816193" y="6072"/>
                </a:lnTo>
                <a:lnTo>
                  <a:pt x="1862108" y="10748"/>
                </a:lnTo>
                <a:lnTo>
                  <a:pt x="1907654" y="16720"/>
                </a:lnTo>
                <a:lnTo>
                  <a:pt x="1952814" y="23971"/>
                </a:lnTo>
                <a:lnTo>
                  <a:pt x="1997570" y="32482"/>
                </a:lnTo>
                <a:lnTo>
                  <a:pt x="2041907" y="42236"/>
                </a:lnTo>
                <a:lnTo>
                  <a:pt x="2085808" y="53215"/>
                </a:lnTo>
                <a:lnTo>
                  <a:pt x="2129255" y="65402"/>
                </a:lnTo>
                <a:lnTo>
                  <a:pt x="2172232" y="78778"/>
                </a:lnTo>
                <a:lnTo>
                  <a:pt x="2214722" y="93326"/>
                </a:lnTo>
                <a:lnTo>
                  <a:pt x="2256708" y="109029"/>
                </a:lnTo>
                <a:lnTo>
                  <a:pt x="2298174" y="125867"/>
                </a:lnTo>
                <a:lnTo>
                  <a:pt x="2339102" y="143824"/>
                </a:lnTo>
                <a:lnTo>
                  <a:pt x="2379476" y="162882"/>
                </a:lnTo>
                <a:lnTo>
                  <a:pt x="2419280" y="183023"/>
                </a:lnTo>
                <a:lnTo>
                  <a:pt x="2458495" y="204229"/>
                </a:lnTo>
                <a:lnTo>
                  <a:pt x="2497105" y="226483"/>
                </a:lnTo>
                <a:lnTo>
                  <a:pt x="2535095" y="249767"/>
                </a:lnTo>
                <a:lnTo>
                  <a:pt x="2572446" y="274062"/>
                </a:lnTo>
                <a:lnTo>
                  <a:pt x="2609142" y="299352"/>
                </a:lnTo>
                <a:lnTo>
                  <a:pt x="2645166" y="325618"/>
                </a:lnTo>
                <a:lnTo>
                  <a:pt x="2680501" y="352843"/>
                </a:lnTo>
                <a:lnTo>
                  <a:pt x="2715131" y="381008"/>
                </a:lnTo>
                <a:lnTo>
                  <a:pt x="2749039" y="410097"/>
                </a:lnTo>
                <a:lnTo>
                  <a:pt x="2782208" y="440091"/>
                </a:lnTo>
                <a:lnTo>
                  <a:pt x="2814621" y="470973"/>
                </a:lnTo>
                <a:lnTo>
                  <a:pt x="2846261" y="502725"/>
                </a:lnTo>
                <a:lnTo>
                  <a:pt x="2877111" y="535329"/>
                </a:lnTo>
                <a:lnTo>
                  <a:pt x="2907156" y="568767"/>
                </a:lnTo>
                <a:lnTo>
                  <a:pt x="2936377" y="603022"/>
                </a:lnTo>
                <a:lnTo>
                  <a:pt x="2964758" y="638075"/>
                </a:lnTo>
                <a:lnTo>
                  <a:pt x="2992283" y="673910"/>
                </a:lnTo>
                <a:lnTo>
                  <a:pt x="3018934" y="710508"/>
                </a:lnTo>
                <a:lnTo>
                  <a:pt x="3044694" y="747851"/>
                </a:lnTo>
                <a:lnTo>
                  <a:pt x="3069548" y="785922"/>
                </a:lnTo>
                <a:lnTo>
                  <a:pt x="3093477" y="824703"/>
                </a:lnTo>
                <a:lnTo>
                  <a:pt x="3116466" y="864176"/>
                </a:lnTo>
                <a:lnTo>
                  <a:pt x="3138498" y="904324"/>
                </a:lnTo>
                <a:lnTo>
                  <a:pt x="3159554" y="945128"/>
                </a:lnTo>
                <a:lnTo>
                  <a:pt x="3179620" y="986572"/>
                </a:lnTo>
                <a:lnTo>
                  <a:pt x="3198678" y="1028636"/>
                </a:lnTo>
                <a:lnTo>
                  <a:pt x="3216711" y="1071304"/>
                </a:lnTo>
                <a:lnTo>
                  <a:pt x="3233702" y="1114558"/>
                </a:lnTo>
                <a:lnTo>
                  <a:pt x="3249635" y="1158379"/>
                </a:lnTo>
                <a:lnTo>
                  <a:pt x="3264493" y="1202750"/>
                </a:lnTo>
                <a:lnTo>
                  <a:pt x="3278258" y="1247654"/>
                </a:lnTo>
                <a:lnTo>
                  <a:pt x="3290915" y="1293073"/>
                </a:lnTo>
                <a:lnTo>
                  <a:pt x="3302446" y="1338988"/>
                </a:lnTo>
                <a:lnTo>
                  <a:pt x="3312835" y="1385382"/>
                </a:lnTo>
                <a:lnTo>
                  <a:pt x="3322064" y="1432238"/>
                </a:lnTo>
                <a:lnTo>
                  <a:pt x="3330118" y="1479537"/>
                </a:lnTo>
                <a:lnTo>
                  <a:pt x="3336978" y="1527261"/>
                </a:lnTo>
                <a:lnTo>
                  <a:pt x="3342629" y="1575394"/>
                </a:lnTo>
                <a:lnTo>
                  <a:pt x="3347053" y="1623917"/>
                </a:lnTo>
                <a:lnTo>
                  <a:pt x="3350234" y="1672812"/>
                </a:lnTo>
                <a:lnTo>
                  <a:pt x="3352155" y="1722062"/>
                </a:lnTo>
                <a:lnTo>
                  <a:pt x="3352800" y="1771650"/>
                </a:lnTo>
                <a:lnTo>
                  <a:pt x="3352155" y="1821239"/>
                </a:lnTo>
                <a:lnTo>
                  <a:pt x="3350234" y="1870491"/>
                </a:lnTo>
                <a:lnTo>
                  <a:pt x="3347053" y="1919389"/>
                </a:lnTo>
                <a:lnTo>
                  <a:pt x="3342629" y="1967914"/>
                </a:lnTo>
                <a:lnTo>
                  <a:pt x="3336978" y="2016049"/>
                </a:lnTo>
                <a:lnTo>
                  <a:pt x="3330118" y="2063775"/>
                </a:lnTo>
                <a:lnTo>
                  <a:pt x="3322064" y="2111076"/>
                </a:lnTo>
                <a:lnTo>
                  <a:pt x="3312835" y="2157932"/>
                </a:lnTo>
                <a:lnTo>
                  <a:pt x="3302446" y="2204328"/>
                </a:lnTo>
                <a:lnTo>
                  <a:pt x="3290915" y="2250244"/>
                </a:lnTo>
                <a:lnTo>
                  <a:pt x="3278258" y="2295664"/>
                </a:lnTo>
                <a:lnTo>
                  <a:pt x="3264493" y="2340568"/>
                </a:lnTo>
                <a:lnTo>
                  <a:pt x="3249635" y="2384940"/>
                </a:lnTo>
                <a:lnTo>
                  <a:pt x="3233702" y="2428762"/>
                </a:lnTo>
                <a:lnTo>
                  <a:pt x="3216711" y="2472016"/>
                </a:lnTo>
                <a:lnTo>
                  <a:pt x="3198678" y="2514685"/>
                </a:lnTo>
                <a:lnTo>
                  <a:pt x="3179620" y="2556749"/>
                </a:lnTo>
                <a:lnTo>
                  <a:pt x="3159554" y="2598193"/>
                </a:lnTo>
                <a:lnTo>
                  <a:pt x="3138498" y="2638998"/>
                </a:lnTo>
                <a:lnTo>
                  <a:pt x="3116466" y="2679145"/>
                </a:lnTo>
                <a:lnTo>
                  <a:pt x="3093477" y="2718618"/>
                </a:lnTo>
                <a:lnTo>
                  <a:pt x="3069548" y="2757399"/>
                </a:lnTo>
                <a:lnTo>
                  <a:pt x="3044694" y="2795470"/>
                </a:lnTo>
                <a:lnTo>
                  <a:pt x="3018934" y="2832813"/>
                </a:lnTo>
                <a:lnTo>
                  <a:pt x="2992283" y="2869411"/>
                </a:lnTo>
                <a:lnTo>
                  <a:pt x="2964758" y="2905245"/>
                </a:lnTo>
                <a:lnTo>
                  <a:pt x="2936377" y="2940298"/>
                </a:lnTo>
                <a:lnTo>
                  <a:pt x="2907156" y="2974552"/>
                </a:lnTo>
                <a:lnTo>
                  <a:pt x="2877111" y="3007990"/>
                </a:lnTo>
                <a:lnTo>
                  <a:pt x="2846261" y="3040593"/>
                </a:lnTo>
                <a:lnTo>
                  <a:pt x="2814621" y="3072344"/>
                </a:lnTo>
                <a:lnTo>
                  <a:pt x="2782208" y="3103225"/>
                </a:lnTo>
                <a:lnTo>
                  <a:pt x="2749039" y="3133218"/>
                </a:lnTo>
                <a:lnTo>
                  <a:pt x="2715131" y="3162306"/>
                </a:lnTo>
                <a:lnTo>
                  <a:pt x="2680501" y="3190471"/>
                </a:lnTo>
                <a:lnTo>
                  <a:pt x="2645166" y="3217695"/>
                </a:lnTo>
                <a:lnTo>
                  <a:pt x="2609142" y="3243961"/>
                </a:lnTo>
                <a:lnTo>
                  <a:pt x="2572446" y="3269249"/>
                </a:lnTo>
                <a:lnTo>
                  <a:pt x="2535095" y="3293544"/>
                </a:lnTo>
                <a:lnTo>
                  <a:pt x="2497105" y="3316827"/>
                </a:lnTo>
                <a:lnTo>
                  <a:pt x="2458495" y="3339079"/>
                </a:lnTo>
                <a:lnTo>
                  <a:pt x="2419280" y="3360285"/>
                </a:lnTo>
                <a:lnTo>
                  <a:pt x="2379476" y="3380425"/>
                </a:lnTo>
                <a:lnTo>
                  <a:pt x="2339102" y="3399482"/>
                </a:lnTo>
                <a:lnTo>
                  <a:pt x="2298174" y="3417438"/>
                </a:lnTo>
                <a:lnTo>
                  <a:pt x="2256708" y="3434276"/>
                </a:lnTo>
                <a:lnTo>
                  <a:pt x="2214722" y="3449978"/>
                </a:lnTo>
                <a:lnTo>
                  <a:pt x="2172232" y="3464525"/>
                </a:lnTo>
                <a:lnTo>
                  <a:pt x="2129255" y="3477901"/>
                </a:lnTo>
                <a:lnTo>
                  <a:pt x="2085808" y="3490087"/>
                </a:lnTo>
                <a:lnTo>
                  <a:pt x="2041907" y="3501065"/>
                </a:lnTo>
                <a:lnTo>
                  <a:pt x="1997570" y="3510819"/>
                </a:lnTo>
                <a:lnTo>
                  <a:pt x="1952814" y="3519330"/>
                </a:lnTo>
                <a:lnTo>
                  <a:pt x="1907654" y="3526580"/>
                </a:lnTo>
                <a:lnTo>
                  <a:pt x="1862108" y="3532552"/>
                </a:lnTo>
                <a:lnTo>
                  <a:pt x="1816193" y="3537227"/>
                </a:lnTo>
                <a:lnTo>
                  <a:pt x="1769925" y="3540589"/>
                </a:lnTo>
                <a:lnTo>
                  <a:pt x="1723322" y="3542619"/>
                </a:lnTo>
                <a:lnTo>
                  <a:pt x="1676400" y="3543300"/>
                </a:lnTo>
                <a:lnTo>
                  <a:pt x="1629477" y="3542619"/>
                </a:lnTo>
                <a:lnTo>
                  <a:pt x="1582874" y="3540589"/>
                </a:lnTo>
                <a:lnTo>
                  <a:pt x="1536606" y="3537227"/>
                </a:lnTo>
                <a:lnTo>
                  <a:pt x="1490691" y="3532552"/>
                </a:lnTo>
                <a:lnTo>
                  <a:pt x="1445145" y="3526580"/>
                </a:lnTo>
                <a:lnTo>
                  <a:pt x="1399985" y="3519330"/>
                </a:lnTo>
                <a:lnTo>
                  <a:pt x="1355229" y="3510819"/>
                </a:lnTo>
                <a:lnTo>
                  <a:pt x="1310892" y="3501065"/>
                </a:lnTo>
                <a:lnTo>
                  <a:pt x="1266991" y="3490087"/>
                </a:lnTo>
                <a:lnTo>
                  <a:pt x="1223544" y="3477901"/>
                </a:lnTo>
                <a:lnTo>
                  <a:pt x="1180567" y="3464525"/>
                </a:lnTo>
                <a:lnTo>
                  <a:pt x="1138077" y="3449978"/>
                </a:lnTo>
                <a:lnTo>
                  <a:pt x="1096091" y="3434276"/>
                </a:lnTo>
                <a:lnTo>
                  <a:pt x="1054625" y="3417438"/>
                </a:lnTo>
                <a:lnTo>
                  <a:pt x="1013697" y="3399482"/>
                </a:lnTo>
                <a:lnTo>
                  <a:pt x="973323" y="3380425"/>
                </a:lnTo>
                <a:lnTo>
                  <a:pt x="933519" y="3360285"/>
                </a:lnTo>
                <a:lnTo>
                  <a:pt x="894304" y="3339079"/>
                </a:lnTo>
                <a:lnTo>
                  <a:pt x="855694" y="3316827"/>
                </a:lnTo>
                <a:lnTo>
                  <a:pt x="817704" y="3293544"/>
                </a:lnTo>
                <a:lnTo>
                  <a:pt x="780353" y="3269249"/>
                </a:lnTo>
                <a:lnTo>
                  <a:pt x="743657" y="3243961"/>
                </a:lnTo>
                <a:lnTo>
                  <a:pt x="707633" y="3217695"/>
                </a:lnTo>
                <a:lnTo>
                  <a:pt x="672298" y="3190471"/>
                </a:lnTo>
                <a:lnTo>
                  <a:pt x="637668" y="3162306"/>
                </a:lnTo>
                <a:lnTo>
                  <a:pt x="603760" y="3133218"/>
                </a:lnTo>
                <a:lnTo>
                  <a:pt x="570591" y="3103225"/>
                </a:lnTo>
                <a:lnTo>
                  <a:pt x="538178" y="3072344"/>
                </a:lnTo>
                <a:lnTo>
                  <a:pt x="506538" y="3040593"/>
                </a:lnTo>
                <a:lnTo>
                  <a:pt x="475688" y="3007990"/>
                </a:lnTo>
                <a:lnTo>
                  <a:pt x="445643" y="2974552"/>
                </a:lnTo>
                <a:lnTo>
                  <a:pt x="416422" y="2940298"/>
                </a:lnTo>
                <a:lnTo>
                  <a:pt x="388041" y="2905245"/>
                </a:lnTo>
                <a:lnTo>
                  <a:pt x="360516" y="2869411"/>
                </a:lnTo>
                <a:lnTo>
                  <a:pt x="333865" y="2832813"/>
                </a:lnTo>
                <a:lnTo>
                  <a:pt x="308105" y="2795470"/>
                </a:lnTo>
                <a:lnTo>
                  <a:pt x="283251" y="2757399"/>
                </a:lnTo>
                <a:lnTo>
                  <a:pt x="259322" y="2718618"/>
                </a:lnTo>
                <a:lnTo>
                  <a:pt x="236333" y="2679145"/>
                </a:lnTo>
                <a:lnTo>
                  <a:pt x="214301" y="2638998"/>
                </a:lnTo>
                <a:lnTo>
                  <a:pt x="193245" y="2598193"/>
                </a:lnTo>
                <a:lnTo>
                  <a:pt x="173179" y="2556749"/>
                </a:lnTo>
                <a:lnTo>
                  <a:pt x="154121" y="2514685"/>
                </a:lnTo>
                <a:lnTo>
                  <a:pt x="136088" y="2472016"/>
                </a:lnTo>
                <a:lnTo>
                  <a:pt x="119097" y="2428762"/>
                </a:lnTo>
                <a:lnTo>
                  <a:pt x="103164" y="2384940"/>
                </a:lnTo>
                <a:lnTo>
                  <a:pt x="88306" y="2340568"/>
                </a:lnTo>
                <a:lnTo>
                  <a:pt x="74541" y="2295664"/>
                </a:lnTo>
                <a:lnTo>
                  <a:pt x="61884" y="2250244"/>
                </a:lnTo>
                <a:lnTo>
                  <a:pt x="50353" y="2204328"/>
                </a:lnTo>
                <a:lnTo>
                  <a:pt x="39964" y="2157932"/>
                </a:lnTo>
                <a:lnTo>
                  <a:pt x="30735" y="2111076"/>
                </a:lnTo>
                <a:lnTo>
                  <a:pt x="22681" y="2063775"/>
                </a:lnTo>
                <a:lnTo>
                  <a:pt x="15821" y="2016049"/>
                </a:lnTo>
                <a:lnTo>
                  <a:pt x="10170" y="1967914"/>
                </a:lnTo>
                <a:lnTo>
                  <a:pt x="5746" y="1919389"/>
                </a:lnTo>
                <a:lnTo>
                  <a:pt x="2565" y="1870491"/>
                </a:lnTo>
                <a:lnTo>
                  <a:pt x="644" y="1821239"/>
                </a:lnTo>
                <a:lnTo>
                  <a:pt x="0" y="1771650"/>
                </a:lnTo>
                <a:close/>
              </a:path>
            </a:pathLst>
          </a:custGeom>
          <a:ln w="25908">
            <a:solidFill>
              <a:srgbClr val="385D89"/>
            </a:solidFill>
            <a:prstDash val="sysDash"/>
          </a:ln>
        </p:spPr>
        <p:txBody>
          <a:bodyPr wrap="square" lIns="0" tIns="0" rIns="0" bIns="0" rtlCol="0"/>
          <a:lstStyle/>
          <a:p>
            <a:endParaRPr/>
          </a:p>
        </p:txBody>
      </p:sp>
      <p:sp>
        <p:nvSpPr>
          <p:cNvPr id="14" name="object 6">
            <a:extLst>
              <a:ext uri="{FF2B5EF4-FFF2-40B4-BE49-F238E27FC236}">
                <a16:creationId xmlns:a16="http://schemas.microsoft.com/office/drawing/2014/main" id="{1DDAD1B0-3CC0-468B-B768-D81B2C08CEEE}"/>
              </a:ext>
            </a:extLst>
          </p:cNvPr>
          <p:cNvSpPr/>
          <p:nvPr/>
        </p:nvSpPr>
        <p:spPr>
          <a:xfrm>
            <a:off x="2516692" y="3299208"/>
            <a:ext cx="1676400" cy="1866900"/>
          </a:xfrm>
          <a:custGeom>
            <a:avLst/>
            <a:gdLst/>
            <a:ahLst/>
            <a:cxnLst/>
            <a:rect l="l" t="t" r="r" b="b"/>
            <a:pathLst>
              <a:path w="1676400" h="1866900">
                <a:moveTo>
                  <a:pt x="0" y="933450"/>
                </a:moveTo>
                <a:lnTo>
                  <a:pt x="1240" y="984662"/>
                </a:lnTo>
                <a:lnTo>
                  <a:pt x="4918" y="1035153"/>
                </a:lnTo>
                <a:lnTo>
                  <a:pt x="10970" y="1084851"/>
                </a:lnTo>
                <a:lnTo>
                  <a:pt x="19333" y="1133685"/>
                </a:lnTo>
                <a:lnTo>
                  <a:pt x="29942" y="1181585"/>
                </a:lnTo>
                <a:lnTo>
                  <a:pt x="42732" y="1228478"/>
                </a:lnTo>
                <a:lnTo>
                  <a:pt x="57642" y="1274293"/>
                </a:lnTo>
                <a:lnTo>
                  <a:pt x="74606" y="1318960"/>
                </a:lnTo>
                <a:lnTo>
                  <a:pt x="93560" y="1362407"/>
                </a:lnTo>
                <a:lnTo>
                  <a:pt x="114441" y="1404563"/>
                </a:lnTo>
                <a:lnTo>
                  <a:pt x="137184" y="1445357"/>
                </a:lnTo>
                <a:lnTo>
                  <a:pt x="161726" y="1484717"/>
                </a:lnTo>
                <a:lnTo>
                  <a:pt x="188003" y="1522572"/>
                </a:lnTo>
                <a:lnTo>
                  <a:pt x="215951" y="1558852"/>
                </a:lnTo>
                <a:lnTo>
                  <a:pt x="245506" y="1593484"/>
                </a:lnTo>
                <a:lnTo>
                  <a:pt x="276604" y="1626399"/>
                </a:lnTo>
                <a:lnTo>
                  <a:pt x="309181" y="1657523"/>
                </a:lnTo>
                <a:lnTo>
                  <a:pt x="343174" y="1686787"/>
                </a:lnTo>
                <a:lnTo>
                  <a:pt x="378517" y="1714119"/>
                </a:lnTo>
                <a:lnTo>
                  <a:pt x="415148" y="1739448"/>
                </a:lnTo>
                <a:lnTo>
                  <a:pt x="453003" y="1762702"/>
                </a:lnTo>
                <a:lnTo>
                  <a:pt x="492017" y="1783811"/>
                </a:lnTo>
                <a:lnTo>
                  <a:pt x="532126" y="1802704"/>
                </a:lnTo>
                <a:lnTo>
                  <a:pt x="573267" y="1819308"/>
                </a:lnTo>
                <a:lnTo>
                  <a:pt x="615376" y="1833553"/>
                </a:lnTo>
                <a:lnTo>
                  <a:pt x="658389" y="1845368"/>
                </a:lnTo>
                <a:lnTo>
                  <a:pt x="702242" y="1854681"/>
                </a:lnTo>
                <a:lnTo>
                  <a:pt x="746870" y="1861422"/>
                </a:lnTo>
                <a:lnTo>
                  <a:pt x="792211" y="1865518"/>
                </a:lnTo>
                <a:lnTo>
                  <a:pt x="838200" y="1866900"/>
                </a:lnTo>
                <a:lnTo>
                  <a:pt x="884188" y="1865518"/>
                </a:lnTo>
                <a:lnTo>
                  <a:pt x="929529" y="1861422"/>
                </a:lnTo>
                <a:lnTo>
                  <a:pt x="974157" y="1854681"/>
                </a:lnTo>
                <a:lnTo>
                  <a:pt x="1018010" y="1845368"/>
                </a:lnTo>
                <a:lnTo>
                  <a:pt x="1061023" y="1833553"/>
                </a:lnTo>
                <a:lnTo>
                  <a:pt x="1103132" y="1819308"/>
                </a:lnTo>
                <a:lnTo>
                  <a:pt x="1144273" y="1802704"/>
                </a:lnTo>
                <a:lnTo>
                  <a:pt x="1184382" y="1783811"/>
                </a:lnTo>
                <a:lnTo>
                  <a:pt x="1223396" y="1762702"/>
                </a:lnTo>
                <a:lnTo>
                  <a:pt x="1261251" y="1739448"/>
                </a:lnTo>
                <a:lnTo>
                  <a:pt x="1297882" y="1714119"/>
                </a:lnTo>
                <a:lnTo>
                  <a:pt x="1333225" y="1686787"/>
                </a:lnTo>
                <a:lnTo>
                  <a:pt x="1367218" y="1657523"/>
                </a:lnTo>
                <a:lnTo>
                  <a:pt x="1399795" y="1626399"/>
                </a:lnTo>
                <a:lnTo>
                  <a:pt x="1430893" y="1593484"/>
                </a:lnTo>
                <a:lnTo>
                  <a:pt x="1460448" y="1558852"/>
                </a:lnTo>
                <a:lnTo>
                  <a:pt x="1488396" y="1522572"/>
                </a:lnTo>
                <a:lnTo>
                  <a:pt x="1514673" y="1484717"/>
                </a:lnTo>
                <a:lnTo>
                  <a:pt x="1539215" y="1445357"/>
                </a:lnTo>
                <a:lnTo>
                  <a:pt x="1561958" y="1404563"/>
                </a:lnTo>
                <a:lnTo>
                  <a:pt x="1582839" y="1362407"/>
                </a:lnTo>
                <a:lnTo>
                  <a:pt x="1601793" y="1318960"/>
                </a:lnTo>
                <a:lnTo>
                  <a:pt x="1618757" y="1274293"/>
                </a:lnTo>
                <a:lnTo>
                  <a:pt x="1633667" y="1228478"/>
                </a:lnTo>
                <a:lnTo>
                  <a:pt x="1646457" y="1181585"/>
                </a:lnTo>
                <a:lnTo>
                  <a:pt x="1657066" y="1133685"/>
                </a:lnTo>
                <a:lnTo>
                  <a:pt x="1665429" y="1084851"/>
                </a:lnTo>
                <a:lnTo>
                  <a:pt x="1671481" y="1035153"/>
                </a:lnTo>
                <a:lnTo>
                  <a:pt x="1675159" y="984662"/>
                </a:lnTo>
                <a:lnTo>
                  <a:pt x="1676400" y="933450"/>
                </a:lnTo>
                <a:lnTo>
                  <a:pt x="1675159" y="882237"/>
                </a:lnTo>
                <a:lnTo>
                  <a:pt x="1671481" y="831746"/>
                </a:lnTo>
                <a:lnTo>
                  <a:pt x="1665429" y="782048"/>
                </a:lnTo>
                <a:lnTo>
                  <a:pt x="1657066" y="733214"/>
                </a:lnTo>
                <a:lnTo>
                  <a:pt x="1646457" y="685314"/>
                </a:lnTo>
                <a:lnTo>
                  <a:pt x="1633667" y="638421"/>
                </a:lnTo>
                <a:lnTo>
                  <a:pt x="1618757" y="592606"/>
                </a:lnTo>
                <a:lnTo>
                  <a:pt x="1601793" y="547939"/>
                </a:lnTo>
                <a:lnTo>
                  <a:pt x="1582839" y="504492"/>
                </a:lnTo>
                <a:lnTo>
                  <a:pt x="1561958" y="462336"/>
                </a:lnTo>
                <a:lnTo>
                  <a:pt x="1539215" y="421542"/>
                </a:lnTo>
                <a:lnTo>
                  <a:pt x="1514673" y="382182"/>
                </a:lnTo>
                <a:lnTo>
                  <a:pt x="1488396" y="344327"/>
                </a:lnTo>
                <a:lnTo>
                  <a:pt x="1460448" y="308047"/>
                </a:lnTo>
                <a:lnTo>
                  <a:pt x="1430893" y="273415"/>
                </a:lnTo>
                <a:lnTo>
                  <a:pt x="1399795" y="240500"/>
                </a:lnTo>
                <a:lnTo>
                  <a:pt x="1367218" y="209376"/>
                </a:lnTo>
                <a:lnTo>
                  <a:pt x="1333225" y="180112"/>
                </a:lnTo>
                <a:lnTo>
                  <a:pt x="1297882" y="152780"/>
                </a:lnTo>
                <a:lnTo>
                  <a:pt x="1261251" y="127451"/>
                </a:lnTo>
                <a:lnTo>
                  <a:pt x="1223396" y="104197"/>
                </a:lnTo>
                <a:lnTo>
                  <a:pt x="1184382" y="83088"/>
                </a:lnTo>
                <a:lnTo>
                  <a:pt x="1144273" y="64195"/>
                </a:lnTo>
                <a:lnTo>
                  <a:pt x="1103132" y="47591"/>
                </a:lnTo>
                <a:lnTo>
                  <a:pt x="1061023" y="33346"/>
                </a:lnTo>
                <a:lnTo>
                  <a:pt x="1018010" y="21531"/>
                </a:lnTo>
                <a:lnTo>
                  <a:pt x="974157" y="12218"/>
                </a:lnTo>
                <a:lnTo>
                  <a:pt x="929529" y="5477"/>
                </a:lnTo>
                <a:lnTo>
                  <a:pt x="884188" y="1381"/>
                </a:lnTo>
                <a:lnTo>
                  <a:pt x="838200" y="0"/>
                </a:lnTo>
                <a:lnTo>
                  <a:pt x="792211" y="1381"/>
                </a:lnTo>
                <a:lnTo>
                  <a:pt x="746870" y="5477"/>
                </a:lnTo>
                <a:lnTo>
                  <a:pt x="702242" y="12218"/>
                </a:lnTo>
                <a:lnTo>
                  <a:pt x="658389" y="21531"/>
                </a:lnTo>
                <a:lnTo>
                  <a:pt x="615376" y="33346"/>
                </a:lnTo>
                <a:lnTo>
                  <a:pt x="573267" y="47591"/>
                </a:lnTo>
                <a:lnTo>
                  <a:pt x="532126" y="64195"/>
                </a:lnTo>
                <a:lnTo>
                  <a:pt x="492017" y="83088"/>
                </a:lnTo>
                <a:lnTo>
                  <a:pt x="453003" y="104197"/>
                </a:lnTo>
                <a:lnTo>
                  <a:pt x="415148" y="127451"/>
                </a:lnTo>
                <a:lnTo>
                  <a:pt x="378517" y="152780"/>
                </a:lnTo>
                <a:lnTo>
                  <a:pt x="343174" y="180112"/>
                </a:lnTo>
                <a:lnTo>
                  <a:pt x="309181" y="209376"/>
                </a:lnTo>
                <a:lnTo>
                  <a:pt x="276604" y="240500"/>
                </a:lnTo>
                <a:lnTo>
                  <a:pt x="245506" y="273415"/>
                </a:lnTo>
                <a:lnTo>
                  <a:pt x="215951" y="308047"/>
                </a:lnTo>
                <a:lnTo>
                  <a:pt x="188003" y="344327"/>
                </a:lnTo>
                <a:lnTo>
                  <a:pt x="161726" y="382182"/>
                </a:lnTo>
                <a:lnTo>
                  <a:pt x="137184" y="421542"/>
                </a:lnTo>
                <a:lnTo>
                  <a:pt x="114441" y="462336"/>
                </a:lnTo>
                <a:lnTo>
                  <a:pt x="93560" y="504492"/>
                </a:lnTo>
                <a:lnTo>
                  <a:pt x="74606" y="547939"/>
                </a:lnTo>
                <a:lnTo>
                  <a:pt x="57642" y="592606"/>
                </a:lnTo>
                <a:lnTo>
                  <a:pt x="42732" y="638421"/>
                </a:lnTo>
                <a:lnTo>
                  <a:pt x="29942" y="685314"/>
                </a:lnTo>
                <a:lnTo>
                  <a:pt x="19333" y="733214"/>
                </a:lnTo>
                <a:lnTo>
                  <a:pt x="10970" y="782048"/>
                </a:lnTo>
                <a:lnTo>
                  <a:pt x="4918" y="831746"/>
                </a:lnTo>
                <a:lnTo>
                  <a:pt x="1240" y="882237"/>
                </a:lnTo>
                <a:lnTo>
                  <a:pt x="0" y="933450"/>
                </a:lnTo>
                <a:close/>
              </a:path>
            </a:pathLst>
          </a:custGeom>
          <a:ln w="25908">
            <a:solidFill>
              <a:srgbClr val="385D89"/>
            </a:solidFill>
            <a:prstDash val="sysDash"/>
          </a:ln>
        </p:spPr>
        <p:txBody>
          <a:bodyPr wrap="square" lIns="0" tIns="0" rIns="0" bIns="0" rtlCol="0"/>
          <a:lstStyle/>
          <a:p>
            <a:endParaRPr/>
          </a:p>
        </p:txBody>
      </p:sp>
      <p:sp>
        <p:nvSpPr>
          <p:cNvPr id="16" name="object 7">
            <a:extLst>
              <a:ext uri="{FF2B5EF4-FFF2-40B4-BE49-F238E27FC236}">
                <a16:creationId xmlns:a16="http://schemas.microsoft.com/office/drawing/2014/main" id="{ECA2BEF0-CD35-4C7C-B10C-692FD972751B}"/>
              </a:ext>
            </a:extLst>
          </p:cNvPr>
          <p:cNvSpPr/>
          <p:nvPr/>
        </p:nvSpPr>
        <p:spPr>
          <a:xfrm>
            <a:off x="3087431" y="3908047"/>
            <a:ext cx="571500" cy="647700"/>
          </a:xfrm>
          <a:custGeom>
            <a:avLst/>
            <a:gdLst/>
            <a:ahLst/>
            <a:cxnLst/>
            <a:rect l="l" t="t" r="r" b="b"/>
            <a:pathLst>
              <a:path w="571500" h="647700">
                <a:moveTo>
                  <a:pt x="285750" y="0"/>
                </a:moveTo>
                <a:lnTo>
                  <a:pt x="239388" y="4239"/>
                </a:lnTo>
                <a:lnTo>
                  <a:pt x="195413" y="16514"/>
                </a:lnTo>
                <a:lnTo>
                  <a:pt x="154411" y="36155"/>
                </a:lnTo>
                <a:lnTo>
                  <a:pt x="116970" y="62496"/>
                </a:lnTo>
                <a:lnTo>
                  <a:pt x="83677" y="94868"/>
                </a:lnTo>
                <a:lnTo>
                  <a:pt x="55120" y="132606"/>
                </a:lnTo>
                <a:lnTo>
                  <a:pt x="31886" y="175040"/>
                </a:lnTo>
                <a:lnTo>
                  <a:pt x="14563" y="221504"/>
                </a:lnTo>
                <a:lnTo>
                  <a:pt x="3738" y="271329"/>
                </a:lnTo>
                <a:lnTo>
                  <a:pt x="0" y="323850"/>
                </a:lnTo>
                <a:lnTo>
                  <a:pt x="3738" y="376370"/>
                </a:lnTo>
                <a:lnTo>
                  <a:pt x="14563" y="426195"/>
                </a:lnTo>
                <a:lnTo>
                  <a:pt x="31886" y="472659"/>
                </a:lnTo>
                <a:lnTo>
                  <a:pt x="55120" y="515093"/>
                </a:lnTo>
                <a:lnTo>
                  <a:pt x="83677" y="552831"/>
                </a:lnTo>
                <a:lnTo>
                  <a:pt x="116970" y="585203"/>
                </a:lnTo>
                <a:lnTo>
                  <a:pt x="154411" y="611544"/>
                </a:lnTo>
                <a:lnTo>
                  <a:pt x="195413" y="631185"/>
                </a:lnTo>
                <a:lnTo>
                  <a:pt x="239388" y="643460"/>
                </a:lnTo>
                <a:lnTo>
                  <a:pt x="285750" y="647700"/>
                </a:lnTo>
                <a:lnTo>
                  <a:pt x="332111" y="643460"/>
                </a:lnTo>
                <a:lnTo>
                  <a:pt x="376086" y="631185"/>
                </a:lnTo>
                <a:lnTo>
                  <a:pt x="417088" y="611544"/>
                </a:lnTo>
                <a:lnTo>
                  <a:pt x="454529" y="585203"/>
                </a:lnTo>
                <a:lnTo>
                  <a:pt x="487822" y="552831"/>
                </a:lnTo>
                <a:lnTo>
                  <a:pt x="516379" y="515093"/>
                </a:lnTo>
                <a:lnTo>
                  <a:pt x="539613" y="472659"/>
                </a:lnTo>
                <a:lnTo>
                  <a:pt x="556936" y="426195"/>
                </a:lnTo>
                <a:lnTo>
                  <a:pt x="567761" y="376370"/>
                </a:lnTo>
                <a:lnTo>
                  <a:pt x="571500" y="323850"/>
                </a:lnTo>
                <a:lnTo>
                  <a:pt x="567761" y="271329"/>
                </a:lnTo>
                <a:lnTo>
                  <a:pt x="556936" y="221504"/>
                </a:lnTo>
                <a:lnTo>
                  <a:pt x="539613" y="175040"/>
                </a:lnTo>
                <a:lnTo>
                  <a:pt x="516379" y="132606"/>
                </a:lnTo>
                <a:lnTo>
                  <a:pt x="487822" y="94868"/>
                </a:lnTo>
                <a:lnTo>
                  <a:pt x="454529" y="62496"/>
                </a:lnTo>
                <a:lnTo>
                  <a:pt x="417088" y="36155"/>
                </a:lnTo>
                <a:lnTo>
                  <a:pt x="376086" y="16514"/>
                </a:lnTo>
                <a:lnTo>
                  <a:pt x="332111" y="4239"/>
                </a:lnTo>
                <a:lnTo>
                  <a:pt x="285750" y="0"/>
                </a:lnTo>
                <a:close/>
              </a:path>
            </a:pathLst>
          </a:custGeom>
          <a:solidFill>
            <a:srgbClr val="00AF50"/>
          </a:solidFill>
        </p:spPr>
        <p:txBody>
          <a:bodyPr wrap="square" lIns="0" tIns="0" rIns="0" bIns="0" rtlCol="0"/>
          <a:lstStyle/>
          <a:p>
            <a:endParaRPr/>
          </a:p>
        </p:txBody>
      </p:sp>
      <p:sp>
        <p:nvSpPr>
          <p:cNvPr id="18" name="object 8">
            <a:extLst>
              <a:ext uri="{FF2B5EF4-FFF2-40B4-BE49-F238E27FC236}">
                <a16:creationId xmlns:a16="http://schemas.microsoft.com/office/drawing/2014/main" id="{E7803AD0-875E-49A2-B112-118EB4510399}"/>
              </a:ext>
            </a:extLst>
          </p:cNvPr>
          <p:cNvSpPr txBox="1"/>
          <p:nvPr/>
        </p:nvSpPr>
        <p:spPr>
          <a:xfrm>
            <a:off x="3272215" y="4029713"/>
            <a:ext cx="20383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Arial"/>
                <a:cs typeface="Arial"/>
              </a:rPr>
              <a:t>+</a:t>
            </a:r>
            <a:endParaRPr sz="2400">
              <a:latin typeface="Arial"/>
              <a:cs typeface="Arial"/>
            </a:endParaRPr>
          </a:p>
        </p:txBody>
      </p:sp>
      <p:sp>
        <p:nvSpPr>
          <p:cNvPr id="20" name="object 9">
            <a:extLst>
              <a:ext uri="{FF2B5EF4-FFF2-40B4-BE49-F238E27FC236}">
                <a16:creationId xmlns:a16="http://schemas.microsoft.com/office/drawing/2014/main" id="{977E2D96-450F-4AA1-9FA0-7EE1A218F9C6}"/>
              </a:ext>
            </a:extLst>
          </p:cNvPr>
          <p:cNvSpPr/>
          <p:nvPr/>
        </p:nvSpPr>
        <p:spPr>
          <a:xfrm>
            <a:off x="3201731" y="3107947"/>
            <a:ext cx="342900" cy="419100"/>
          </a:xfrm>
          <a:custGeom>
            <a:avLst/>
            <a:gdLst/>
            <a:ahLst/>
            <a:cxnLst/>
            <a:rect l="l" t="t" r="r" b="b"/>
            <a:pathLst>
              <a:path w="342900" h="419100">
                <a:moveTo>
                  <a:pt x="171450" y="0"/>
                </a:moveTo>
                <a:lnTo>
                  <a:pt x="132121" y="5536"/>
                </a:lnTo>
                <a:lnTo>
                  <a:pt x="96027" y="21304"/>
                </a:lnTo>
                <a:lnTo>
                  <a:pt x="64194" y="46046"/>
                </a:lnTo>
                <a:lnTo>
                  <a:pt x="37649" y="78501"/>
                </a:lnTo>
                <a:lnTo>
                  <a:pt x="17417" y="117410"/>
                </a:lnTo>
                <a:lnTo>
                  <a:pt x="4525" y="161512"/>
                </a:lnTo>
                <a:lnTo>
                  <a:pt x="0" y="209550"/>
                </a:lnTo>
                <a:lnTo>
                  <a:pt x="4525" y="257587"/>
                </a:lnTo>
                <a:lnTo>
                  <a:pt x="17417" y="301689"/>
                </a:lnTo>
                <a:lnTo>
                  <a:pt x="37649" y="340598"/>
                </a:lnTo>
                <a:lnTo>
                  <a:pt x="64194" y="373053"/>
                </a:lnTo>
                <a:lnTo>
                  <a:pt x="96027" y="397795"/>
                </a:lnTo>
                <a:lnTo>
                  <a:pt x="132121" y="413563"/>
                </a:lnTo>
                <a:lnTo>
                  <a:pt x="171450" y="419100"/>
                </a:lnTo>
                <a:lnTo>
                  <a:pt x="210778" y="413563"/>
                </a:lnTo>
                <a:lnTo>
                  <a:pt x="246872" y="397795"/>
                </a:lnTo>
                <a:lnTo>
                  <a:pt x="278705" y="373053"/>
                </a:lnTo>
                <a:lnTo>
                  <a:pt x="305250" y="340598"/>
                </a:lnTo>
                <a:lnTo>
                  <a:pt x="325482" y="301689"/>
                </a:lnTo>
                <a:lnTo>
                  <a:pt x="338374" y="257587"/>
                </a:lnTo>
                <a:lnTo>
                  <a:pt x="342900" y="209550"/>
                </a:lnTo>
                <a:lnTo>
                  <a:pt x="338374" y="161512"/>
                </a:lnTo>
                <a:lnTo>
                  <a:pt x="325482" y="117410"/>
                </a:lnTo>
                <a:lnTo>
                  <a:pt x="305250" y="78501"/>
                </a:lnTo>
                <a:lnTo>
                  <a:pt x="278705" y="46046"/>
                </a:lnTo>
                <a:lnTo>
                  <a:pt x="246872" y="21304"/>
                </a:lnTo>
                <a:lnTo>
                  <a:pt x="210778" y="5536"/>
                </a:lnTo>
                <a:lnTo>
                  <a:pt x="171450" y="0"/>
                </a:lnTo>
                <a:close/>
              </a:path>
            </a:pathLst>
          </a:custGeom>
          <a:solidFill>
            <a:srgbClr val="FF0000"/>
          </a:solidFill>
        </p:spPr>
        <p:txBody>
          <a:bodyPr wrap="square" lIns="0" tIns="0" rIns="0" bIns="0" rtlCol="0"/>
          <a:lstStyle/>
          <a:p>
            <a:endParaRPr/>
          </a:p>
        </p:txBody>
      </p:sp>
      <p:sp>
        <p:nvSpPr>
          <p:cNvPr id="22" name="object 10">
            <a:extLst>
              <a:ext uri="{FF2B5EF4-FFF2-40B4-BE49-F238E27FC236}">
                <a16:creationId xmlns:a16="http://schemas.microsoft.com/office/drawing/2014/main" id="{230B4382-1F2D-4037-B480-40B6804FE1CA}"/>
              </a:ext>
            </a:extLst>
          </p:cNvPr>
          <p:cNvSpPr txBox="1"/>
          <p:nvPr/>
        </p:nvSpPr>
        <p:spPr>
          <a:xfrm>
            <a:off x="3293552" y="3049526"/>
            <a:ext cx="161290"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FFFFF"/>
                </a:solidFill>
                <a:latin typeface="Arial"/>
                <a:cs typeface="Arial"/>
              </a:rPr>
              <a:t>-</a:t>
            </a:r>
            <a:endParaRPr sz="3200">
              <a:latin typeface="Arial"/>
              <a:cs typeface="Arial"/>
            </a:endParaRPr>
          </a:p>
        </p:txBody>
      </p:sp>
      <p:sp>
        <p:nvSpPr>
          <p:cNvPr id="24" name="object 11">
            <a:extLst>
              <a:ext uri="{FF2B5EF4-FFF2-40B4-BE49-F238E27FC236}">
                <a16:creationId xmlns:a16="http://schemas.microsoft.com/office/drawing/2014/main" id="{B9A2B341-FDA2-4B38-90E7-A7C731D14F2F}"/>
              </a:ext>
            </a:extLst>
          </p:cNvPr>
          <p:cNvSpPr/>
          <p:nvPr/>
        </p:nvSpPr>
        <p:spPr>
          <a:xfrm>
            <a:off x="3201731" y="2231647"/>
            <a:ext cx="342900" cy="419100"/>
          </a:xfrm>
          <a:custGeom>
            <a:avLst/>
            <a:gdLst/>
            <a:ahLst/>
            <a:cxnLst/>
            <a:rect l="l" t="t" r="r" b="b"/>
            <a:pathLst>
              <a:path w="342900" h="419100">
                <a:moveTo>
                  <a:pt x="171450" y="0"/>
                </a:moveTo>
                <a:lnTo>
                  <a:pt x="132121" y="5536"/>
                </a:lnTo>
                <a:lnTo>
                  <a:pt x="96027" y="21304"/>
                </a:lnTo>
                <a:lnTo>
                  <a:pt x="64194" y="46046"/>
                </a:lnTo>
                <a:lnTo>
                  <a:pt x="37649" y="78501"/>
                </a:lnTo>
                <a:lnTo>
                  <a:pt x="17417" y="117410"/>
                </a:lnTo>
                <a:lnTo>
                  <a:pt x="4525" y="161512"/>
                </a:lnTo>
                <a:lnTo>
                  <a:pt x="0" y="209550"/>
                </a:lnTo>
                <a:lnTo>
                  <a:pt x="4525" y="257587"/>
                </a:lnTo>
                <a:lnTo>
                  <a:pt x="17417" y="301689"/>
                </a:lnTo>
                <a:lnTo>
                  <a:pt x="37649" y="340598"/>
                </a:lnTo>
                <a:lnTo>
                  <a:pt x="64194" y="373053"/>
                </a:lnTo>
                <a:lnTo>
                  <a:pt x="96027" y="397795"/>
                </a:lnTo>
                <a:lnTo>
                  <a:pt x="132121" y="413563"/>
                </a:lnTo>
                <a:lnTo>
                  <a:pt x="171450" y="419100"/>
                </a:lnTo>
                <a:lnTo>
                  <a:pt x="210778" y="413563"/>
                </a:lnTo>
                <a:lnTo>
                  <a:pt x="246872" y="397795"/>
                </a:lnTo>
                <a:lnTo>
                  <a:pt x="278705" y="373053"/>
                </a:lnTo>
                <a:lnTo>
                  <a:pt x="305250" y="340598"/>
                </a:lnTo>
                <a:lnTo>
                  <a:pt x="325482" y="301689"/>
                </a:lnTo>
                <a:lnTo>
                  <a:pt x="338374" y="257587"/>
                </a:lnTo>
                <a:lnTo>
                  <a:pt x="342900" y="209550"/>
                </a:lnTo>
                <a:lnTo>
                  <a:pt x="338374" y="161512"/>
                </a:lnTo>
                <a:lnTo>
                  <a:pt x="325482" y="117410"/>
                </a:lnTo>
                <a:lnTo>
                  <a:pt x="305250" y="78501"/>
                </a:lnTo>
                <a:lnTo>
                  <a:pt x="278705" y="46046"/>
                </a:lnTo>
                <a:lnTo>
                  <a:pt x="246872" y="21304"/>
                </a:lnTo>
                <a:lnTo>
                  <a:pt x="210778" y="5536"/>
                </a:lnTo>
                <a:lnTo>
                  <a:pt x="171450" y="0"/>
                </a:lnTo>
                <a:close/>
              </a:path>
            </a:pathLst>
          </a:custGeom>
          <a:solidFill>
            <a:srgbClr val="FF0000"/>
          </a:solidFill>
        </p:spPr>
        <p:txBody>
          <a:bodyPr wrap="square" lIns="0" tIns="0" rIns="0" bIns="0" rtlCol="0"/>
          <a:lstStyle/>
          <a:p>
            <a:endParaRPr/>
          </a:p>
        </p:txBody>
      </p:sp>
      <p:sp>
        <p:nvSpPr>
          <p:cNvPr id="26" name="object 12">
            <a:extLst>
              <a:ext uri="{FF2B5EF4-FFF2-40B4-BE49-F238E27FC236}">
                <a16:creationId xmlns:a16="http://schemas.microsoft.com/office/drawing/2014/main" id="{32BEBE78-4E74-4C6C-95BA-AA988E7E26AE}"/>
              </a:ext>
            </a:extLst>
          </p:cNvPr>
          <p:cNvSpPr txBox="1"/>
          <p:nvPr/>
        </p:nvSpPr>
        <p:spPr>
          <a:xfrm>
            <a:off x="3293552" y="2172668"/>
            <a:ext cx="161290"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FFFFF"/>
                </a:solidFill>
                <a:latin typeface="Arial"/>
                <a:cs typeface="Arial"/>
              </a:rPr>
              <a:t>-</a:t>
            </a:r>
            <a:endParaRPr sz="3200">
              <a:latin typeface="Arial"/>
              <a:cs typeface="Arial"/>
            </a:endParaRPr>
          </a:p>
        </p:txBody>
      </p:sp>
      <p:sp>
        <p:nvSpPr>
          <p:cNvPr id="28" name="object 13">
            <a:extLst>
              <a:ext uri="{FF2B5EF4-FFF2-40B4-BE49-F238E27FC236}">
                <a16:creationId xmlns:a16="http://schemas.microsoft.com/office/drawing/2014/main" id="{6B3F15D1-C49D-4C7A-A764-9C8335DBE0D0}"/>
              </a:ext>
            </a:extLst>
          </p:cNvPr>
          <p:cNvSpPr/>
          <p:nvPr/>
        </p:nvSpPr>
        <p:spPr>
          <a:xfrm>
            <a:off x="6325931" y="4555747"/>
            <a:ext cx="304800" cy="306705"/>
          </a:xfrm>
          <a:custGeom>
            <a:avLst/>
            <a:gdLst/>
            <a:ahLst/>
            <a:cxnLst/>
            <a:rect l="l" t="t" r="r" b="b"/>
            <a:pathLst>
              <a:path w="304800" h="306704">
                <a:moveTo>
                  <a:pt x="152400" y="0"/>
                </a:moveTo>
                <a:lnTo>
                  <a:pt x="104217" y="7808"/>
                </a:lnTo>
                <a:lnTo>
                  <a:pt x="62380" y="29553"/>
                </a:lnTo>
                <a:lnTo>
                  <a:pt x="29394" y="62709"/>
                </a:lnTo>
                <a:lnTo>
                  <a:pt x="7766" y="104753"/>
                </a:lnTo>
                <a:lnTo>
                  <a:pt x="0" y="153162"/>
                </a:lnTo>
                <a:lnTo>
                  <a:pt x="7766" y="201570"/>
                </a:lnTo>
                <a:lnTo>
                  <a:pt x="29394" y="243614"/>
                </a:lnTo>
                <a:lnTo>
                  <a:pt x="62380" y="276770"/>
                </a:lnTo>
                <a:lnTo>
                  <a:pt x="104217" y="298515"/>
                </a:lnTo>
                <a:lnTo>
                  <a:pt x="152400" y="306324"/>
                </a:lnTo>
                <a:lnTo>
                  <a:pt x="200582" y="298515"/>
                </a:lnTo>
                <a:lnTo>
                  <a:pt x="242419" y="276770"/>
                </a:lnTo>
                <a:lnTo>
                  <a:pt x="275405" y="243614"/>
                </a:lnTo>
                <a:lnTo>
                  <a:pt x="297033" y="201570"/>
                </a:lnTo>
                <a:lnTo>
                  <a:pt x="304800" y="153162"/>
                </a:lnTo>
                <a:lnTo>
                  <a:pt x="297033" y="104753"/>
                </a:lnTo>
                <a:lnTo>
                  <a:pt x="275405" y="62709"/>
                </a:lnTo>
                <a:lnTo>
                  <a:pt x="242419" y="29553"/>
                </a:lnTo>
                <a:lnTo>
                  <a:pt x="200582" y="7808"/>
                </a:lnTo>
                <a:lnTo>
                  <a:pt x="152400" y="0"/>
                </a:lnTo>
                <a:close/>
              </a:path>
            </a:pathLst>
          </a:custGeom>
          <a:solidFill>
            <a:srgbClr val="FF0000"/>
          </a:solidFill>
        </p:spPr>
        <p:txBody>
          <a:bodyPr wrap="square" lIns="0" tIns="0" rIns="0" bIns="0" rtlCol="0"/>
          <a:lstStyle/>
          <a:p>
            <a:endParaRPr/>
          </a:p>
        </p:txBody>
      </p:sp>
      <p:sp>
        <p:nvSpPr>
          <p:cNvPr id="30" name="object 14">
            <a:extLst>
              <a:ext uri="{FF2B5EF4-FFF2-40B4-BE49-F238E27FC236}">
                <a16:creationId xmlns:a16="http://schemas.microsoft.com/office/drawing/2014/main" id="{7686F6DB-1DF1-43F2-BA66-7D1F74832508}"/>
              </a:ext>
            </a:extLst>
          </p:cNvPr>
          <p:cNvSpPr txBox="1"/>
          <p:nvPr/>
        </p:nvSpPr>
        <p:spPr>
          <a:xfrm>
            <a:off x="6403147" y="4553968"/>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e</a:t>
            </a:r>
            <a:endParaRPr sz="1800">
              <a:latin typeface="Arial"/>
              <a:cs typeface="Arial"/>
            </a:endParaRPr>
          </a:p>
        </p:txBody>
      </p:sp>
      <p:sp>
        <p:nvSpPr>
          <p:cNvPr id="32" name="object 15">
            <a:extLst>
              <a:ext uri="{FF2B5EF4-FFF2-40B4-BE49-F238E27FC236}">
                <a16:creationId xmlns:a16="http://schemas.microsoft.com/office/drawing/2014/main" id="{D17DE94C-9B13-413C-B305-BB45D246107A}"/>
              </a:ext>
            </a:extLst>
          </p:cNvPr>
          <p:cNvSpPr/>
          <p:nvPr/>
        </p:nvSpPr>
        <p:spPr>
          <a:xfrm>
            <a:off x="6321359" y="2435863"/>
            <a:ext cx="315468" cy="2228087"/>
          </a:xfrm>
          <a:prstGeom prst="rect">
            <a:avLst/>
          </a:prstGeom>
          <a:blipFill>
            <a:blip r:embed="rId4" cstate="print"/>
            <a:stretch>
              <a:fillRect/>
            </a:stretch>
          </a:blipFill>
        </p:spPr>
        <p:txBody>
          <a:bodyPr wrap="square" lIns="0" tIns="0" rIns="0" bIns="0" rtlCol="0"/>
          <a:lstStyle/>
          <a:p>
            <a:endParaRPr/>
          </a:p>
        </p:txBody>
      </p:sp>
      <p:sp>
        <p:nvSpPr>
          <p:cNvPr id="34" name="object 16">
            <a:extLst>
              <a:ext uri="{FF2B5EF4-FFF2-40B4-BE49-F238E27FC236}">
                <a16:creationId xmlns:a16="http://schemas.microsoft.com/office/drawing/2014/main" id="{65C31402-AE15-4969-8DDB-198CC22C33CD}"/>
              </a:ext>
            </a:extLst>
          </p:cNvPr>
          <p:cNvSpPr/>
          <p:nvPr/>
        </p:nvSpPr>
        <p:spPr>
          <a:xfrm>
            <a:off x="6419022" y="2573785"/>
            <a:ext cx="120650" cy="2028189"/>
          </a:xfrm>
          <a:custGeom>
            <a:avLst/>
            <a:gdLst/>
            <a:ahLst/>
            <a:cxnLst/>
            <a:rect l="l" t="t" r="r" b="b"/>
            <a:pathLst>
              <a:path w="120650" h="2028189">
                <a:moveTo>
                  <a:pt x="60070" y="51289"/>
                </a:moveTo>
                <a:lnTo>
                  <a:pt x="47116" y="73496"/>
                </a:lnTo>
                <a:lnTo>
                  <a:pt x="47116" y="2027682"/>
                </a:lnTo>
                <a:lnTo>
                  <a:pt x="73025" y="2027682"/>
                </a:lnTo>
                <a:lnTo>
                  <a:pt x="73025" y="73496"/>
                </a:lnTo>
                <a:lnTo>
                  <a:pt x="60070" y="51289"/>
                </a:lnTo>
                <a:close/>
              </a:path>
              <a:path w="120650" h="2028189">
                <a:moveTo>
                  <a:pt x="60070" y="0"/>
                </a:moveTo>
                <a:lnTo>
                  <a:pt x="0" y="102997"/>
                </a:lnTo>
                <a:lnTo>
                  <a:pt x="2031" y="110998"/>
                </a:lnTo>
                <a:lnTo>
                  <a:pt x="8254" y="114553"/>
                </a:lnTo>
                <a:lnTo>
                  <a:pt x="14350" y="118110"/>
                </a:lnTo>
                <a:lnTo>
                  <a:pt x="22351" y="116077"/>
                </a:lnTo>
                <a:lnTo>
                  <a:pt x="25907" y="109854"/>
                </a:lnTo>
                <a:lnTo>
                  <a:pt x="47116" y="73496"/>
                </a:lnTo>
                <a:lnTo>
                  <a:pt x="47116" y="25653"/>
                </a:lnTo>
                <a:lnTo>
                  <a:pt x="75033" y="25653"/>
                </a:lnTo>
                <a:lnTo>
                  <a:pt x="60070" y="0"/>
                </a:lnTo>
                <a:close/>
              </a:path>
              <a:path w="120650" h="2028189">
                <a:moveTo>
                  <a:pt x="75033" y="25653"/>
                </a:moveTo>
                <a:lnTo>
                  <a:pt x="73025" y="25653"/>
                </a:lnTo>
                <a:lnTo>
                  <a:pt x="73025" y="73496"/>
                </a:lnTo>
                <a:lnTo>
                  <a:pt x="94233" y="109854"/>
                </a:lnTo>
                <a:lnTo>
                  <a:pt x="97789" y="116077"/>
                </a:lnTo>
                <a:lnTo>
                  <a:pt x="105790" y="118110"/>
                </a:lnTo>
                <a:lnTo>
                  <a:pt x="111886" y="114553"/>
                </a:lnTo>
                <a:lnTo>
                  <a:pt x="118109" y="110998"/>
                </a:lnTo>
                <a:lnTo>
                  <a:pt x="120141" y="102997"/>
                </a:lnTo>
                <a:lnTo>
                  <a:pt x="75033" y="25653"/>
                </a:lnTo>
                <a:close/>
              </a:path>
              <a:path w="120650" h="2028189">
                <a:moveTo>
                  <a:pt x="73025" y="25653"/>
                </a:moveTo>
                <a:lnTo>
                  <a:pt x="47116" y="25653"/>
                </a:lnTo>
                <a:lnTo>
                  <a:pt x="47116" y="73496"/>
                </a:lnTo>
                <a:lnTo>
                  <a:pt x="60070" y="51289"/>
                </a:lnTo>
                <a:lnTo>
                  <a:pt x="48894" y="32131"/>
                </a:lnTo>
                <a:lnTo>
                  <a:pt x="73025" y="32131"/>
                </a:lnTo>
                <a:lnTo>
                  <a:pt x="73025" y="25653"/>
                </a:lnTo>
                <a:close/>
              </a:path>
              <a:path w="120650" h="2028189">
                <a:moveTo>
                  <a:pt x="73025" y="32131"/>
                </a:moveTo>
                <a:lnTo>
                  <a:pt x="71247" y="32131"/>
                </a:lnTo>
                <a:lnTo>
                  <a:pt x="60070" y="51289"/>
                </a:lnTo>
                <a:lnTo>
                  <a:pt x="73025" y="73496"/>
                </a:lnTo>
                <a:lnTo>
                  <a:pt x="73025" y="32131"/>
                </a:lnTo>
                <a:close/>
              </a:path>
              <a:path w="120650" h="2028189">
                <a:moveTo>
                  <a:pt x="71247" y="32131"/>
                </a:moveTo>
                <a:lnTo>
                  <a:pt x="48894" y="32131"/>
                </a:lnTo>
                <a:lnTo>
                  <a:pt x="60070" y="51289"/>
                </a:lnTo>
                <a:lnTo>
                  <a:pt x="71247" y="32131"/>
                </a:lnTo>
                <a:close/>
              </a:path>
            </a:pathLst>
          </a:custGeom>
          <a:solidFill>
            <a:srgbClr val="FFFF00"/>
          </a:solidFill>
        </p:spPr>
        <p:txBody>
          <a:bodyPr wrap="square" lIns="0" tIns="0" rIns="0" bIns="0" rtlCol="0"/>
          <a:lstStyle/>
          <a:p>
            <a:endParaRPr/>
          </a:p>
        </p:txBody>
      </p:sp>
      <p:sp>
        <p:nvSpPr>
          <p:cNvPr id="36" name="object 17">
            <a:extLst>
              <a:ext uri="{FF2B5EF4-FFF2-40B4-BE49-F238E27FC236}">
                <a16:creationId xmlns:a16="http://schemas.microsoft.com/office/drawing/2014/main" id="{162986E0-FA1C-4A37-B1B1-02D35EBF6EA5}"/>
              </a:ext>
            </a:extLst>
          </p:cNvPr>
          <p:cNvSpPr txBox="1"/>
          <p:nvPr/>
        </p:nvSpPr>
        <p:spPr>
          <a:xfrm>
            <a:off x="5376859" y="3315592"/>
            <a:ext cx="1003935" cy="670560"/>
          </a:xfrm>
          <a:prstGeom prst="rect">
            <a:avLst/>
          </a:prstGeom>
        </p:spPr>
        <p:txBody>
          <a:bodyPr vert="horz" wrap="square" lIns="0" tIns="12700" rIns="0" bIns="0" rtlCol="0">
            <a:spAutoFit/>
          </a:bodyPr>
          <a:lstStyle/>
          <a:p>
            <a:pPr algn="ctr">
              <a:lnSpc>
                <a:spcPct val="100000"/>
              </a:lnSpc>
              <a:spcBef>
                <a:spcPts val="100"/>
              </a:spcBef>
            </a:pPr>
            <a:r>
              <a:rPr sz="2400" b="1" spc="-5" dirty="0">
                <a:latin typeface="Arial"/>
                <a:cs typeface="Arial"/>
              </a:rPr>
              <a:t>+h</a:t>
            </a:r>
            <a:r>
              <a:rPr sz="2400" b="1" spc="-5" dirty="0">
                <a:latin typeface="Constantia"/>
                <a:cs typeface="Constantia"/>
              </a:rPr>
              <a:t>ν</a:t>
            </a:r>
            <a:endParaRPr sz="2400">
              <a:latin typeface="Constantia"/>
              <a:cs typeface="Constantia"/>
            </a:endParaRPr>
          </a:p>
          <a:p>
            <a:pPr algn="ctr">
              <a:lnSpc>
                <a:spcPct val="100000"/>
              </a:lnSpc>
              <a:spcBef>
                <a:spcPts val="35"/>
              </a:spcBef>
            </a:pPr>
            <a:r>
              <a:rPr sz="1800" b="1" dirty="0">
                <a:latin typeface="Constantia"/>
                <a:cs typeface="Constantia"/>
              </a:rPr>
              <a:t>(Energy</a:t>
            </a:r>
            <a:r>
              <a:rPr sz="1800" b="1" spc="-105" dirty="0">
                <a:latin typeface="Constantia"/>
                <a:cs typeface="Constantia"/>
              </a:rPr>
              <a:t> </a:t>
            </a:r>
            <a:r>
              <a:rPr sz="1800" b="1" dirty="0">
                <a:latin typeface="Constantia"/>
                <a:cs typeface="Constantia"/>
              </a:rPr>
              <a:t>)</a:t>
            </a:r>
            <a:endParaRPr sz="1800">
              <a:latin typeface="Constantia"/>
              <a:cs typeface="Constantia"/>
            </a:endParaRPr>
          </a:p>
        </p:txBody>
      </p:sp>
      <p:sp>
        <p:nvSpPr>
          <p:cNvPr id="38" name="object 18">
            <a:extLst>
              <a:ext uri="{FF2B5EF4-FFF2-40B4-BE49-F238E27FC236}">
                <a16:creationId xmlns:a16="http://schemas.microsoft.com/office/drawing/2014/main" id="{87DC6589-8F6C-48E6-A352-7DFD9D1C288E}"/>
              </a:ext>
            </a:extLst>
          </p:cNvPr>
          <p:cNvSpPr/>
          <p:nvPr/>
        </p:nvSpPr>
        <p:spPr>
          <a:xfrm>
            <a:off x="6935531" y="2268223"/>
            <a:ext cx="304800" cy="306705"/>
          </a:xfrm>
          <a:custGeom>
            <a:avLst/>
            <a:gdLst/>
            <a:ahLst/>
            <a:cxnLst/>
            <a:rect l="l" t="t" r="r" b="b"/>
            <a:pathLst>
              <a:path w="304800" h="306705">
                <a:moveTo>
                  <a:pt x="152400" y="0"/>
                </a:moveTo>
                <a:lnTo>
                  <a:pt x="104217" y="7808"/>
                </a:lnTo>
                <a:lnTo>
                  <a:pt x="62380" y="29553"/>
                </a:lnTo>
                <a:lnTo>
                  <a:pt x="29394" y="62709"/>
                </a:lnTo>
                <a:lnTo>
                  <a:pt x="7766" y="104753"/>
                </a:lnTo>
                <a:lnTo>
                  <a:pt x="0" y="153162"/>
                </a:lnTo>
                <a:lnTo>
                  <a:pt x="7766" y="201570"/>
                </a:lnTo>
                <a:lnTo>
                  <a:pt x="29394" y="243614"/>
                </a:lnTo>
                <a:lnTo>
                  <a:pt x="62380" y="276770"/>
                </a:lnTo>
                <a:lnTo>
                  <a:pt x="104217" y="298515"/>
                </a:lnTo>
                <a:lnTo>
                  <a:pt x="152400" y="306324"/>
                </a:lnTo>
                <a:lnTo>
                  <a:pt x="200582" y="298515"/>
                </a:lnTo>
                <a:lnTo>
                  <a:pt x="242419" y="276770"/>
                </a:lnTo>
                <a:lnTo>
                  <a:pt x="275405" y="243614"/>
                </a:lnTo>
                <a:lnTo>
                  <a:pt x="297033" y="201570"/>
                </a:lnTo>
                <a:lnTo>
                  <a:pt x="304800" y="153162"/>
                </a:lnTo>
                <a:lnTo>
                  <a:pt x="297033" y="104753"/>
                </a:lnTo>
                <a:lnTo>
                  <a:pt x="275405" y="62709"/>
                </a:lnTo>
                <a:lnTo>
                  <a:pt x="242419" y="29553"/>
                </a:lnTo>
                <a:lnTo>
                  <a:pt x="200582" y="7808"/>
                </a:lnTo>
                <a:lnTo>
                  <a:pt x="152400" y="0"/>
                </a:lnTo>
                <a:close/>
              </a:path>
            </a:pathLst>
          </a:custGeom>
          <a:solidFill>
            <a:srgbClr val="FF0000"/>
          </a:solidFill>
        </p:spPr>
        <p:txBody>
          <a:bodyPr wrap="square" lIns="0" tIns="0" rIns="0" bIns="0" rtlCol="0"/>
          <a:lstStyle/>
          <a:p>
            <a:endParaRPr/>
          </a:p>
        </p:txBody>
      </p:sp>
      <p:sp>
        <p:nvSpPr>
          <p:cNvPr id="40" name="object 19">
            <a:extLst>
              <a:ext uri="{FF2B5EF4-FFF2-40B4-BE49-F238E27FC236}">
                <a16:creationId xmlns:a16="http://schemas.microsoft.com/office/drawing/2014/main" id="{78446AA7-5989-4E86-AE6F-77410C31E9EE}"/>
              </a:ext>
            </a:extLst>
          </p:cNvPr>
          <p:cNvSpPr txBox="1"/>
          <p:nvPr/>
        </p:nvSpPr>
        <p:spPr>
          <a:xfrm>
            <a:off x="7012747" y="2265937"/>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e</a:t>
            </a:r>
            <a:endParaRPr sz="1800">
              <a:latin typeface="Arial"/>
              <a:cs typeface="Arial"/>
            </a:endParaRPr>
          </a:p>
        </p:txBody>
      </p:sp>
      <p:sp>
        <p:nvSpPr>
          <p:cNvPr id="42" name="object 20">
            <a:extLst>
              <a:ext uri="{FF2B5EF4-FFF2-40B4-BE49-F238E27FC236}">
                <a16:creationId xmlns:a16="http://schemas.microsoft.com/office/drawing/2014/main" id="{93D77E59-F346-4820-8C3E-5542962F9081}"/>
              </a:ext>
            </a:extLst>
          </p:cNvPr>
          <p:cNvSpPr/>
          <p:nvPr/>
        </p:nvSpPr>
        <p:spPr>
          <a:xfrm>
            <a:off x="7005186" y="2610432"/>
            <a:ext cx="167012" cy="2294572"/>
          </a:xfrm>
          <a:prstGeom prst="rect">
            <a:avLst/>
          </a:prstGeom>
          <a:blipFill>
            <a:blip r:embed="rId5" cstate="print"/>
            <a:stretch>
              <a:fillRect/>
            </a:stretch>
          </a:blipFill>
        </p:spPr>
        <p:txBody>
          <a:bodyPr wrap="square" lIns="0" tIns="0" rIns="0" bIns="0" rtlCol="0"/>
          <a:lstStyle/>
          <a:p>
            <a:endParaRPr/>
          </a:p>
        </p:txBody>
      </p:sp>
      <p:sp>
        <p:nvSpPr>
          <p:cNvPr id="44" name="object 21">
            <a:extLst>
              <a:ext uri="{FF2B5EF4-FFF2-40B4-BE49-F238E27FC236}">
                <a16:creationId xmlns:a16="http://schemas.microsoft.com/office/drawing/2014/main" id="{4F1FA0BD-204A-4C09-A03B-EBA2F9E3D075}"/>
              </a:ext>
            </a:extLst>
          </p:cNvPr>
          <p:cNvSpPr/>
          <p:nvPr/>
        </p:nvSpPr>
        <p:spPr>
          <a:xfrm>
            <a:off x="7028622" y="2613408"/>
            <a:ext cx="120650" cy="2247900"/>
          </a:xfrm>
          <a:custGeom>
            <a:avLst/>
            <a:gdLst/>
            <a:ahLst/>
            <a:cxnLst/>
            <a:rect l="l" t="t" r="r" b="b"/>
            <a:pathLst>
              <a:path w="120650" h="2247900">
                <a:moveTo>
                  <a:pt x="14350" y="2129790"/>
                </a:moveTo>
                <a:lnTo>
                  <a:pt x="8254" y="2133346"/>
                </a:lnTo>
                <a:lnTo>
                  <a:pt x="2031" y="2136902"/>
                </a:lnTo>
                <a:lnTo>
                  <a:pt x="0" y="2144903"/>
                </a:lnTo>
                <a:lnTo>
                  <a:pt x="60070" y="2247900"/>
                </a:lnTo>
                <a:lnTo>
                  <a:pt x="75033" y="2222246"/>
                </a:lnTo>
                <a:lnTo>
                  <a:pt x="47116" y="2222246"/>
                </a:lnTo>
                <a:lnTo>
                  <a:pt x="47116" y="2174403"/>
                </a:lnTo>
                <a:lnTo>
                  <a:pt x="25907" y="2138045"/>
                </a:lnTo>
                <a:lnTo>
                  <a:pt x="22351" y="2131822"/>
                </a:lnTo>
                <a:lnTo>
                  <a:pt x="14350" y="2129790"/>
                </a:lnTo>
                <a:close/>
              </a:path>
              <a:path w="120650" h="2247900">
                <a:moveTo>
                  <a:pt x="47116" y="2174403"/>
                </a:moveTo>
                <a:lnTo>
                  <a:pt x="47116" y="2222246"/>
                </a:lnTo>
                <a:lnTo>
                  <a:pt x="73025" y="2222246"/>
                </a:lnTo>
                <a:lnTo>
                  <a:pt x="73025" y="2215769"/>
                </a:lnTo>
                <a:lnTo>
                  <a:pt x="48894" y="2215769"/>
                </a:lnTo>
                <a:lnTo>
                  <a:pt x="60070" y="2196610"/>
                </a:lnTo>
                <a:lnTo>
                  <a:pt x="47116" y="2174403"/>
                </a:lnTo>
                <a:close/>
              </a:path>
              <a:path w="120650" h="2247900">
                <a:moveTo>
                  <a:pt x="105790" y="2129790"/>
                </a:moveTo>
                <a:lnTo>
                  <a:pt x="97789" y="2131822"/>
                </a:lnTo>
                <a:lnTo>
                  <a:pt x="94233" y="2138045"/>
                </a:lnTo>
                <a:lnTo>
                  <a:pt x="73025" y="2174403"/>
                </a:lnTo>
                <a:lnTo>
                  <a:pt x="73025" y="2222246"/>
                </a:lnTo>
                <a:lnTo>
                  <a:pt x="75033" y="2222246"/>
                </a:lnTo>
                <a:lnTo>
                  <a:pt x="116585" y="2150999"/>
                </a:lnTo>
                <a:lnTo>
                  <a:pt x="120268" y="2144903"/>
                </a:lnTo>
                <a:lnTo>
                  <a:pt x="118109" y="2136902"/>
                </a:lnTo>
                <a:lnTo>
                  <a:pt x="111886" y="2133346"/>
                </a:lnTo>
                <a:lnTo>
                  <a:pt x="105790" y="2129790"/>
                </a:lnTo>
                <a:close/>
              </a:path>
              <a:path w="120650" h="2247900">
                <a:moveTo>
                  <a:pt x="60071" y="2196610"/>
                </a:moveTo>
                <a:lnTo>
                  <a:pt x="48894" y="2215769"/>
                </a:lnTo>
                <a:lnTo>
                  <a:pt x="71247" y="2215769"/>
                </a:lnTo>
                <a:lnTo>
                  <a:pt x="60071" y="2196610"/>
                </a:lnTo>
                <a:close/>
              </a:path>
              <a:path w="120650" h="2247900">
                <a:moveTo>
                  <a:pt x="73025" y="2174403"/>
                </a:moveTo>
                <a:lnTo>
                  <a:pt x="60071" y="2196610"/>
                </a:lnTo>
                <a:lnTo>
                  <a:pt x="71247" y="2215769"/>
                </a:lnTo>
                <a:lnTo>
                  <a:pt x="73025" y="2215769"/>
                </a:lnTo>
                <a:lnTo>
                  <a:pt x="73025" y="2174403"/>
                </a:lnTo>
                <a:close/>
              </a:path>
              <a:path w="120650" h="2247900">
                <a:moveTo>
                  <a:pt x="73025" y="0"/>
                </a:moveTo>
                <a:lnTo>
                  <a:pt x="47116" y="0"/>
                </a:lnTo>
                <a:lnTo>
                  <a:pt x="47116" y="2174403"/>
                </a:lnTo>
                <a:lnTo>
                  <a:pt x="60071" y="2196610"/>
                </a:lnTo>
                <a:lnTo>
                  <a:pt x="73025" y="2174403"/>
                </a:lnTo>
                <a:lnTo>
                  <a:pt x="73025" y="0"/>
                </a:lnTo>
                <a:close/>
              </a:path>
            </a:pathLst>
          </a:custGeom>
          <a:solidFill>
            <a:srgbClr val="00AFEF"/>
          </a:solidFill>
        </p:spPr>
        <p:txBody>
          <a:bodyPr wrap="square" lIns="0" tIns="0" rIns="0" bIns="0" rtlCol="0"/>
          <a:lstStyle/>
          <a:p>
            <a:endParaRPr/>
          </a:p>
        </p:txBody>
      </p:sp>
      <p:sp>
        <p:nvSpPr>
          <p:cNvPr id="46" name="object 22">
            <a:extLst>
              <a:ext uri="{FF2B5EF4-FFF2-40B4-BE49-F238E27FC236}">
                <a16:creationId xmlns:a16="http://schemas.microsoft.com/office/drawing/2014/main" id="{A581DE76-5787-4F5B-8D27-489330F76928}"/>
              </a:ext>
            </a:extLst>
          </p:cNvPr>
          <p:cNvSpPr txBox="1"/>
          <p:nvPr/>
        </p:nvSpPr>
        <p:spPr>
          <a:xfrm>
            <a:off x="7129840" y="3315592"/>
            <a:ext cx="1002030" cy="670560"/>
          </a:xfrm>
          <a:prstGeom prst="rect">
            <a:avLst/>
          </a:prstGeom>
        </p:spPr>
        <p:txBody>
          <a:bodyPr vert="horz" wrap="square" lIns="0" tIns="12700" rIns="0" bIns="0" rtlCol="0">
            <a:spAutoFit/>
          </a:bodyPr>
          <a:lstStyle/>
          <a:p>
            <a:pPr algn="ctr">
              <a:lnSpc>
                <a:spcPct val="100000"/>
              </a:lnSpc>
              <a:spcBef>
                <a:spcPts val="100"/>
              </a:spcBef>
            </a:pPr>
            <a:r>
              <a:rPr sz="2400" b="1" dirty="0">
                <a:latin typeface="Arial"/>
                <a:cs typeface="Arial"/>
              </a:rPr>
              <a:t>-h</a:t>
            </a:r>
            <a:r>
              <a:rPr sz="2400" b="1" dirty="0">
                <a:latin typeface="Constantia"/>
                <a:cs typeface="Constantia"/>
              </a:rPr>
              <a:t>ν</a:t>
            </a:r>
            <a:endParaRPr sz="2400">
              <a:latin typeface="Constantia"/>
              <a:cs typeface="Constantia"/>
            </a:endParaRPr>
          </a:p>
          <a:p>
            <a:pPr algn="ctr">
              <a:lnSpc>
                <a:spcPct val="100000"/>
              </a:lnSpc>
              <a:spcBef>
                <a:spcPts val="35"/>
              </a:spcBef>
            </a:pPr>
            <a:r>
              <a:rPr sz="1800" b="1" dirty="0">
                <a:latin typeface="Constantia"/>
                <a:cs typeface="Constantia"/>
              </a:rPr>
              <a:t>(Energy</a:t>
            </a:r>
            <a:r>
              <a:rPr sz="1800" b="1" spc="-110" dirty="0">
                <a:latin typeface="Constantia"/>
                <a:cs typeface="Constantia"/>
              </a:rPr>
              <a:t> </a:t>
            </a:r>
            <a:r>
              <a:rPr sz="1800" b="1" dirty="0">
                <a:latin typeface="Constantia"/>
                <a:cs typeface="Constantia"/>
              </a:rPr>
              <a:t>)</a:t>
            </a:r>
            <a:endParaRPr sz="1800">
              <a:latin typeface="Constantia"/>
              <a:cs typeface="Constantia"/>
            </a:endParaRPr>
          </a:p>
        </p:txBody>
      </p:sp>
      <p:sp>
        <p:nvSpPr>
          <p:cNvPr id="48" name="object 23">
            <a:extLst>
              <a:ext uri="{FF2B5EF4-FFF2-40B4-BE49-F238E27FC236}">
                <a16:creationId xmlns:a16="http://schemas.microsoft.com/office/drawing/2014/main" id="{FF6281CD-0888-40E1-9CD9-98F6CBEB62F2}"/>
              </a:ext>
            </a:extLst>
          </p:cNvPr>
          <p:cNvSpPr/>
          <p:nvPr/>
        </p:nvSpPr>
        <p:spPr>
          <a:xfrm>
            <a:off x="6016559" y="4825494"/>
            <a:ext cx="1775460" cy="112775"/>
          </a:xfrm>
          <a:prstGeom prst="rect">
            <a:avLst/>
          </a:prstGeom>
          <a:blipFill>
            <a:blip r:embed="rId6" cstate="print"/>
            <a:stretch>
              <a:fillRect/>
            </a:stretch>
          </a:blipFill>
        </p:spPr>
        <p:txBody>
          <a:bodyPr wrap="square" lIns="0" tIns="0" rIns="0" bIns="0" rtlCol="0"/>
          <a:lstStyle/>
          <a:p>
            <a:endParaRPr/>
          </a:p>
        </p:txBody>
      </p:sp>
      <p:sp>
        <p:nvSpPr>
          <p:cNvPr id="50" name="object 24">
            <a:extLst>
              <a:ext uri="{FF2B5EF4-FFF2-40B4-BE49-F238E27FC236}">
                <a16:creationId xmlns:a16="http://schemas.microsoft.com/office/drawing/2014/main" id="{1C406889-F28C-4D5D-B811-AE9F00039641}"/>
              </a:ext>
            </a:extLst>
          </p:cNvPr>
          <p:cNvSpPr/>
          <p:nvPr/>
        </p:nvSpPr>
        <p:spPr>
          <a:xfrm>
            <a:off x="6059992" y="4861308"/>
            <a:ext cx="1676400" cy="1905"/>
          </a:xfrm>
          <a:custGeom>
            <a:avLst/>
            <a:gdLst/>
            <a:ahLst/>
            <a:cxnLst/>
            <a:rect l="l" t="t" r="r" b="b"/>
            <a:pathLst>
              <a:path w="1676400" h="1904">
                <a:moveTo>
                  <a:pt x="0" y="0"/>
                </a:moveTo>
                <a:lnTo>
                  <a:pt x="1676400" y="1650"/>
                </a:lnTo>
              </a:path>
            </a:pathLst>
          </a:custGeom>
          <a:ln w="25908">
            <a:solidFill>
              <a:srgbClr val="000000"/>
            </a:solidFill>
          </a:ln>
        </p:spPr>
        <p:txBody>
          <a:bodyPr wrap="square" lIns="0" tIns="0" rIns="0" bIns="0" rtlCol="0"/>
          <a:lstStyle/>
          <a:p>
            <a:endParaRPr/>
          </a:p>
        </p:txBody>
      </p:sp>
      <p:sp>
        <p:nvSpPr>
          <p:cNvPr id="52" name="object 25">
            <a:extLst>
              <a:ext uri="{FF2B5EF4-FFF2-40B4-BE49-F238E27FC236}">
                <a16:creationId xmlns:a16="http://schemas.microsoft.com/office/drawing/2014/main" id="{88E0D56B-C315-4583-9379-5F522C390E7C}"/>
              </a:ext>
            </a:extLst>
          </p:cNvPr>
          <p:cNvSpPr txBox="1"/>
          <p:nvPr/>
        </p:nvSpPr>
        <p:spPr>
          <a:xfrm>
            <a:off x="7510840" y="4382137"/>
            <a:ext cx="47117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n=1</a:t>
            </a:r>
            <a:endParaRPr sz="2000">
              <a:latin typeface="Arial"/>
              <a:cs typeface="Arial"/>
            </a:endParaRPr>
          </a:p>
        </p:txBody>
      </p:sp>
      <p:sp>
        <p:nvSpPr>
          <p:cNvPr id="54" name="object 26">
            <a:extLst>
              <a:ext uri="{FF2B5EF4-FFF2-40B4-BE49-F238E27FC236}">
                <a16:creationId xmlns:a16="http://schemas.microsoft.com/office/drawing/2014/main" id="{435CFA59-388C-43C5-AF40-E37FA9D88B5E}"/>
              </a:ext>
            </a:extLst>
          </p:cNvPr>
          <p:cNvSpPr/>
          <p:nvPr/>
        </p:nvSpPr>
        <p:spPr>
          <a:xfrm>
            <a:off x="5940359" y="2537970"/>
            <a:ext cx="1775460" cy="112775"/>
          </a:xfrm>
          <a:prstGeom prst="rect">
            <a:avLst/>
          </a:prstGeom>
          <a:blipFill>
            <a:blip r:embed="rId6" cstate="print"/>
            <a:stretch>
              <a:fillRect/>
            </a:stretch>
          </a:blipFill>
        </p:spPr>
        <p:txBody>
          <a:bodyPr wrap="square" lIns="0" tIns="0" rIns="0" bIns="0" rtlCol="0"/>
          <a:lstStyle/>
          <a:p>
            <a:endParaRPr/>
          </a:p>
        </p:txBody>
      </p:sp>
      <p:sp>
        <p:nvSpPr>
          <p:cNvPr id="56" name="object 27">
            <a:extLst>
              <a:ext uri="{FF2B5EF4-FFF2-40B4-BE49-F238E27FC236}">
                <a16:creationId xmlns:a16="http://schemas.microsoft.com/office/drawing/2014/main" id="{8B7A93AC-4AA8-4400-B45F-64C2D3006F47}"/>
              </a:ext>
            </a:extLst>
          </p:cNvPr>
          <p:cNvSpPr/>
          <p:nvPr/>
        </p:nvSpPr>
        <p:spPr>
          <a:xfrm>
            <a:off x="5983792" y="2573785"/>
            <a:ext cx="1676400" cy="1905"/>
          </a:xfrm>
          <a:custGeom>
            <a:avLst/>
            <a:gdLst/>
            <a:ahLst/>
            <a:cxnLst/>
            <a:rect l="l" t="t" r="r" b="b"/>
            <a:pathLst>
              <a:path w="1676400" h="1905">
                <a:moveTo>
                  <a:pt x="0" y="0"/>
                </a:moveTo>
                <a:lnTo>
                  <a:pt x="1676400" y="1650"/>
                </a:lnTo>
              </a:path>
            </a:pathLst>
          </a:custGeom>
          <a:ln w="25908">
            <a:solidFill>
              <a:srgbClr val="F79546"/>
            </a:solidFill>
          </a:ln>
        </p:spPr>
        <p:txBody>
          <a:bodyPr wrap="square" lIns="0" tIns="0" rIns="0" bIns="0" rtlCol="0"/>
          <a:lstStyle/>
          <a:p>
            <a:endParaRPr/>
          </a:p>
        </p:txBody>
      </p:sp>
      <p:sp>
        <p:nvSpPr>
          <p:cNvPr id="58" name="object 28">
            <a:extLst>
              <a:ext uri="{FF2B5EF4-FFF2-40B4-BE49-F238E27FC236}">
                <a16:creationId xmlns:a16="http://schemas.microsoft.com/office/drawing/2014/main" id="{F67B2BE2-D733-40E6-A354-BC0EF797B50C}"/>
              </a:ext>
            </a:extLst>
          </p:cNvPr>
          <p:cNvSpPr txBox="1"/>
          <p:nvPr/>
        </p:nvSpPr>
        <p:spPr>
          <a:xfrm>
            <a:off x="7472740" y="2124204"/>
            <a:ext cx="47117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n=2</a:t>
            </a:r>
            <a:endParaRPr sz="2000">
              <a:latin typeface="Arial"/>
              <a:cs typeface="Arial"/>
            </a:endParaRPr>
          </a:p>
        </p:txBody>
      </p:sp>
    </p:spTree>
    <p:extLst>
      <p:ext uri="{BB962C8B-B14F-4D97-AF65-F5344CB8AC3E}">
        <p14:creationId xmlns:p14="http://schemas.microsoft.com/office/powerpoint/2010/main" val="1672628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808" y="457200"/>
            <a:ext cx="6168389" cy="461665"/>
          </a:xfrm>
        </p:spPr>
        <p:txBody>
          <a:bodyPr>
            <a:noAutofit/>
          </a:bodyPr>
          <a:lstStyle/>
          <a:p>
            <a:pPr algn="ctr"/>
            <a:r>
              <a:rPr lang="en-US" b="1" dirty="0">
                <a:latin typeface="Times New Roman" panose="02020603050405020304" pitchFamily="18" charset="0"/>
                <a:cs typeface="Times New Roman" panose="02020603050405020304" pitchFamily="18" charset="0"/>
              </a:rPr>
              <a:t>Bohr’s atomic model</a:t>
            </a:r>
          </a:p>
        </p:txBody>
      </p:sp>
      <p:pic>
        <p:nvPicPr>
          <p:cNvPr id="2050" name="Picture 2" descr="The Bohr Model - Descrip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8919" y="1219200"/>
            <a:ext cx="7895481" cy="49530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4223A6F9-A7EF-4990-8149-D9F5A2354AAE}"/>
              </a:ext>
            </a:extLst>
          </p:cNvPr>
          <p:cNvSpPr>
            <a:spLocks noGrp="1"/>
          </p:cNvSpPr>
          <p:nvPr>
            <p:ph type="dt" sz="half" idx="10"/>
          </p:nvPr>
        </p:nvSpPr>
        <p:spPr/>
        <p:txBody>
          <a:bodyPr/>
          <a:lstStyle/>
          <a:p>
            <a:pPr>
              <a:defRPr/>
            </a:pPr>
            <a:fld id="{9AD626D8-1964-4323-BAC8-C35620FEFF22}" type="datetime1">
              <a:rPr lang="en-US" smtClean="0"/>
              <a:t>9/2/2020</a:t>
            </a:fld>
            <a:endParaRPr lang="en-US" dirty="0"/>
          </a:p>
        </p:txBody>
      </p:sp>
      <p:sp>
        <p:nvSpPr>
          <p:cNvPr id="4" name="Footer Placeholder 3">
            <a:extLst>
              <a:ext uri="{FF2B5EF4-FFF2-40B4-BE49-F238E27FC236}">
                <a16:creationId xmlns:a16="http://schemas.microsoft.com/office/drawing/2014/main" id="{140CEEB8-FFAA-4972-8F09-447578FE6BED}"/>
              </a:ext>
            </a:extLst>
          </p:cNvPr>
          <p:cNvSpPr>
            <a:spLocks noGrp="1"/>
          </p:cNvSpPr>
          <p:nvPr>
            <p:ph type="ftr" sz="quarter" idx="11"/>
          </p:nvPr>
        </p:nvSpPr>
        <p:spPr/>
        <p:txBody>
          <a:bodyPr/>
          <a:lstStyle/>
          <a:p>
            <a:pPr>
              <a:defRPr/>
            </a:pPr>
            <a:r>
              <a:rPr lang="en-US"/>
              <a:t>Dr. M V V K Srinivas Prasad</a:t>
            </a:r>
            <a:endParaRPr lang="en-US" dirty="0"/>
          </a:p>
        </p:txBody>
      </p:sp>
      <p:sp>
        <p:nvSpPr>
          <p:cNvPr id="5" name="Slide Number Placeholder 4">
            <a:extLst>
              <a:ext uri="{FF2B5EF4-FFF2-40B4-BE49-F238E27FC236}">
                <a16:creationId xmlns:a16="http://schemas.microsoft.com/office/drawing/2014/main" id="{1D0B731C-8D81-4BFD-A9CE-1755E2C69CC1}"/>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38</a:t>
            </a:fld>
            <a:endParaRPr lang="en-US"/>
          </a:p>
        </p:txBody>
      </p:sp>
    </p:spTree>
    <p:extLst>
      <p:ext uri="{BB962C8B-B14F-4D97-AF65-F5344CB8AC3E}">
        <p14:creationId xmlns:p14="http://schemas.microsoft.com/office/powerpoint/2010/main" val="404496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062EFE-B8A6-4837-993F-74B1843251D7}"/>
              </a:ext>
            </a:extLst>
          </p:cNvPr>
          <p:cNvSpPr>
            <a:spLocks noGrp="1"/>
          </p:cNvSpPr>
          <p:nvPr>
            <p:ph type="body" sz="half" idx="1"/>
          </p:nvPr>
        </p:nvSpPr>
        <p:spPr/>
        <p:txBody>
          <a:bodyPr/>
          <a:lstStyle/>
          <a:p>
            <a:pPr marL="355600" marR="5080" indent="-342900" algn="just">
              <a:lnSpc>
                <a:spcPts val="3760"/>
              </a:lnSpc>
              <a:spcBef>
                <a:spcPts val="295"/>
              </a:spcBef>
            </a:pPr>
            <a:r>
              <a:rPr lang="en-US" sz="2000" dirty="0">
                <a:solidFill>
                  <a:schemeClr val="tx1"/>
                </a:solidFill>
                <a:latin typeface="+mj-lt"/>
                <a:cs typeface="Arial"/>
              </a:rPr>
              <a:t>The </a:t>
            </a:r>
            <a:r>
              <a:rPr lang="en-US" sz="2000" spc="-5" dirty="0">
                <a:solidFill>
                  <a:schemeClr val="tx1"/>
                </a:solidFill>
                <a:latin typeface="+mj-lt"/>
                <a:cs typeface="Arial"/>
              </a:rPr>
              <a:t>angular momentum </a:t>
            </a:r>
            <a:r>
              <a:rPr lang="en-US" sz="2000" dirty="0">
                <a:solidFill>
                  <a:schemeClr val="tx1"/>
                </a:solidFill>
                <a:latin typeface="+mj-lt"/>
                <a:cs typeface="Arial"/>
              </a:rPr>
              <a:t>(</a:t>
            </a:r>
            <a:r>
              <a:rPr lang="en-US" sz="2000" dirty="0" err="1">
                <a:solidFill>
                  <a:schemeClr val="tx1"/>
                </a:solidFill>
                <a:latin typeface="+mj-lt"/>
                <a:cs typeface="Arial"/>
              </a:rPr>
              <a:t>mvr</a:t>
            </a:r>
            <a:r>
              <a:rPr lang="en-US" sz="2000" dirty="0">
                <a:solidFill>
                  <a:schemeClr val="tx1"/>
                </a:solidFill>
                <a:latin typeface="+mj-lt"/>
                <a:cs typeface="Arial"/>
              </a:rPr>
              <a:t>) of</a:t>
            </a:r>
            <a:r>
              <a:rPr lang="en-US" sz="2000" spc="-185" dirty="0">
                <a:solidFill>
                  <a:schemeClr val="tx1"/>
                </a:solidFill>
                <a:latin typeface="+mj-lt"/>
                <a:cs typeface="Arial"/>
              </a:rPr>
              <a:t> </a:t>
            </a:r>
            <a:r>
              <a:rPr lang="en-US" sz="2000" dirty="0">
                <a:solidFill>
                  <a:schemeClr val="tx1"/>
                </a:solidFill>
                <a:latin typeface="+mj-lt"/>
                <a:cs typeface="Arial"/>
              </a:rPr>
              <a:t>an  electron is equal to</a:t>
            </a:r>
            <a:r>
              <a:rPr lang="en-US" sz="2000" spc="-100" dirty="0">
                <a:solidFill>
                  <a:schemeClr val="tx1"/>
                </a:solidFill>
                <a:latin typeface="+mj-lt"/>
                <a:cs typeface="Arial"/>
              </a:rPr>
              <a:t> </a:t>
            </a:r>
            <a:r>
              <a:rPr lang="en-US" sz="2000" spc="-5" dirty="0" err="1">
                <a:solidFill>
                  <a:schemeClr val="tx1"/>
                </a:solidFill>
                <a:latin typeface="+mj-lt"/>
                <a:cs typeface="Arial"/>
              </a:rPr>
              <a:t>nh</a:t>
            </a:r>
            <a:r>
              <a:rPr lang="en-US" sz="2000" spc="-5" dirty="0">
                <a:solidFill>
                  <a:schemeClr val="tx1"/>
                </a:solidFill>
                <a:latin typeface="+mj-lt"/>
                <a:cs typeface="Arial"/>
              </a:rPr>
              <a:t>/2</a:t>
            </a:r>
            <a:r>
              <a:rPr lang="en-US" sz="2000" spc="-5" dirty="0">
                <a:solidFill>
                  <a:schemeClr val="tx1"/>
                </a:solidFill>
                <a:latin typeface="+mj-lt"/>
                <a:cs typeface="Constantia"/>
              </a:rPr>
              <a:t>π.</a:t>
            </a:r>
            <a:endParaRPr lang="en-US" sz="2000" dirty="0">
              <a:solidFill>
                <a:schemeClr val="tx1"/>
              </a:solidFill>
              <a:latin typeface="+mj-lt"/>
              <a:cs typeface="Constantia"/>
            </a:endParaRPr>
          </a:p>
          <a:p>
            <a:pPr marL="355600" marR="231140" algn="just">
              <a:lnSpc>
                <a:spcPct val="100000"/>
              </a:lnSpc>
              <a:spcBef>
                <a:spcPts val="735"/>
              </a:spcBef>
            </a:pPr>
            <a:r>
              <a:rPr lang="en-US" sz="2000" dirty="0">
                <a:solidFill>
                  <a:schemeClr val="tx1"/>
                </a:solidFill>
                <a:latin typeface="+mj-lt"/>
                <a:cs typeface="Arial"/>
              </a:rPr>
              <a:t>The </a:t>
            </a:r>
            <a:r>
              <a:rPr lang="en-US" sz="2000" spc="-5" dirty="0">
                <a:solidFill>
                  <a:schemeClr val="tx1"/>
                </a:solidFill>
                <a:latin typeface="+mj-lt"/>
                <a:cs typeface="Arial"/>
              </a:rPr>
              <a:t>angular </a:t>
            </a:r>
            <a:r>
              <a:rPr lang="en-US" sz="2000" dirty="0">
                <a:solidFill>
                  <a:schemeClr val="tx1"/>
                </a:solidFill>
                <a:latin typeface="+mj-lt"/>
                <a:cs typeface="Arial"/>
              </a:rPr>
              <a:t>momentum of </a:t>
            </a:r>
            <a:r>
              <a:rPr lang="en-US" sz="2000" spc="-5" dirty="0">
                <a:solidFill>
                  <a:schemeClr val="tx1"/>
                </a:solidFill>
                <a:latin typeface="+mj-lt"/>
                <a:cs typeface="Arial"/>
              </a:rPr>
              <a:t>an </a:t>
            </a:r>
            <a:r>
              <a:rPr lang="en-US" sz="2000" dirty="0">
                <a:solidFill>
                  <a:schemeClr val="tx1"/>
                </a:solidFill>
                <a:latin typeface="+mj-lt"/>
                <a:cs typeface="Arial"/>
              </a:rPr>
              <a:t>orbit  </a:t>
            </a:r>
            <a:r>
              <a:rPr lang="en-US" sz="2000" spc="-5" dirty="0">
                <a:solidFill>
                  <a:schemeClr val="tx1"/>
                </a:solidFill>
                <a:latin typeface="+mj-lt"/>
                <a:cs typeface="Arial"/>
              </a:rPr>
              <a:t>depends </a:t>
            </a:r>
            <a:r>
              <a:rPr lang="en-US" sz="2000" dirty="0">
                <a:solidFill>
                  <a:schemeClr val="tx1"/>
                </a:solidFill>
                <a:latin typeface="+mj-lt"/>
                <a:cs typeface="Arial"/>
              </a:rPr>
              <a:t>upon its quantum</a:t>
            </a:r>
            <a:r>
              <a:rPr lang="en-US" sz="2000" spc="-75" dirty="0">
                <a:solidFill>
                  <a:schemeClr val="tx1"/>
                </a:solidFill>
                <a:latin typeface="+mj-lt"/>
                <a:cs typeface="Arial"/>
              </a:rPr>
              <a:t> </a:t>
            </a:r>
            <a:r>
              <a:rPr lang="en-US" sz="2000" spc="-5" dirty="0">
                <a:solidFill>
                  <a:schemeClr val="tx1"/>
                </a:solidFill>
                <a:latin typeface="+mj-lt"/>
                <a:cs typeface="Arial"/>
              </a:rPr>
              <a:t>number</a:t>
            </a:r>
            <a:endParaRPr lang="en-US" sz="2000" dirty="0">
              <a:solidFill>
                <a:schemeClr val="tx1"/>
              </a:solidFill>
              <a:latin typeface="+mj-lt"/>
              <a:cs typeface="Arial"/>
            </a:endParaRPr>
          </a:p>
          <a:p>
            <a:pPr marL="355600" marR="408305" algn="just">
              <a:lnSpc>
                <a:spcPts val="3760"/>
              </a:lnSpc>
              <a:spcBef>
                <a:spcPts val="195"/>
              </a:spcBef>
            </a:pPr>
            <a:r>
              <a:rPr lang="en-US" sz="2000" dirty="0">
                <a:solidFill>
                  <a:schemeClr val="tx1"/>
                </a:solidFill>
                <a:latin typeface="+mj-lt"/>
                <a:cs typeface="Arial"/>
              </a:rPr>
              <a:t>(n) </a:t>
            </a:r>
            <a:r>
              <a:rPr lang="en-US" sz="2000" spc="-5" dirty="0">
                <a:solidFill>
                  <a:schemeClr val="tx1"/>
                </a:solidFill>
                <a:latin typeface="+mj-lt"/>
                <a:cs typeface="Arial"/>
              </a:rPr>
              <a:t>and </a:t>
            </a:r>
            <a:r>
              <a:rPr lang="en-US" sz="2000" dirty="0">
                <a:solidFill>
                  <a:schemeClr val="tx1"/>
                </a:solidFill>
                <a:latin typeface="+mj-lt"/>
                <a:cs typeface="Arial"/>
              </a:rPr>
              <a:t>it is integral </a:t>
            </a:r>
            <a:r>
              <a:rPr lang="en-US" sz="2000" spc="-5" dirty="0">
                <a:solidFill>
                  <a:schemeClr val="tx1"/>
                </a:solidFill>
                <a:latin typeface="+mj-lt"/>
                <a:cs typeface="Arial"/>
              </a:rPr>
              <a:t>multiple </a:t>
            </a:r>
            <a:r>
              <a:rPr lang="en-US" sz="2000" dirty="0">
                <a:solidFill>
                  <a:schemeClr val="tx1"/>
                </a:solidFill>
                <a:latin typeface="+mj-lt"/>
                <a:cs typeface="Arial"/>
              </a:rPr>
              <a:t>of</a:t>
            </a:r>
            <a:r>
              <a:rPr lang="en-US" sz="2000" spc="-30" dirty="0">
                <a:solidFill>
                  <a:schemeClr val="tx1"/>
                </a:solidFill>
                <a:latin typeface="+mj-lt"/>
                <a:cs typeface="Arial"/>
              </a:rPr>
              <a:t> </a:t>
            </a:r>
            <a:r>
              <a:rPr lang="en-US" sz="2000" spc="-5" dirty="0">
                <a:solidFill>
                  <a:schemeClr val="tx1"/>
                </a:solidFill>
                <a:latin typeface="+mj-lt"/>
                <a:cs typeface="Arial"/>
              </a:rPr>
              <a:t>the  </a:t>
            </a:r>
            <a:r>
              <a:rPr lang="en-US" sz="2000" dirty="0">
                <a:solidFill>
                  <a:schemeClr val="tx1"/>
                </a:solidFill>
                <a:latin typeface="+mj-lt"/>
                <a:cs typeface="Arial"/>
              </a:rPr>
              <a:t>factor</a:t>
            </a:r>
            <a:r>
              <a:rPr lang="en-US" sz="2000" spc="-5" dirty="0">
                <a:solidFill>
                  <a:schemeClr val="tx1"/>
                </a:solidFill>
                <a:latin typeface="+mj-lt"/>
                <a:cs typeface="Arial"/>
              </a:rPr>
              <a:t> </a:t>
            </a:r>
            <a:r>
              <a:rPr lang="en-US" sz="2000" spc="-10" dirty="0">
                <a:solidFill>
                  <a:schemeClr val="tx1"/>
                </a:solidFill>
                <a:latin typeface="+mj-lt"/>
                <a:cs typeface="Arial"/>
              </a:rPr>
              <a:t>h/2</a:t>
            </a:r>
            <a:r>
              <a:rPr lang="en-US" sz="2000" spc="-10" dirty="0">
                <a:solidFill>
                  <a:schemeClr val="tx1"/>
                </a:solidFill>
                <a:latin typeface="+mj-lt"/>
                <a:cs typeface="Constantia"/>
              </a:rPr>
              <a:t>π</a:t>
            </a:r>
            <a:endParaRPr lang="en-US" sz="2000" dirty="0">
              <a:solidFill>
                <a:schemeClr val="tx1"/>
              </a:solidFill>
              <a:latin typeface="+mj-lt"/>
              <a:cs typeface="Constantia"/>
            </a:endParaRPr>
          </a:p>
          <a:p>
            <a:pPr marL="355600" algn="just">
              <a:lnSpc>
                <a:spcPct val="100000"/>
              </a:lnSpc>
              <a:spcBef>
                <a:spcPts val="655"/>
              </a:spcBef>
            </a:pPr>
            <a:r>
              <a:rPr lang="en-US" sz="2000" dirty="0">
                <a:solidFill>
                  <a:schemeClr val="tx1"/>
                </a:solidFill>
                <a:latin typeface="+mj-lt"/>
                <a:cs typeface="Arial"/>
              </a:rPr>
              <a:t>i.e. </a:t>
            </a:r>
            <a:r>
              <a:rPr lang="en-US" sz="2000" dirty="0" err="1">
                <a:solidFill>
                  <a:schemeClr val="tx1"/>
                </a:solidFill>
                <a:latin typeface="+mj-lt"/>
                <a:cs typeface="Arial"/>
              </a:rPr>
              <a:t>mvr</a:t>
            </a:r>
            <a:r>
              <a:rPr lang="en-US" sz="2000" dirty="0">
                <a:solidFill>
                  <a:schemeClr val="tx1"/>
                </a:solidFill>
                <a:latin typeface="+mj-lt"/>
                <a:cs typeface="Arial"/>
              </a:rPr>
              <a:t> = </a:t>
            </a:r>
            <a:r>
              <a:rPr lang="en-US" sz="2000" spc="-5" dirty="0" err="1">
                <a:solidFill>
                  <a:schemeClr val="tx1"/>
                </a:solidFill>
                <a:latin typeface="+mj-lt"/>
                <a:cs typeface="Arial"/>
              </a:rPr>
              <a:t>nh</a:t>
            </a:r>
            <a:r>
              <a:rPr lang="en-US" sz="2000" spc="-5" dirty="0">
                <a:solidFill>
                  <a:schemeClr val="tx1"/>
                </a:solidFill>
                <a:latin typeface="+mj-lt"/>
                <a:cs typeface="Arial"/>
              </a:rPr>
              <a:t>/2</a:t>
            </a:r>
            <a:r>
              <a:rPr lang="en-US" sz="2000" spc="-220" dirty="0">
                <a:solidFill>
                  <a:schemeClr val="tx1"/>
                </a:solidFill>
                <a:latin typeface="+mj-lt"/>
                <a:cs typeface="Arial"/>
              </a:rPr>
              <a:t> </a:t>
            </a:r>
            <a:r>
              <a:rPr lang="en-US" sz="2000" dirty="0">
                <a:solidFill>
                  <a:schemeClr val="tx1"/>
                </a:solidFill>
                <a:latin typeface="+mj-lt"/>
                <a:cs typeface="Calibri"/>
              </a:rPr>
              <a:t>π</a:t>
            </a:r>
          </a:p>
          <a:p>
            <a:pPr marL="355600" algn="just">
              <a:lnSpc>
                <a:spcPct val="100000"/>
              </a:lnSpc>
              <a:spcBef>
                <a:spcPts val="850"/>
              </a:spcBef>
            </a:pPr>
            <a:r>
              <a:rPr lang="en-US" sz="2000" dirty="0">
                <a:solidFill>
                  <a:schemeClr val="tx1"/>
                </a:solidFill>
                <a:latin typeface="+mj-lt"/>
                <a:cs typeface="Arial"/>
              </a:rPr>
              <a:t>Where,</a:t>
            </a:r>
          </a:p>
          <a:p>
            <a:pPr marL="355600" algn="just">
              <a:lnSpc>
                <a:spcPct val="100000"/>
              </a:lnSpc>
              <a:spcBef>
                <a:spcPts val="770"/>
              </a:spcBef>
            </a:pPr>
            <a:r>
              <a:rPr lang="en-US" sz="2000" dirty="0">
                <a:solidFill>
                  <a:schemeClr val="tx1"/>
                </a:solidFill>
                <a:latin typeface="+mj-lt"/>
                <a:cs typeface="Arial"/>
              </a:rPr>
              <a:t>n = 1, 2, </a:t>
            </a:r>
            <a:r>
              <a:rPr lang="en-US" sz="2000" spc="-5" dirty="0">
                <a:solidFill>
                  <a:schemeClr val="tx1"/>
                </a:solidFill>
                <a:latin typeface="+mj-lt"/>
                <a:cs typeface="Arial"/>
              </a:rPr>
              <a:t>3,</a:t>
            </a:r>
            <a:r>
              <a:rPr lang="en-US" sz="2000" spc="-25" dirty="0">
                <a:solidFill>
                  <a:schemeClr val="tx1"/>
                </a:solidFill>
                <a:latin typeface="+mj-lt"/>
                <a:cs typeface="Arial"/>
              </a:rPr>
              <a:t> </a:t>
            </a:r>
            <a:r>
              <a:rPr lang="en-US" sz="2000" spc="-5" dirty="0">
                <a:solidFill>
                  <a:schemeClr val="tx1"/>
                </a:solidFill>
                <a:latin typeface="+mj-lt"/>
                <a:cs typeface="Arial"/>
              </a:rPr>
              <a:t>4,….</a:t>
            </a:r>
            <a:endParaRPr lang="en-US" sz="2000" dirty="0">
              <a:solidFill>
                <a:schemeClr val="tx1"/>
              </a:solidFill>
              <a:latin typeface="+mj-lt"/>
              <a:cs typeface="Arial"/>
            </a:endParaRPr>
          </a:p>
          <a:p>
            <a:endParaRPr lang="en-IN" sz="2000" dirty="0">
              <a:solidFill>
                <a:schemeClr val="tx1"/>
              </a:solidFill>
              <a:latin typeface="+mj-lt"/>
            </a:endParaRPr>
          </a:p>
        </p:txBody>
      </p:sp>
      <p:sp>
        <p:nvSpPr>
          <p:cNvPr id="7" name="Slide Number Placeholder 6">
            <a:extLst>
              <a:ext uri="{FF2B5EF4-FFF2-40B4-BE49-F238E27FC236}">
                <a16:creationId xmlns:a16="http://schemas.microsoft.com/office/drawing/2014/main" id="{EF2D0AA0-84D8-461B-A9F0-2B02CACF0F32}"/>
              </a:ext>
            </a:extLst>
          </p:cNvPr>
          <p:cNvSpPr>
            <a:spLocks noGrp="1"/>
          </p:cNvSpPr>
          <p:nvPr>
            <p:ph type="sldNum" sz="quarter" idx="12"/>
          </p:nvPr>
        </p:nvSpPr>
        <p:spPr/>
        <p:txBody>
          <a:bodyPr/>
          <a:lstStyle/>
          <a:p>
            <a:fld id="{2140A36D-41B9-4BF3-B13F-90CF31CB50AA}" type="slidenum">
              <a:rPr lang="en-US" altLang="en-US" smtClean="0"/>
              <a:pPr/>
              <a:t>39</a:t>
            </a:fld>
            <a:endParaRPr lang="en-US" altLang="en-US"/>
          </a:p>
        </p:txBody>
      </p:sp>
      <p:sp>
        <p:nvSpPr>
          <p:cNvPr id="11" name="object 2">
            <a:extLst>
              <a:ext uri="{FF2B5EF4-FFF2-40B4-BE49-F238E27FC236}">
                <a16:creationId xmlns:a16="http://schemas.microsoft.com/office/drawing/2014/main" id="{7BC13875-E901-477E-859A-3B9BB0533772}"/>
              </a:ext>
            </a:extLst>
          </p:cNvPr>
          <p:cNvSpPr/>
          <p:nvPr/>
        </p:nvSpPr>
        <p:spPr>
          <a:xfrm>
            <a:off x="4592054" y="1906199"/>
            <a:ext cx="3866146" cy="3820612"/>
          </a:xfrm>
          <a:prstGeom prst="rect">
            <a:avLst/>
          </a:prstGeom>
          <a:blipFill>
            <a:blip r:embed="rId2" cstate="print"/>
            <a:stretch>
              <a:fillRect/>
            </a:stretch>
          </a:blipFill>
        </p:spPr>
        <p:txBody>
          <a:bodyPr wrap="square" lIns="0" tIns="0" rIns="0" bIns="0" rtlCol="0"/>
          <a:lstStyle/>
          <a:p>
            <a:endParaRPr/>
          </a:p>
        </p:txBody>
      </p:sp>
      <p:sp>
        <p:nvSpPr>
          <p:cNvPr id="2" name="Date Placeholder 1">
            <a:extLst>
              <a:ext uri="{FF2B5EF4-FFF2-40B4-BE49-F238E27FC236}">
                <a16:creationId xmlns:a16="http://schemas.microsoft.com/office/drawing/2014/main" id="{C48D64AD-4D9B-41F5-8E56-C31B2549C16F}"/>
              </a:ext>
            </a:extLst>
          </p:cNvPr>
          <p:cNvSpPr>
            <a:spLocks noGrp="1"/>
          </p:cNvSpPr>
          <p:nvPr>
            <p:ph type="dt" sz="half" idx="10"/>
          </p:nvPr>
        </p:nvSpPr>
        <p:spPr/>
        <p:txBody>
          <a:bodyPr/>
          <a:lstStyle/>
          <a:p>
            <a:fld id="{AAA6E290-4C4D-458C-81B6-CE9095C444E9}" type="datetime1">
              <a:rPr lang="en-US" altLang="en-US" smtClean="0"/>
              <a:t>9/2/2020</a:t>
            </a:fld>
            <a:endParaRPr lang="en-US" altLang="en-US"/>
          </a:p>
        </p:txBody>
      </p:sp>
      <p:sp>
        <p:nvSpPr>
          <p:cNvPr id="4" name="Footer Placeholder 3">
            <a:extLst>
              <a:ext uri="{FF2B5EF4-FFF2-40B4-BE49-F238E27FC236}">
                <a16:creationId xmlns:a16="http://schemas.microsoft.com/office/drawing/2014/main" id="{FEA7A8D1-3E8A-4FEA-8C40-1B02FA792271}"/>
              </a:ext>
            </a:extLst>
          </p:cNvPr>
          <p:cNvSpPr>
            <a:spLocks noGrp="1"/>
          </p:cNvSpPr>
          <p:nvPr>
            <p:ph type="ftr" sz="quarter" idx="11"/>
          </p:nvPr>
        </p:nvSpPr>
        <p:spPr/>
        <p:txBody>
          <a:bodyPr/>
          <a:lstStyle/>
          <a:p>
            <a:r>
              <a:rPr lang="en-US" altLang="en-US"/>
              <a:t>Dr. M V V K Srinivas Prasad</a:t>
            </a:r>
          </a:p>
        </p:txBody>
      </p:sp>
    </p:spTree>
    <p:extLst>
      <p:ext uri="{BB962C8B-B14F-4D97-AF65-F5344CB8AC3E}">
        <p14:creationId xmlns:p14="http://schemas.microsoft.com/office/powerpoint/2010/main" val="221291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2056-70E8-4664-AE07-2D73209C8EF7}"/>
              </a:ext>
            </a:extLst>
          </p:cNvPr>
          <p:cNvSpPr>
            <a:spLocks noGrp="1"/>
          </p:cNvSpPr>
          <p:nvPr>
            <p:ph type="title"/>
          </p:nvPr>
        </p:nvSpPr>
        <p:spPr>
          <a:xfrm>
            <a:off x="457200" y="533400"/>
            <a:ext cx="7391400" cy="609600"/>
          </a:xfrm>
        </p:spPr>
        <p:txBody>
          <a:bodyPr wrap="square" anchor="ctr">
            <a:normAutofit/>
          </a:bodyPr>
          <a:lstStyle/>
          <a:p>
            <a:pPr>
              <a:lnSpc>
                <a:spcPct val="90000"/>
              </a:lnSpc>
              <a:defRPr/>
            </a:pPr>
            <a:r>
              <a:rPr lang="en-IN" sz="3700" b="1"/>
              <a:t>J </a:t>
            </a:r>
            <a:r>
              <a:rPr lang="en-IN" sz="3700" b="1" err="1"/>
              <a:t>J</a:t>
            </a:r>
            <a:r>
              <a:rPr lang="en-IN" sz="3700" b="1"/>
              <a:t> Thomson’s Model</a:t>
            </a:r>
          </a:p>
        </p:txBody>
      </p:sp>
      <p:pic>
        <p:nvPicPr>
          <p:cNvPr id="958466" name="Picture 2">
            <a:extLst>
              <a:ext uri="{FF2B5EF4-FFF2-40B4-BE49-F238E27FC236}">
                <a16:creationId xmlns:a16="http://schemas.microsoft.com/office/drawing/2014/main" id="{38876A13-8322-4DD3-BC2B-08B13B1E6D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60727" y="1295400"/>
            <a:ext cx="3213546" cy="5029200"/>
          </a:xfrm>
          <a:prstGeom prst="rect">
            <a:avLst/>
          </a:prstGeom>
          <a:solidFill>
            <a:srgbClr val="FFFFFF"/>
          </a:solidFill>
        </p:spPr>
      </p:pic>
      <p:sp>
        <p:nvSpPr>
          <p:cNvPr id="4" name="Date Placeholder 3">
            <a:extLst>
              <a:ext uri="{FF2B5EF4-FFF2-40B4-BE49-F238E27FC236}">
                <a16:creationId xmlns:a16="http://schemas.microsoft.com/office/drawing/2014/main" id="{790F5AAA-DCEB-42B5-9A10-93125E3BF045}"/>
              </a:ext>
            </a:extLst>
          </p:cNvPr>
          <p:cNvSpPr>
            <a:spLocks noGrp="1"/>
          </p:cNvSpPr>
          <p:nvPr>
            <p:ph type="dt" sz="half" idx="10"/>
          </p:nvPr>
        </p:nvSpPr>
        <p:spPr>
          <a:xfrm>
            <a:off x="457200" y="6416675"/>
            <a:ext cx="2133600" cy="365125"/>
          </a:xfrm>
        </p:spPr>
        <p:txBody>
          <a:bodyPr anchor="ctr">
            <a:normAutofit/>
          </a:bodyPr>
          <a:lstStyle/>
          <a:p>
            <a:pPr>
              <a:spcAft>
                <a:spcPts val="600"/>
              </a:spcAft>
              <a:defRPr/>
            </a:pPr>
            <a:fld id="{BF4DB937-706E-4FA3-9768-8067D85C81A6}" type="datetime1">
              <a:rPr lang="en-US" smtClean="0"/>
              <a:t>9/2/2020</a:t>
            </a:fld>
            <a:endParaRPr lang="en-US"/>
          </a:p>
        </p:txBody>
      </p:sp>
      <p:sp>
        <p:nvSpPr>
          <p:cNvPr id="5" name="Footer Placeholder 4">
            <a:extLst>
              <a:ext uri="{FF2B5EF4-FFF2-40B4-BE49-F238E27FC236}">
                <a16:creationId xmlns:a16="http://schemas.microsoft.com/office/drawing/2014/main" id="{6AB725D1-42E6-4FA1-A089-DFD0A6A82E29}"/>
              </a:ext>
            </a:extLst>
          </p:cNvPr>
          <p:cNvSpPr>
            <a:spLocks noGrp="1"/>
          </p:cNvSpPr>
          <p:nvPr>
            <p:ph type="ftr" sz="quarter" idx="11"/>
          </p:nvPr>
        </p:nvSpPr>
        <p:spPr>
          <a:xfrm>
            <a:off x="3124200" y="6416675"/>
            <a:ext cx="2895600" cy="365125"/>
          </a:xfrm>
        </p:spPr>
        <p:txBody>
          <a:bodyPr anchor="ctr">
            <a:normAutofit/>
          </a:bodyPr>
          <a:lstStyle/>
          <a:p>
            <a:pPr>
              <a:spcAft>
                <a:spcPts val="600"/>
              </a:spcAft>
              <a:defRPr/>
            </a:pPr>
            <a:r>
              <a:rPr lang="en-US"/>
              <a:t>Dr. M V V K Srinivas Prasad</a:t>
            </a:r>
          </a:p>
        </p:txBody>
      </p:sp>
      <p:sp>
        <p:nvSpPr>
          <p:cNvPr id="6" name="Slide Number Placeholder 5">
            <a:extLst>
              <a:ext uri="{FF2B5EF4-FFF2-40B4-BE49-F238E27FC236}">
                <a16:creationId xmlns:a16="http://schemas.microsoft.com/office/drawing/2014/main" id="{1C12FCD3-E04E-415E-A50A-68E448BF5B7D}"/>
              </a:ext>
            </a:extLst>
          </p:cNvPr>
          <p:cNvSpPr>
            <a:spLocks noGrp="1"/>
          </p:cNvSpPr>
          <p:nvPr>
            <p:ph type="sldNum" sz="quarter" idx="12"/>
          </p:nvPr>
        </p:nvSpPr>
        <p:spPr>
          <a:xfrm>
            <a:off x="6553200" y="6416675"/>
            <a:ext cx="2133600" cy="365125"/>
          </a:xfrm>
        </p:spPr>
        <p:txBody>
          <a:bodyPr anchor="ctr">
            <a:normAutofit/>
          </a:bodyPr>
          <a:lstStyle/>
          <a:p>
            <a:pPr>
              <a:spcAft>
                <a:spcPts val="600"/>
              </a:spcAft>
              <a:defRPr/>
            </a:pPr>
            <a:r>
              <a:rPr lang="en-US"/>
              <a:t>Confidential	                  </a:t>
            </a:r>
            <a:fld id="{8B8192B1-0A14-49F1-8AFE-BAF617026F7B}" type="slidenum">
              <a:rPr lang="en-US" smtClean="0"/>
              <a:pPr>
                <a:spcAft>
                  <a:spcPts val="600"/>
                </a:spcAft>
                <a:defRPr/>
              </a:pPr>
              <a:t>4</a:t>
            </a:fld>
            <a:endParaRPr lang="en-US"/>
          </a:p>
        </p:txBody>
      </p:sp>
      <p:graphicFrame>
        <p:nvGraphicFramePr>
          <p:cNvPr id="7" name="Table 6">
            <a:extLst>
              <a:ext uri="{FF2B5EF4-FFF2-40B4-BE49-F238E27FC236}">
                <a16:creationId xmlns:a16="http://schemas.microsoft.com/office/drawing/2014/main" id="{4F7920AF-4EEF-4280-A8BC-499F60C8BEE5}"/>
              </a:ext>
            </a:extLst>
          </p:cNvPr>
          <p:cNvGraphicFramePr>
            <a:graphicFrameLocks noGrp="1"/>
          </p:cNvGraphicFramePr>
          <p:nvPr>
            <p:extLst>
              <p:ext uri="{D42A27DB-BD31-4B8C-83A1-F6EECF244321}">
                <p14:modId xmlns:p14="http://schemas.microsoft.com/office/powerpoint/2010/main" val="962397324"/>
              </p:ext>
            </p:extLst>
          </p:nvPr>
        </p:nvGraphicFramePr>
        <p:xfrm>
          <a:off x="457200" y="1401384"/>
          <a:ext cx="4038600" cy="4847016"/>
        </p:xfrm>
        <a:graphic>
          <a:graphicData uri="http://schemas.openxmlformats.org/drawingml/2006/table">
            <a:tbl>
              <a:tblPr/>
              <a:tblGrid>
                <a:gridCol w="4038600">
                  <a:extLst>
                    <a:ext uri="{9D8B030D-6E8A-4147-A177-3AD203B41FA5}">
                      <a16:colId xmlns:a16="http://schemas.microsoft.com/office/drawing/2014/main" val="2842691797"/>
                    </a:ext>
                  </a:extLst>
                </a:gridCol>
              </a:tblGrid>
              <a:tr h="3142337">
                <a:tc>
                  <a:txBody>
                    <a:bodyPr/>
                    <a:lstStyle/>
                    <a:p>
                      <a:pPr marL="285750" marR="0" lvl="0" indent="-285750" algn="l" defTabSz="914400" rtl="0" eaLnBrk="1" fontAlgn="t" latinLnBrk="0" hangingPunct="1">
                        <a:lnSpc>
                          <a:spcPct val="100000"/>
                        </a:lnSpc>
                        <a:spcBef>
                          <a:spcPts val="0"/>
                        </a:spcBef>
                        <a:spcAft>
                          <a:spcPts val="0"/>
                        </a:spcAft>
                        <a:buClrTx/>
                        <a:buSzTx/>
                        <a:buFont typeface="Wingdings" panose="05000000000000000000" pitchFamily="2" charset="2"/>
                        <a:buChar char="Ø"/>
                        <a:tabLst/>
                        <a:defRPr/>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Discovery of Electron</a:t>
                      </a:r>
                    </a:p>
                    <a:p>
                      <a:pPr marL="285750" indent="-285750" algn="l" fontAlgn="t">
                        <a:spcBef>
                          <a:spcPts val="0"/>
                        </a:spcBef>
                        <a:spcAft>
                          <a:spcPts val="0"/>
                        </a:spcAft>
                        <a:buFont typeface="Wingdings" panose="05000000000000000000" pitchFamily="2" charset="2"/>
                        <a:buChar char="Ø"/>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Plum pudding model</a:t>
                      </a:r>
                    </a:p>
                    <a:p>
                      <a:pPr marL="285750" indent="-285750" algn="l" fontAlgn="t">
                        <a:spcBef>
                          <a:spcPts val="0"/>
                        </a:spcBef>
                        <a:spcAft>
                          <a:spcPts val="0"/>
                        </a:spcAft>
                        <a:buFont typeface="Wingdings" panose="05000000000000000000" pitchFamily="2" charset="2"/>
                        <a:buChar char="Ø"/>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Discovery of isotopes</a:t>
                      </a:r>
                    </a:p>
                    <a:p>
                      <a:pPr marL="285750" indent="-285750" algn="l" fontAlgn="t">
                        <a:spcBef>
                          <a:spcPts val="0"/>
                        </a:spcBef>
                        <a:spcAft>
                          <a:spcPts val="0"/>
                        </a:spcAft>
                        <a:buFont typeface="Wingdings" panose="05000000000000000000" pitchFamily="2" charset="2"/>
                        <a:buChar char="Ø"/>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Mass spectrometer invention</a:t>
                      </a:r>
                    </a:p>
                    <a:p>
                      <a:pPr marL="285750" indent="-285750" algn="l" fontAlgn="t">
                        <a:spcBef>
                          <a:spcPts val="0"/>
                        </a:spcBef>
                        <a:spcAft>
                          <a:spcPts val="0"/>
                        </a:spcAft>
                        <a:buFont typeface="Wingdings" panose="05000000000000000000" pitchFamily="2" charset="2"/>
                        <a:buChar char="Ø"/>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First m/e measurement</a:t>
                      </a:r>
                    </a:p>
                    <a:p>
                      <a:pPr marL="285750" indent="-285750" algn="l" fontAlgn="t">
                        <a:spcBef>
                          <a:spcPts val="0"/>
                        </a:spcBef>
                        <a:spcAft>
                          <a:spcPts val="0"/>
                        </a:spcAft>
                        <a:buFont typeface="Wingdings" panose="05000000000000000000" pitchFamily="2" charset="2"/>
                        <a:buChar char="Ø"/>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Proposed first waveguide</a:t>
                      </a:r>
                    </a:p>
                    <a:p>
                      <a:pPr marL="285750" indent="-285750" algn="l" fontAlgn="t">
                        <a:spcBef>
                          <a:spcPts val="0"/>
                        </a:spcBef>
                        <a:spcAft>
                          <a:spcPts val="0"/>
                        </a:spcAft>
                        <a:buFont typeface="Wingdings" panose="05000000000000000000" pitchFamily="2" charset="2"/>
                        <a:buChar char="Ø"/>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Thomson scattering</a:t>
                      </a:r>
                    </a:p>
                    <a:p>
                      <a:pPr marL="285750" indent="-285750" algn="l" fontAlgn="t">
                        <a:spcBef>
                          <a:spcPts val="0"/>
                        </a:spcBef>
                        <a:spcAft>
                          <a:spcPts val="0"/>
                        </a:spcAft>
                        <a:buFont typeface="Wingdings" panose="05000000000000000000" pitchFamily="2" charset="2"/>
                        <a:buChar char="Ø"/>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Thomson problem</a:t>
                      </a:r>
                    </a:p>
                    <a:p>
                      <a:pPr marL="285750" indent="-285750" algn="l" fontAlgn="t">
                        <a:spcBef>
                          <a:spcPts val="0"/>
                        </a:spcBef>
                        <a:spcAft>
                          <a:spcPts val="0"/>
                        </a:spcAft>
                        <a:buFont typeface="Wingdings" panose="05000000000000000000" pitchFamily="2" charset="2"/>
                        <a:buChar char="Ø"/>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Coining term 'delta ray’</a:t>
                      </a:r>
                    </a:p>
                    <a:p>
                      <a:pPr marL="285750" indent="-285750" algn="l" fontAlgn="t">
                        <a:spcBef>
                          <a:spcPts val="0"/>
                        </a:spcBef>
                        <a:spcAft>
                          <a:spcPts val="0"/>
                        </a:spcAft>
                        <a:buFont typeface="Wingdings" panose="05000000000000000000" pitchFamily="2" charset="2"/>
                        <a:buChar char="Ø"/>
                      </a:pPr>
                      <a:r>
                        <a:rPr lang="en-IN" sz="2600" b="0" i="0" u="none" strike="noStrike" dirty="0">
                          <a:solidFill>
                            <a:schemeClr val="tx1"/>
                          </a:solidFill>
                          <a:effectLst/>
                          <a:latin typeface="Times New Roman" panose="02020603050405020304" pitchFamily="18" charset="0"/>
                          <a:cs typeface="Times New Roman" panose="02020603050405020304" pitchFamily="18" charset="0"/>
                        </a:rPr>
                        <a:t>Coining term 'epsilon radiation’ Thomson (unit)</a:t>
                      </a:r>
                    </a:p>
                  </a:txBody>
                  <a:tcPr marL="92135" marR="92135" marT="46068" marB="4606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70070693"/>
                  </a:ext>
                </a:extLst>
              </a:tr>
            </a:tbl>
          </a:graphicData>
        </a:graphic>
      </p:graphicFrame>
    </p:spTree>
    <p:extLst>
      <p:ext uri="{BB962C8B-B14F-4D97-AF65-F5344CB8AC3E}">
        <p14:creationId xmlns:p14="http://schemas.microsoft.com/office/powerpoint/2010/main" val="2535771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BCCB924-AA2F-4EF7-93AE-8EAAACED8BB8}"/>
              </a:ext>
            </a:extLst>
          </p:cNvPr>
          <p:cNvSpPr>
            <a:spLocks noGrp="1"/>
          </p:cNvSpPr>
          <p:nvPr>
            <p:ph type="title"/>
          </p:nvPr>
        </p:nvSpPr>
        <p:spPr>
          <a:xfrm>
            <a:off x="457200" y="533400"/>
            <a:ext cx="7391400" cy="609600"/>
          </a:xfrm>
        </p:spPr>
        <p:txBody>
          <a:bodyPr/>
          <a:lstStyle/>
          <a:p>
            <a:r>
              <a:rPr lang="en-US" dirty="0"/>
              <a:t>Arrangement of Electrons</a:t>
            </a:r>
          </a:p>
        </p:txBody>
      </p:sp>
      <p:pic>
        <p:nvPicPr>
          <p:cNvPr id="967682" name="Picture 2" descr="Niels Bohr">
            <a:extLst>
              <a:ext uri="{FF2B5EF4-FFF2-40B4-BE49-F238E27FC236}">
                <a16:creationId xmlns:a16="http://schemas.microsoft.com/office/drawing/2014/main" id="{5908A5AC-48B9-4AB2-8235-6C31CA37EC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200" y="1828800"/>
            <a:ext cx="4495800" cy="4259406"/>
          </a:xfrm>
          <a:prstGeom prst="rect">
            <a:avLst/>
          </a:prstGeom>
          <a:solidFill>
            <a:srgbClr val="FFFFFF"/>
          </a:solidFill>
        </p:spPr>
      </p:pic>
      <p:sp>
        <p:nvSpPr>
          <p:cNvPr id="73" name="Content Placeholder 3">
            <a:extLst>
              <a:ext uri="{FF2B5EF4-FFF2-40B4-BE49-F238E27FC236}">
                <a16:creationId xmlns:a16="http://schemas.microsoft.com/office/drawing/2014/main" id="{5C36E773-827B-4B5C-859C-5788301CE2A5}"/>
              </a:ext>
            </a:extLst>
          </p:cNvPr>
          <p:cNvSpPr>
            <a:spLocks noGrp="1"/>
          </p:cNvSpPr>
          <p:nvPr>
            <p:ph sz="half" idx="2"/>
          </p:nvPr>
        </p:nvSpPr>
        <p:spPr>
          <a:xfrm>
            <a:off x="4648200" y="1295400"/>
            <a:ext cx="4038600" cy="5029200"/>
          </a:xfrm>
        </p:spPr>
        <p:txBody>
          <a:bodyPr/>
          <a:lstStyle/>
          <a:p>
            <a:pPr algn="just">
              <a:buFont typeface="Arial" panose="020B0604020202020204" pitchFamily="34" charset="0"/>
              <a:buChar char="•"/>
            </a:pPr>
            <a:r>
              <a:rPr lang="en-US" sz="2400" b="0" i="0" dirty="0">
                <a:solidFill>
                  <a:srgbClr val="0B0B0B"/>
                </a:solidFill>
                <a:effectLst/>
                <a:latin typeface="Minion Pro"/>
              </a:rPr>
              <a:t>1</a:t>
            </a:r>
            <a:r>
              <a:rPr lang="en-US" sz="2400" b="0" i="0" baseline="30000" dirty="0">
                <a:solidFill>
                  <a:srgbClr val="0B0B0B"/>
                </a:solidFill>
                <a:effectLst/>
                <a:latin typeface="Minion Pro"/>
              </a:rPr>
              <a:t>st</a:t>
            </a:r>
            <a:r>
              <a:rPr lang="en-US" sz="2400" b="0" i="0" dirty="0">
                <a:solidFill>
                  <a:srgbClr val="0B0B0B"/>
                </a:solidFill>
                <a:effectLst/>
                <a:latin typeface="Minion Pro"/>
              </a:rPr>
              <a:t> orbit (n=1) is represented as K shell and it can hold up to 2 electrons.</a:t>
            </a:r>
          </a:p>
          <a:p>
            <a:pPr algn="just">
              <a:buFont typeface="Arial" panose="020B0604020202020204" pitchFamily="34" charset="0"/>
              <a:buChar char="•"/>
            </a:pPr>
            <a:r>
              <a:rPr lang="en-US" sz="2400" b="0" i="0" dirty="0">
                <a:solidFill>
                  <a:srgbClr val="0B0B0B"/>
                </a:solidFill>
                <a:effectLst/>
                <a:latin typeface="Minion Pro"/>
              </a:rPr>
              <a:t>2</a:t>
            </a:r>
            <a:r>
              <a:rPr lang="en-US" sz="2400" b="0" i="0" baseline="30000" dirty="0">
                <a:solidFill>
                  <a:srgbClr val="0B0B0B"/>
                </a:solidFill>
                <a:effectLst/>
                <a:latin typeface="Minion Pro"/>
              </a:rPr>
              <a:t>nd</a:t>
            </a:r>
            <a:r>
              <a:rPr lang="en-US" sz="2400" b="0" i="0" dirty="0">
                <a:solidFill>
                  <a:srgbClr val="0B0B0B"/>
                </a:solidFill>
                <a:effectLst/>
                <a:latin typeface="Minion Pro"/>
              </a:rPr>
              <a:t> orbit (n=2) is represented as L shell and it can hold up to 8 electrons.</a:t>
            </a:r>
          </a:p>
          <a:p>
            <a:pPr algn="just">
              <a:buFont typeface="Arial" panose="020B0604020202020204" pitchFamily="34" charset="0"/>
              <a:buChar char="•"/>
            </a:pPr>
            <a:r>
              <a:rPr lang="en-US" sz="2400" b="0" i="0" dirty="0">
                <a:solidFill>
                  <a:srgbClr val="0B0B0B"/>
                </a:solidFill>
                <a:effectLst/>
                <a:latin typeface="Minion Pro"/>
              </a:rPr>
              <a:t>3</a:t>
            </a:r>
            <a:r>
              <a:rPr lang="en-US" sz="2400" b="0" i="0" baseline="30000" dirty="0">
                <a:solidFill>
                  <a:srgbClr val="0B0B0B"/>
                </a:solidFill>
                <a:effectLst/>
                <a:latin typeface="Minion Pro"/>
              </a:rPr>
              <a:t>rd</a:t>
            </a:r>
            <a:r>
              <a:rPr lang="en-US" sz="2400" b="0" i="0" dirty="0">
                <a:solidFill>
                  <a:srgbClr val="0B0B0B"/>
                </a:solidFill>
                <a:effectLst/>
                <a:latin typeface="Minion Pro"/>
              </a:rPr>
              <a:t> orbit (n=3) is represented as M shell and it can contain up to 18 electrons.</a:t>
            </a:r>
          </a:p>
          <a:p>
            <a:pPr algn="just">
              <a:buFont typeface="Arial" panose="020B0604020202020204" pitchFamily="34" charset="0"/>
              <a:buChar char="•"/>
            </a:pPr>
            <a:r>
              <a:rPr lang="en-US" sz="2400" b="0" i="0" dirty="0">
                <a:solidFill>
                  <a:srgbClr val="0B0B0B"/>
                </a:solidFill>
                <a:effectLst/>
                <a:latin typeface="Minion Pro"/>
              </a:rPr>
              <a:t>4</a:t>
            </a:r>
            <a:r>
              <a:rPr lang="en-US" sz="2400" b="0" i="0" baseline="30000" dirty="0">
                <a:solidFill>
                  <a:srgbClr val="0B0B0B"/>
                </a:solidFill>
                <a:effectLst/>
                <a:latin typeface="Minion Pro"/>
              </a:rPr>
              <a:t>th</a:t>
            </a:r>
            <a:r>
              <a:rPr lang="en-US" sz="2400" b="0" i="0" dirty="0">
                <a:solidFill>
                  <a:srgbClr val="0B0B0B"/>
                </a:solidFill>
                <a:effectLst/>
                <a:latin typeface="Minion Pro"/>
              </a:rPr>
              <a:t> orbit (n=4) is represented as N Shell and it can contain maximum 32 electrons.</a:t>
            </a:r>
          </a:p>
          <a:p>
            <a:endParaRPr lang="en-US" sz="2400" dirty="0"/>
          </a:p>
        </p:txBody>
      </p:sp>
      <p:sp>
        <p:nvSpPr>
          <p:cNvPr id="75" name="Date Placeholder 4">
            <a:extLst>
              <a:ext uri="{FF2B5EF4-FFF2-40B4-BE49-F238E27FC236}">
                <a16:creationId xmlns:a16="http://schemas.microsoft.com/office/drawing/2014/main" id="{235480E7-93DB-41E7-95D9-7624858FB56E}"/>
              </a:ext>
            </a:extLst>
          </p:cNvPr>
          <p:cNvSpPr>
            <a:spLocks noGrp="1"/>
          </p:cNvSpPr>
          <p:nvPr>
            <p:ph type="dt" sz="half" idx="10"/>
          </p:nvPr>
        </p:nvSpPr>
        <p:spPr>
          <a:xfrm>
            <a:off x="457200" y="6416675"/>
            <a:ext cx="2133600" cy="365125"/>
          </a:xfrm>
        </p:spPr>
        <p:txBody>
          <a:bodyPr/>
          <a:lstStyle/>
          <a:p>
            <a:pPr>
              <a:spcAft>
                <a:spcPts val="600"/>
              </a:spcAft>
              <a:defRPr/>
            </a:pPr>
            <a:fld id="{D5228841-9DDC-4789-81C6-EFE266CFD87D}" type="datetime1">
              <a:rPr lang="en-US" smtClean="0"/>
              <a:t>9/2/2020</a:t>
            </a:fld>
            <a:endParaRPr lang="en-US"/>
          </a:p>
        </p:txBody>
      </p:sp>
      <p:sp>
        <p:nvSpPr>
          <p:cNvPr id="77" name="Footer Placeholder 5">
            <a:extLst>
              <a:ext uri="{FF2B5EF4-FFF2-40B4-BE49-F238E27FC236}">
                <a16:creationId xmlns:a16="http://schemas.microsoft.com/office/drawing/2014/main" id="{1D41E3E8-4B44-4D90-8474-737073AC5351}"/>
              </a:ext>
            </a:extLst>
          </p:cNvPr>
          <p:cNvSpPr>
            <a:spLocks noGrp="1"/>
          </p:cNvSpPr>
          <p:nvPr>
            <p:ph type="ftr" sz="quarter" idx="11"/>
          </p:nvPr>
        </p:nvSpPr>
        <p:spPr>
          <a:xfrm>
            <a:off x="3124200" y="6416675"/>
            <a:ext cx="2895600" cy="365125"/>
          </a:xfrm>
        </p:spPr>
        <p:txBody>
          <a:bodyPr/>
          <a:lstStyle/>
          <a:p>
            <a:pPr>
              <a:spcAft>
                <a:spcPts val="600"/>
              </a:spcAft>
              <a:defRPr/>
            </a:pPr>
            <a:r>
              <a:rPr lang="en-US"/>
              <a:t>Dr. M V V K Srinivas Prasad</a:t>
            </a:r>
          </a:p>
        </p:txBody>
      </p:sp>
      <p:sp>
        <p:nvSpPr>
          <p:cNvPr id="7" name="Slide Number Placeholder 6">
            <a:extLst>
              <a:ext uri="{FF2B5EF4-FFF2-40B4-BE49-F238E27FC236}">
                <a16:creationId xmlns:a16="http://schemas.microsoft.com/office/drawing/2014/main" id="{61CCA504-BAD4-42B8-A186-5758B6D66C4F}"/>
              </a:ext>
            </a:extLst>
          </p:cNvPr>
          <p:cNvSpPr>
            <a:spLocks noGrp="1"/>
          </p:cNvSpPr>
          <p:nvPr>
            <p:ph type="sldNum" sz="quarter" idx="12"/>
          </p:nvPr>
        </p:nvSpPr>
        <p:spPr>
          <a:xfrm>
            <a:off x="6553200" y="6416675"/>
            <a:ext cx="2133600" cy="365125"/>
          </a:xfrm>
        </p:spPr>
        <p:txBody>
          <a:bodyPr anchor="ctr">
            <a:normAutofit/>
          </a:bodyPr>
          <a:lstStyle/>
          <a:p>
            <a:pPr>
              <a:spcAft>
                <a:spcPts val="600"/>
              </a:spcAft>
            </a:pPr>
            <a:fld id="{2140A36D-41B9-4BF3-B13F-90CF31CB50AA}" type="slidenum">
              <a:rPr lang="en-US" altLang="en-US" smtClean="0"/>
              <a:pPr>
                <a:spcAft>
                  <a:spcPts val="600"/>
                </a:spcAft>
              </a:pPr>
              <a:t>40</a:t>
            </a:fld>
            <a:endParaRPr lang="en-US" altLang="en-US"/>
          </a:p>
        </p:txBody>
      </p:sp>
    </p:spTree>
    <p:extLst>
      <p:ext uri="{BB962C8B-B14F-4D97-AF65-F5344CB8AC3E}">
        <p14:creationId xmlns:p14="http://schemas.microsoft.com/office/powerpoint/2010/main" val="3498053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8BE8-241E-450D-8BDD-1563097D0A55}"/>
              </a:ext>
            </a:extLst>
          </p:cNvPr>
          <p:cNvSpPr>
            <a:spLocks noGrp="1"/>
          </p:cNvSpPr>
          <p:nvPr>
            <p:ph type="title"/>
          </p:nvPr>
        </p:nvSpPr>
        <p:spPr>
          <a:xfrm>
            <a:off x="762000" y="3048000"/>
            <a:ext cx="7391400" cy="609600"/>
          </a:xfrm>
        </p:spPr>
        <p:txBody>
          <a:bodyPr/>
          <a:lstStyle/>
          <a:p>
            <a:r>
              <a:rPr kumimoji="0" lang="en-US" sz="7200" b="1" u="none" strike="noStrike" kern="1200" cap="none" spc="0" normalizeH="0" baseline="0" noProof="0" dirty="0">
                <a:ln>
                  <a:noFill/>
                </a:ln>
                <a:solidFill>
                  <a:srgbClr val="E46C0A"/>
                </a:solidFill>
                <a:effectLst/>
                <a:uLnTx/>
                <a:uFillTx/>
                <a:latin typeface="Bradley Hand ITC" pitchFamily="66" charset="0"/>
                <a:ea typeface="+mj-ea"/>
                <a:cs typeface="+mj-cs"/>
              </a:rPr>
              <a:t>Drawbacks </a:t>
            </a:r>
            <a:br>
              <a:rPr kumimoji="0" lang="en-US" sz="7200" b="1" u="none" strike="noStrike" kern="1200" cap="none" spc="0" normalizeH="0" baseline="0" noProof="0" dirty="0">
                <a:ln>
                  <a:noFill/>
                </a:ln>
                <a:solidFill>
                  <a:srgbClr val="E46C0A"/>
                </a:solidFill>
                <a:effectLst/>
                <a:uLnTx/>
                <a:uFillTx/>
                <a:latin typeface="Bradley Hand ITC" pitchFamily="66" charset="0"/>
                <a:ea typeface="+mj-ea"/>
                <a:cs typeface="+mj-cs"/>
              </a:rPr>
            </a:br>
            <a:r>
              <a:rPr kumimoji="0" lang="en-US" sz="7200" b="1" u="none" strike="noStrike" kern="1200" cap="none" spc="0" normalizeH="0" baseline="0" noProof="0" dirty="0">
                <a:ln>
                  <a:noFill/>
                </a:ln>
                <a:solidFill>
                  <a:srgbClr val="E46C0A"/>
                </a:solidFill>
                <a:effectLst/>
                <a:uLnTx/>
                <a:uFillTx/>
                <a:latin typeface="Bradley Hand ITC" pitchFamily="66" charset="0"/>
                <a:ea typeface="+mj-ea"/>
                <a:cs typeface="+mj-cs"/>
              </a:rPr>
              <a:t>of </a:t>
            </a:r>
            <a:br>
              <a:rPr kumimoji="0" lang="en-US" sz="7200" b="1" u="none" strike="noStrike" kern="1200" cap="none" spc="0" normalizeH="0" baseline="0" noProof="0" dirty="0">
                <a:ln>
                  <a:noFill/>
                </a:ln>
                <a:solidFill>
                  <a:srgbClr val="E46C0A"/>
                </a:solidFill>
                <a:effectLst/>
                <a:uLnTx/>
                <a:uFillTx/>
                <a:latin typeface="Bradley Hand ITC" pitchFamily="66" charset="0"/>
                <a:ea typeface="+mj-ea"/>
                <a:cs typeface="+mj-cs"/>
              </a:rPr>
            </a:br>
            <a:r>
              <a:rPr kumimoji="0" lang="en-US" sz="7200" b="1" u="none" strike="noStrike" kern="1200" cap="none" spc="0" normalizeH="0" baseline="0" noProof="0" dirty="0">
                <a:ln>
                  <a:noFill/>
                </a:ln>
                <a:solidFill>
                  <a:srgbClr val="E46C0A"/>
                </a:solidFill>
                <a:effectLst/>
                <a:uLnTx/>
                <a:uFillTx/>
                <a:latin typeface="Bradley Hand ITC" pitchFamily="66" charset="0"/>
                <a:ea typeface="+mj-ea"/>
                <a:cs typeface="+mj-cs"/>
              </a:rPr>
              <a:t>Bohr’s Atomic Model</a:t>
            </a:r>
            <a:endParaRPr lang="en-IN" sz="7200" dirty="0"/>
          </a:p>
        </p:txBody>
      </p:sp>
      <p:sp>
        <p:nvSpPr>
          <p:cNvPr id="5" name="Date Placeholder 4">
            <a:extLst>
              <a:ext uri="{FF2B5EF4-FFF2-40B4-BE49-F238E27FC236}">
                <a16:creationId xmlns:a16="http://schemas.microsoft.com/office/drawing/2014/main" id="{175B2EA8-7B1A-4EC5-8A8C-7B0FFC0CE545}"/>
              </a:ext>
            </a:extLst>
          </p:cNvPr>
          <p:cNvSpPr>
            <a:spLocks noGrp="1"/>
          </p:cNvSpPr>
          <p:nvPr>
            <p:ph type="dt" sz="half" idx="10"/>
          </p:nvPr>
        </p:nvSpPr>
        <p:spPr/>
        <p:txBody>
          <a:bodyPr/>
          <a:lstStyle/>
          <a:p>
            <a:pPr>
              <a:defRPr/>
            </a:pPr>
            <a:fld id="{EAF36D20-1591-41A6-A4C6-876A62BAA32C}" type="datetime1">
              <a:rPr lang="en-US" smtClean="0"/>
              <a:t>9/2/2020</a:t>
            </a:fld>
            <a:endParaRPr lang="en-US" dirty="0"/>
          </a:p>
        </p:txBody>
      </p:sp>
      <p:sp>
        <p:nvSpPr>
          <p:cNvPr id="6" name="Footer Placeholder 5">
            <a:extLst>
              <a:ext uri="{FF2B5EF4-FFF2-40B4-BE49-F238E27FC236}">
                <a16:creationId xmlns:a16="http://schemas.microsoft.com/office/drawing/2014/main" id="{FFAD0268-E1EA-4D67-8F11-144A39EEBFB0}"/>
              </a:ext>
            </a:extLst>
          </p:cNvPr>
          <p:cNvSpPr>
            <a:spLocks noGrp="1"/>
          </p:cNvSpPr>
          <p:nvPr>
            <p:ph type="ftr" sz="quarter" idx="11"/>
          </p:nvPr>
        </p:nvSpPr>
        <p:spPr/>
        <p:txBody>
          <a:bodyPr/>
          <a:lstStyle/>
          <a:p>
            <a:pPr>
              <a:defRPr/>
            </a:pPr>
            <a:r>
              <a:rPr lang="en-US"/>
              <a:t>Dr. M V V K Srinivas Prasad</a:t>
            </a:r>
            <a:endParaRPr lang="en-US" dirty="0"/>
          </a:p>
        </p:txBody>
      </p:sp>
      <p:sp>
        <p:nvSpPr>
          <p:cNvPr id="7" name="Slide Number Placeholder 6">
            <a:extLst>
              <a:ext uri="{FF2B5EF4-FFF2-40B4-BE49-F238E27FC236}">
                <a16:creationId xmlns:a16="http://schemas.microsoft.com/office/drawing/2014/main" id="{7648AC9B-D7C1-47CF-B453-D4869731B326}"/>
              </a:ext>
            </a:extLst>
          </p:cNvPr>
          <p:cNvSpPr>
            <a:spLocks noGrp="1"/>
          </p:cNvSpPr>
          <p:nvPr>
            <p:ph type="sldNum" sz="quarter" idx="12"/>
          </p:nvPr>
        </p:nvSpPr>
        <p:spPr/>
        <p:txBody>
          <a:bodyPr/>
          <a:lstStyle/>
          <a:p>
            <a:pPr>
              <a:defRPr/>
            </a:pPr>
            <a:r>
              <a:rPr lang="en-US"/>
              <a:t>Confidential	                  </a:t>
            </a:r>
            <a:fld id="{E4BC7492-7B71-4730-8E91-F645D7F1A4B5}" type="slidenum">
              <a:rPr lang="en-US" smtClean="0"/>
              <a:pPr>
                <a:defRPr/>
              </a:pPr>
              <a:t>41</a:t>
            </a:fld>
            <a:endParaRPr lang="en-US"/>
          </a:p>
        </p:txBody>
      </p:sp>
    </p:spTree>
    <p:extLst>
      <p:ext uri="{BB962C8B-B14F-4D97-AF65-F5344CB8AC3E}">
        <p14:creationId xmlns:p14="http://schemas.microsoft.com/office/powerpoint/2010/main" val="3938102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fld id="{1FCE44A7-D412-431F-8FF1-6C02DE277BB5}" type="datetime1">
              <a:rPr lang="en-US" smtClean="0"/>
              <a:t>9/2/2020</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42</a:t>
            </a:fld>
            <a:endParaRPr lang="en-US"/>
          </a:p>
        </p:txBody>
      </p:sp>
      <p:sp>
        <p:nvSpPr>
          <p:cNvPr id="4" name="object 4"/>
          <p:cNvSpPr txBox="1"/>
          <p:nvPr/>
        </p:nvSpPr>
        <p:spPr>
          <a:xfrm>
            <a:off x="535940" y="1620977"/>
            <a:ext cx="7948930" cy="1978025"/>
          </a:xfrm>
          <a:prstGeom prst="rect">
            <a:avLst/>
          </a:prstGeom>
        </p:spPr>
        <p:txBody>
          <a:bodyPr vert="horz" wrap="square" lIns="0" tIns="13335" rIns="0" bIns="0" rtlCol="0">
            <a:spAutoFit/>
          </a:bodyPr>
          <a:lstStyle/>
          <a:p>
            <a:pPr marL="584200" marR="5080" indent="-572135">
              <a:lnSpc>
                <a:spcPct val="100000"/>
              </a:lnSpc>
              <a:spcBef>
                <a:spcPts val="105"/>
              </a:spcBef>
              <a:tabLst>
                <a:tab pos="584200" algn="l"/>
              </a:tabLst>
            </a:pPr>
            <a:r>
              <a:rPr lang="en-IN" sz="3200" spc="-5" dirty="0">
                <a:latin typeface="Arial"/>
                <a:cs typeface="Arial"/>
              </a:rPr>
              <a:t>      </a:t>
            </a:r>
            <a:r>
              <a:rPr sz="3200" dirty="0">
                <a:latin typeface="Arial"/>
                <a:cs typeface="Arial"/>
              </a:rPr>
              <a:t>According to </a:t>
            </a:r>
            <a:r>
              <a:rPr sz="3200" spc="-40" dirty="0">
                <a:latin typeface="Arial"/>
                <a:cs typeface="Arial"/>
              </a:rPr>
              <a:t>Bohr, </a:t>
            </a:r>
            <a:r>
              <a:rPr sz="3200" spc="-5" dirty="0">
                <a:latin typeface="Arial"/>
                <a:cs typeface="Arial"/>
              </a:rPr>
              <a:t>the radiation </a:t>
            </a:r>
            <a:r>
              <a:rPr sz="3200" dirty="0">
                <a:latin typeface="Arial"/>
                <a:cs typeface="Arial"/>
              </a:rPr>
              <a:t>results  when an </a:t>
            </a:r>
            <a:r>
              <a:rPr sz="3200" spc="-5" dirty="0">
                <a:latin typeface="Arial"/>
                <a:cs typeface="Arial"/>
              </a:rPr>
              <a:t>electron jumps </a:t>
            </a:r>
            <a:r>
              <a:rPr sz="3200" dirty="0">
                <a:latin typeface="Arial"/>
                <a:cs typeface="Arial"/>
              </a:rPr>
              <a:t>from </a:t>
            </a:r>
            <a:r>
              <a:rPr sz="3200" spc="-5" dirty="0">
                <a:latin typeface="Arial"/>
                <a:cs typeface="Arial"/>
              </a:rPr>
              <a:t>one</a:t>
            </a:r>
            <a:r>
              <a:rPr sz="3200" spc="-110" dirty="0">
                <a:latin typeface="Arial"/>
                <a:cs typeface="Arial"/>
              </a:rPr>
              <a:t> </a:t>
            </a:r>
            <a:r>
              <a:rPr sz="3200" spc="-5" dirty="0">
                <a:latin typeface="Arial"/>
                <a:cs typeface="Arial"/>
              </a:rPr>
              <a:t>energy  orbit </a:t>
            </a:r>
            <a:r>
              <a:rPr sz="3200" spc="-10" dirty="0">
                <a:latin typeface="Arial"/>
                <a:cs typeface="Arial"/>
              </a:rPr>
              <a:t>to </a:t>
            </a:r>
            <a:r>
              <a:rPr sz="3200" spc="-5" dirty="0">
                <a:latin typeface="Arial"/>
                <a:cs typeface="Arial"/>
              </a:rPr>
              <a:t>another energy orbit, but </a:t>
            </a:r>
            <a:r>
              <a:rPr sz="3200" dirty="0">
                <a:latin typeface="Arial"/>
                <a:cs typeface="Arial"/>
              </a:rPr>
              <a:t>he </a:t>
            </a:r>
            <a:r>
              <a:rPr sz="3200" spc="-5" dirty="0">
                <a:latin typeface="Arial"/>
                <a:cs typeface="Arial"/>
              </a:rPr>
              <a:t>did  not explained how this radiation</a:t>
            </a:r>
            <a:r>
              <a:rPr sz="3200" spc="-30" dirty="0">
                <a:latin typeface="Arial"/>
                <a:cs typeface="Arial"/>
              </a:rPr>
              <a:t> </a:t>
            </a:r>
            <a:r>
              <a:rPr sz="3200" dirty="0">
                <a:latin typeface="Arial"/>
                <a:cs typeface="Arial"/>
              </a:rPr>
              <a:t>occurs.</a:t>
            </a:r>
          </a:p>
        </p:txBody>
      </p:sp>
      <p:sp>
        <p:nvSpPr>
          <p:cNvPr id="5" name="object 5"/>
          <p:cNvSpPr/>
          <p:nvPr/>
        </p:nvSpPr>
        <p:spPr>
          <a:xfrm>
            <a:off x="1181100" y="3611879"/>
            <a:ext cx="2857500" cy="2514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00700" y="4107179"/>
            <a:ext cx="2799588" cy="2019300"/>
          </a:xfrm>
          <a:prstGeom prst="rect">
            <a:avLst/>
          </a:prstGeom>
          <a:blipFill>
            <a:blip r:embed="rId3" cstate="print"/>
            <a:stretch>
              <a:fillRect/>
            </a:stretch>
          </a:blipFill>
        </p:spPr>
        <p:txBody>
          <a:bodyPr wrap="square" lIns="0" tIns="0" rIns="0" bIns="0" rtlCol="0"/>
          <a:lstStyle/>
          <a:p>
            <a:endParaRPr/>
          </a:p>
        </p:txBody>
      </p:sp>
      <p:sp>
        <p:nvSpPr>
          <p:cNvPr id="2" name="Footer Placeholder 1">
            <a:extLst>
              <a:ext uri="{FF2B5EF4-FFF2-40B4-BE49-F238E27FC236}">
                <a16:creationId xmlns:a16="http://schemas.microsoft.com/office/drawing/2014/main" id="{F6540605-EBBF-44DA-8519-E07F7E6DEA98}"/>
              </a:ext>
            </a:extLst>
          </p:cNvPr>
          <p:cNvSpPr>
            <a:spLocks noGrp="1"/>
          </p:cNvSpPr>
          <p:nvPr>
            <p:ph type="ftr" sz="quarter" idx="11"/>
          </p:nvPr>
        </p:nvSpPr>
        <p:spPr/>
        <p:txBody>
          <a:bodyPr/>
          <a:lstStyle/>
          <a:p>
            <a:pPr>
              <a:defRPr/>
            </a:pPr>
            <a:r>
              <a:rPr lang="en-US"/>
              <a:t>Dr. M V V K Srinivas Prasad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99978"/>
            <a:ext cx="7489825" cy="566822"/>
          </a:xfrm>
          <a:prstGeom prst="rect">
            <a:avLst/>
          </a:prstGeom>
        </p:spPr>
        <p:txBody>
          <a:bodyPr vert="horz" wrap="square" lIns="0" tIns="12700" rIns="0" bIns="0" rtlCol="0">
            <a:spAutoFit/>
          </a:bodyPr>
          <a:lstStyle/>
          <a:p>
            <a:pPr marL="12700">
              <a:lnSpc>
                <a:spcPct val="100000"/>
              </a:lnSpc>
              <a:spcBef>
                <a:spcPts val="100"/>
              </a:spcBef>
              <a:tabLst>
                <a:tab pos="927100" algn="l"/>
              </a:tabLst>
            </a:pPr>
            <a:r>
              <a:rPr sz="3600" spc="5" dirty="0"/>
              <a:t>Bohr’s </a:t>
            </a:r>
            <a:r>
              <a:rPr sz="3600" spc="-10" dirty="0"/>
              <a:t>theory </a:t>
            </a:r>
            <a:r>
              <a:rPr sz="3600" spc="-5" dirty="0"/>
              <a:t>successfully</a:t>
            </a:r>
            <a:r>
              <a:rPr sz="3600" spc="-65" dirty="0"/>
              <a:t> </a:t>
            </a:r>
            <a:r>
              <a:rPr sz="3600" spc="-5" dirty="0"/>
              <a:t>explained</a:t>
            </a:r>
          </a:p>
        </p:txBody>
      </p:sp>
      <p:sp>
        <p:nvSpPr>
          <p:cNvPr id="45" name="Date Placeholder 44"/>
          <p:cNvSpPr>
            <a:spLocks noGrp="1"/>
          </p:cNvSpPr>
          <p:nvPr>
            <p:ph type="dt" sz="half" idx="10"/>
          </p:nvPr>
        </p:nvSpPr>
        <p:spPr/>
        <p:txBody>
          <a:bodyPr/>
          <a:lstStyle/>
          <a:p>
            <a:fld id="{3D9B6594-E4F3-4681-8BBF-C83AAAE522C9}" type="datetime1">
              <a:rPr lang="en-US" smtClean="0"/>
              <a:t>9/2/2020</a:t>
            </a:fld>
            <a:endParaRPr lang="en-US"/>
          </a:p>
        </p:txBody>
      </p:sp>
      <p:sp>
        <p:nvSpPr>
          <p:cNvPr id="44" name="Slide Number Placeholder 43"/>
          <p:cNvSpPr>
            <a:spLocks noGrp="1"/>
          </p:cNvSpPr>
          <p:nvPr>
            <p:ph type="sldNum" sz="quarter" idx="12"/>
          </p:nvPr>
        </p:nvSpPr>
        <p:spPr/>
        <p:txBody>
          <a:bodyPr/>
          <a:lstStyle/>
          <a:p>
            <a:fld id="{B6F15528-21DE-4FAA-801E-634DDDAF4B2B}" type="slidenum">
              <a:rPr lang="en-US" smtClean="0"/>
              <a:t>43</a:t>
            </a:fld>
            <a:endParaRPr lang="en-US"/>
          </a:p>
        </p:txBody>
      </p:sp>
      <p:sp>
        <p:nvSpPr>
          <p:cNvPr id="3" name="object 3"/>
          <p:cNvSpPr txBox="1"/>
          <p:nvPr/>
        </p:nvSpPr>
        <p:spPr>
          <a:xfrm>
            <a:off x="789940" y="1223011"/>
            <a:ext cx="7386955" cy="1977389"/>
          </a:xfrm>
          <a:prstGeom prst="rect">
            <a:avLst/>
          </a:prstGeom>
        </p:spPr>
        <p:txBody>
          <a:bodyPr vert="horz" wrap="square" lIns="0" tIns="13335" rIns="0" bIns="0" rtlCol="0">
            <a:spAutoFit/>
          </a:bodyPr>
          <a:lstStyle/>
          <a:p>
            <a:pPr marL="101600" marR="55880">
              <a:lnSpc>
                <a:spcPct val="100000"/>
              </a:lnSpc>
              <a:spcBef>
                <a:spcPts val="105"/>
              </a:spcBef>
              <a:tabLst>
                <a:tab pos="3395345" algn="l"/>
                <a:tab pos="4434840" algn="l"/>
                <a:tab pos="5654040" algn="l"/>
              </a:tabLst>
            </a:pPr>
            <a:r>
              <a:rPr sz="3200" dirty="0">
                <a:latin typeface="Arial"/>
                <a:cs typeface="Arial"/>
              </a:rPr>
              <a:t>the observed spectra for H – </a:t>
            </a:r>
            <a:r>
              <a:rPr sz="3200" spc="-5" dirty="0">
                <a:latin typeface="Arial"/>
                <a:cs typeface="Arial"/>
              </a:rPr>
              <a:t>atom and  </a:t>
            </a:r>
            <a:r>
              <a:rPr sz="3200" dirty="0">
                <a:latin typeface="Arial"/>
                <a:cs typeface="Arial"/>
              </a:rPr>
              <a:t>similar</a:t>
            </a:r>
            <a:r>
              <a:rPr sz="3200" spc="5" dirty="0">
                <a:latin typeface="Arial"/>
                <a:cs typeface="Arial"/>
              </a:rPr>
              <a:t> </a:t>
            </a:r>
            <a:r>
              <a:rPr sz="3200" dirty="0">
                <a:latin typeface="Arial"/>
                <a:cs typeface="Arial"/>
              </a:rPr>
              <a:t>ions</a:t>
            </a:r>
            <a:r>
              <a:rPr sz="3200" spc="5" dirty="0">
                <a:latin typeface="Arial"/>
                <a:cs typeface="Arial"/>
              </a:rPr>
              <a:t> </a:t>
            </a:r>
            <a:r>
              <a:rPr sz="3200" dirty="0">
                <a:latin typeface="Arial"/>
                <a:cs typeface="Arial"/>
              </a:rPr>
              <a:t>(He</a:t>
            </a:r>
            <a:r>
              <a:rPr sz="3150" baseline="25132" dirty="0">
                <a:latin typeface="Arial"/>
                <a:cs typeface="Arial"/>
              </a:rPr>
              <a:t>+1	</a:t>
            </a:r>
            <a:r>
              <a:rPr sz="3200" dirty="0">
                <a:latin typeface="Arial"/>
                <a:cs typeface="Arial"/>
              </a:rPr>
              <a:t>,</a:t>
            </a:r>
            <a:r>
              <a:rPr sz="3200" spc="5" dirty="0">
                <a:latin typeface="Arial"/>
                <a:cs typeface="Arial"/>
              </a:rPr>
              <a:t> Li</a:t>
            </a:r>
            <a:r>
              <a:rPr sz="3150" spc="7" baseline="25132" dirty="0">
                <a:latin typeface="Arial"/>
                <a:cs typeface="Arial"/>
              </a:rPr>
              <a:t>+2	</a:t>
            </a:r>
            <a:r>
              <a:rPr sz="3200" dirty="0">
                <a:latin typeface="Arial"/>
                <a:cs typeface="Arial"/>
              </a:rPr>
              <a:t>, </a:t>
            </a:r>
            <a:r>
              <a:rPr sz="3200" spc="5" dirty="0">
                <a:latin typeface="Arial"/>
                <a:cs typeface="Arial"/>
              </a:rPr>
              <a:t>Be</a:t>
            </a:r>
            <a:r>
              <a:rPr sz="3150" spc="7" baseline="25132" dirty="0">
                <a:latin typeface="Arial"/>
                <a:cs typeface="Arial"/>
              </a:rPr>
              <a:t>+3	</a:t>
            </a:r>
            <a:r>
              <a:rPr sz="3200" dirty="0">
                <a:latin typeface="Arial"/>
                <a:cs typeface="Arial"/>
              </a:rPr>
              <a:t>etc) </a:t>
            </a:r>
            <a:r>
              <a:rPr sz="3200" spc="-5" dirty="0">
                <a:latin typeface="Arial"/>
                <a:cs typeface="Arial"/>
              </a:rPr>
              <a:t>but</a:t>
            </a:r>
            <a:r>
              <a:rPr sz="3200" spc="-110" dirty="0">
                <a:latin typeface="Arial"/>
                <a:cs typeface="Arial"/>
              </a:rPr>
              <a:t> </a:t>
            </a:r>
            <a:r>
              <a:rPr sz="3200" dirty="0">
                <a:latin typeface="Arial"/>
                <a:cs typeface="Arial"/>
              </a:rPr>
              <a:t>it  can not explained the spectra for poly  electron</a:t>
            </a:r>
            <a:r>
              <a:rPr sz="3200" spc="-20" dirty="0">
                <a:latin typeface="Arial"/>
                <a:cs typeface="Arial"/>
              </a:rPr>
              <a:t> </a:t>
            </a:r>
            <a:r>
              <a:rPr sz="3200" dirty="0">
                <a:latin typeface="Arial"/>
                <a:cs typeface="Arial"/>
              </a:rPr>
              <a:t>atoms.</a:t>
            </a:r>
          </a:p>
        </p:txBody>
      </p:sp>
      <p:sp>
        <p:nvSpPr>
          <p:cNvPr id="4" name="object 4"/>
          <p:cNvSpPr/>
          <p:nvPr/>
        </p:nvSpPr>
        <p:spPr>
          <a:xfrm>
            <a:off x="953261" y="3355085"/>
            <a:ext cx="1333500" cy="1524000"/>
          </a:xfrm>
          <a:custGeom>
            <a:avLst/>
            <a:gdLst/>
            <a:ahLst/>
            <a:cxnLst/>
            <a:rect l="l" t="t" r="r" b="b"/>
            <a:pathLst>
              <a:path w="1333500" h="1524000">
                <a:moveTo>
                  <a:pt x="0" y="762000"/>
                </a:moveTo>
                <a:lnTo>
                  <a:pt x="1538" y="709824"/>
                </a:lnTo>
                <a:lnTo>
                  <a:pt x="6086" y="658593"/>
                </a:lnTo>
                <a:lnTo>
                  <a:pt x="13545" y="608419"/>
                </a:lnTo>
                <a:lnTo>
                  <a:pt x="23816" y="559417"/>
                </a:lnTo>
                <a:lnTo>
                  <a:pt x="36800" y="511699"/>
                </a:lnTo>
                <a:lnTo>
                  <a:pt x="52396" y="465379"/>
                </a:lnTo>
                <a:lnTo>
                  <a:pt x="70506" y="420571"/>
                </a:lnTo>
                <a:lnTo>
                  <a:pt x="91030" y="377387"/>
                </a:lnTo>
                <a:lnTo>
                  <a:pt x="113870" y="335942"/>
                </a:lnTo>
                <a:lnTo>
                  <a:pt x="138925" y="296348"/>
                </a:lnTo>
                <a:lnTo>
                  <a:pt x="166097" y="258720"/>
                </a:lnTo>
                <a:lnTo>
                  <a:pt x="195286" y="223170"/>
                </a:lnTo>
                <a:lnTo>
                  <a:pt x="226393" y="189813"/>
                </a:lnTo>
                <a:lnTo>
                  <a:pt x="259318" y="158761"/>
                </a:lnTo>
                <a:lnTo>
                  <a:pt x="293963" y="130127"/>
                </a:lnTo>
                <a:lnTo>
                  <a:pt x="330228" y="104027"/>
                </a:lnTo>
                <a:lnTo>
                  <a:pt x="368013" y="80572"/>
                </a:lnTo>
                <a:lnTo>
                  <a:pt x="407220" y="59876"/>
                </a:lnTo>
                <a:lnTo>
                  <a:pt x="447749" y="42053"/>
                </a:lnTo>
                <a:lnTo>
                  <a:pt x="489501" y="27216"/>
                </a:lnTo>
                <a:lnTo>
                  <a:pt x="532376" y="15479"/>
                </a:lnTo>
                <a:lnTo>
                  <a:pt x="576275" y="6955"/>
                </a:lnTo>
                <a:lnTo>
                  <a:pt x="621100" y="1757"/>
                </a:lnTo>
                <a:lnTo>
                  <a:pt x="666750" y="0"/>
                </a:lnTo>
                <a:lnTo>
                  <a:pt x="712392" y="1757"/>
                </a:lnTo>
                <a:lnTo>
                  <a:pt x="757210" y="6955"/>
                </a:lnTo>
                <a:lnTo>
                  <a:pt x="801105" y="15479"/>
                </a:lnTo>
                <a:lnTo>
                  <a:pt x="843976" y="27216"/>
                </a:lnTo>
                <a:lnTo>
                  <a:pt x="885725" y="42053"/>
                </a:lnTo>
                <a:lnTo>
                  <a:pt x="926252" y="59876"/>
                </a:lnTo>
                <a:lnTo>
                  <a:pt x="965458" y="80572"/>
                </a:lnTo>
                <a:lnTo>
                  <a:pt x="1003243" y="104027"/>
                </a:lnTo>
                <a:lnTo>
                  <a:pt x="1039508" y="130127"/>
                </a:lnTo>
                <a:lnTo>
                  <a:pt x="1074154" y="158761"/>
                </a:lnTo>
                <a:lnTo>
                  <a:pt x="1107081" y="189813"/>
                </a:lnTo>
                <a:lnTo>
                  <a:pt x="1138189" y="223170"/>
                </a:lnTo>
                <a:lnTo>
                  <a:pt x="1167380" y="258720"/>
                </a:lnTo>
                <a:lnTo>
                  <a:pt x="1194555" y="296348"/>
                </a:lnTo>
                <a:lnTo>
                  <a:pt x="1219612" y="335942"/>
                </a:lnTo>
                <a:lnTo>
                  <a:pt x="1242455" y="377387"/>
                </a:lnTo>
                <a:lnTo>
                  <a:pt x="1262982" y="420571"/>
                </a:lnTo>
                <a:lnTo>
                  <a:pt x="1281094" y="465379"/>
                </a:lnTo>
                <a:lnTo>
                  <a:pt x="1296693" y="511699"/>
                </a:lnTo>
                <a:lnTo>
                  <a:pt x="1309678" y="559417"/>
                </a:lnTo>
                <a:lnTo>
                  <a:pt x="1319951" y="608419"/>
                </a:lnTo>
                <a:lnTo>
                  <a:pt x="1327412" y="658593"/>
                </a:lnTo>
                <a:lnTo>
                  <a:pt x="1331961" y="709824"/>
                </a:lnTo>
                <a:lnTo>
                  <a:pt x="1333500" y="762000"/>
                </a:lnTo>
                <a:lnTo>
                  <a:pt x="1331961" y="814175"/>
                </a:lnTo>
                <a:lnTo>
                  <a:pt x="1327412" y="865406"/>
                </a:lnTo>
                <a:lnTo>
                  <a:pt x="1319951" y="915580"/>
                </a:lnTo>
                <a:lnTo>
                  <a:pt x="1309678" y="964582"/>
                </a:lnTo>
                <a:lnTo>
                  <a:pt x="1296693" y="1012300"/>
                </a:lnTo>
                <a:lnTo>
                  <a:pt x="1281094" y="1058620"/>
                </a:lnTo>
                <a:lnTo>
                  <a:pt x="1262982" y="1103428"/>
                </a:lnTo>
                <a:lnTo>
                  <a:pt x="1242455" y="1146612"/>
                </a:lnTo>
                <a:lnTo>
                  <a:pt x="1219612" y="1188057"/>
                </a:lnTo>
                <a:lnTo>
                  <a:pt x="1194555" y="1227651"/>
                </a:lnTo>
                <a:lnTo>
                  <a:pt x="1167380" y="1265279"/>
                </a:lnTo>
                <a:lnTo>
                  <a:pt x="1138189" y="1300829"/>
                </a:lnTo>
                <a:lnTo>
                  <a:pt x="1107081" y="1334186"/>
                </a:lnTo>
                <a:lnTo>
                  <a:pt x="1074154" y="1365238"/>
                </a:lnTo>
                <a:lnTo>
                  <a:pt x="1039508" y="1393872"/>
                </a:lnTo>
                <a:lnTo>
                  <a:pt x="1003243" y="1419972"/>
                </a:lnTo>
                <a:lnTo>
                  <a:pt x="965458" y="1443427"/>
                </a:lnTo>
                <a:lnTo>
                  <a:pt x="926252" y="1464123"/>
                </a:lnTo>
                <a:lnTo>
                  <a:pt x="885725" y="1481946"/>
                </a:lnTo>
                <a:lnTo>
                  <a:pt x="843976" y="1496783"/>
                </a:lnTo>
                <a:lnTo>
                  <a:pt x="801105" y="1508520"/>
                </a:lnTo>
                <a:lnTo>
                  <a:pt x="757210" y="1517044"/>
                </a:lnTo>
                <a:lnTo>
                  <a:pt x="712392" y="1522242"/>
                </a:lnTo>
                <a:lnTo>
                  <a:pt x="666750" y="1524000"/>
                </a:lnTo>
                <a:lnTo>
                  <a:pt x="621100" y="1522242"/>
                </a:lnTo>
                <a:lnTo>
                  <a:pt x="576275" y="1517044"/>
                </a:lnTo>
                <a:lnTo>
                  <a:pt x="532376" y="1508520"/>
                </a:lnTo>
                <a:lnTo>
                  <a:pt x="489501" y="1496783"/>
                </a:lnTo>
                <a:lnTo>
                  <a:pt x="447749" y="1481946"/>
                </a:lnTo>
                <a:lnTo>
                  <a:pt x="407220" y="1464123"/>
                </a:lnTo>
                <a:lnTo>
                  <a:pt x="368013" y="1443427"/>
                </a:lnTo>
                <a:lnTo>
                  <a:pt x="330228" y="1419972"/>
                </a:lnTo>
                <a:lnTo>
                  <a:pt x="293963" y="1393872"/>
                </a:lnTo>
                <a:lnTo>
                  <a:pt x="259318" y="1365238"/>
                </a:lnTo>
                <a:lnTo>
                  <a:pt x="226393" y="1334186"/>
                </a:lnTo>
                <a:lnTo>
                  <a:pt x="195286" y="1300829"/>
                </a:lnTo>
                <a:lnTo>
                  <a:pt x="166097" y="1265279"/>
                </a:lnTo>
                <a:lnTo>
                  <a:pt x="138925" y="1227651"/>
                </a:lnTo>
                <a:lnTo>
                  <a:pt x="113870" y="1188057"/>
                </a:lnTo>
                <a:lnTo>
                  <a:pt x="91030" y="1146612"/>
                </a:lnTo>
                <a:lnTo>
                  <a:pt x="70506" y="1103428"/>
                </a:lnTo>
                <a:lnTo>
                  <a:pt x="52396" y="1058620"/>
                </a:lnTo>
                <a:lnTo>
                  <a:pt x="36800" y="1012300"/>
                </a:lnTo>
                <a:lnTo>
                  <a:pt x="23816" y="964582"/>
                </a:lnTo>
                <a:lnTo>
                  <a:pt x="13545" y="915580"/>
                </a:lnTo>
                <a:lnTo>
                  <a:pt x="6086" y="865406"/>
                </a:lnTo>
                <a:lnTo>
                  <a:pt x="1538" y="814175"/>
                </a:lnTo>
                <a:lnTo>
                  <a:pt x="0" y="762000"/>
                </a:lnTo>
                <a:close/>
              </a:path>
            </a:pathLst>
          </a:custGeom>
          <a:ln w="25908">
            <a:solidFill>
              <a:srgbClr val="385D89"/>
            </a:solidFill>
          </a:ln>
        </p:spPr>
        <p:txBody>
          <a:bodyPr wrap="square" lIns="0" tIns="0" rIns="0" bIns="0" rtlCol="0"/>
          <a:lstStyle/>
          <a:p>
            <a:endParaRPr/>
          </a:p>
        </p:txBody>
      </p:sp>
      <p:sp>
        <p:nvSpPr>
          <p:cNvPr id="5" name="object 5"/>
          <p:cNvSpPr/>
          <p:nvPr/>
        </p:nvSpPr>
        <p:spPr>
          <a:xfrm>
            <a:off x="1371600" y="3849623"/>
            <a:ext cx="457200" cy="495300"/>
          </a:xfrm>
          <a:custGeom>
            <a:avLst/>
            <a:gdLst/>
            <a:ahLst/>
            <a:cxnLst/>
            <a:rect l="l" t="t" r="r" b="b"/>
            <a:pathLst>
              <a:path w="457200" h="495300">
                <a:moveTo>
                  <a:pt x="228600" y="0"/>
                </a:moveTo>
                <a:lnTo>
                  <a:pt x="182533" y="5031"/>
                </a:lnTo>
                <a:lnTo>
                  <a:pt x="139624" y="19460"/>
                </a:lnTo>
                <a:lnTo>
                  <a:pt x="100793" y="42293"/>
                </a:lnTo>
                <a:lnTo>
                  <a:pt x="66960" y="72532"/>
                </a:lnTo>
                <a:lnTo>
                  <a:pt x="39045" y="109184"/>
                </a:lnTo>
                <a:lnTo>
                  <a:pt x="17966" y="151251"/>
                </a:lnTo>
                <a:lnTo>
                  <a:pt x="4644" y="197738"/>
                </a:lnTo>
                <a:lnTo>
                  <a:pt x="0" y="247650"/>
                </a:lnTo>
                <a:lnTo>
                  <a:pt x="4644" y="297561"/>
                </a:lnTo>
                <a:lnTo>
                  <a:pt x="17966" y="344048"/>
                </a:lnTo>
                <a:lnTo>
                  <a:pt x="39045" y="386115"/>
                </a:lnTo>
                <a:lnTo>
                  <a:pt x="66960" y="422767"/>
                </a:lnTo>
                <a:lnTo>
                  <a:pt x="100793" y="453006"/>
                </a:lnTo>
                <a:lnTo>
                  <a:pt x="139624" y="475839"/>
                </a:lnTo>
                <a:lnTo>
                  <a:pt x="182533" y="490268"/>
                </a:lnTo>
                <a:lnTo>
                  <a:pt x="228600" y="495300"/>
                </a:lnTo>
                <a:lnTo>
                  <a:pt x="274666" y="490268"/>
                </a:lnTo>
                <a:lnTo>
                  <a:pt x="317575" y="475839"/>
                </a:lnTo>
                <a:lnTo>
                  <a:pt x="356406" y="453006"/>
                </a:lnTo>
                <a:lnTo>
                  <a:pt x="390239" y="422767"/>
                </a:lnTo>
                <a:lnTo>
                  <a:pt x="418154" y="386115"/>
                </a:lnTo>
                <a:lnTo>
                  <a:pt x="439233" y="344048"/>
                </a:lnTo>
                <a:lnTo>
                  <a:pt x="452555" y="297561"/>
                </a:lnTo>
                <a:lnTo>
                  <a:pt x="457200" y="247650"/>
                </a:lnTo>
                <a:lnTo>
                  <a:pt x="452555" y="197738"/>
                </a:lnTo>
                <a:lnTo>
                  <a:pt x="439233" y="151251"/>
                </a:lnTo>
                <a:lnTo>
                  <a:pt x="418154" y="109184"/>
                </a:lnTo>
                <a:lnTo>
                  <a:pt x="390239" y="72532"/>
                </a:lnTo>
                <a:lnTo>
                  <a:pt x="356406" y="42293"/>
                </a:lnTo>
                <a:lnTo>
                  <a:pt x="317575" y="19460"/>
                </a:lnTo>
                <a:lnTo>
                  <a:pt x="274666" y="5031"/>
                </a:lnTo>
                <a:lnTo>
                  <a:pt x="228600" y="0"/>
                </a:lnTo>
                <a:close/>
              </a:path>
            </a:pathLst>
          </a:custGeom>
          <a:solidFill>
            <a:srgbClr val="00AF50"/>
          </a:solidFill>
        </p:spPr>
        <p:txBody>
          <a:bodyPr wrap="square" lIns="0" tIns="0" rIns="0" bIns="0" rtlCol="0"/>
          <a:lstStyle/>
          <a:p>
            <a:endParaRPr/>
          </a:p>
        </p:txBody>
      </p:sp>
      <p:sp>
        <p:nvSpPr>
          <p:cNvPr id="6" name="object 6"/>
          <p:cNvSpPr/>
          <p:nvPr/>
        </p:nvSpPr>
        <p:spPr>
          <a:xfrm>
            <a:off x="1828800" y="3354323"/>
            <a:ext cx="190500" cy="1905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41832" y="4849367"/>
            <a:ext cx="1438656" cy="5135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152144" y="5123688"/>
            <a:ext cx="954024" cy="513588"/>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073302" y="4906136"/>
            <a:ext cx="1090930" cy="574040"/>
          </a:xfrm>
          <a:prstGeom prst="rect">
            <a:avLst/>
          </a:prstGeom>
        </p:spPr>
        <p:txBody>
          <a:bodyPr vert="horz" wrap="square" lIns="0" tIns="12700" rIns="0" bIns="0" rtlCol="0">
            <a:spAutoFit/>
          </a:bodyPr>
          <a:lstStyle/>
          <a:p>
            <a:pPr marL="222885" marR="5080" indent="-210820">
              <a:lnSpc>
                <a:spcPct val="100000"/>
              </a:lnSpc>
              <a:spcBef>
                <a:spcPts val="100"/>
              </a:spcBef>
            </a:pPr>
            <a:r>
              <a:rPr sz="1800" b="1" spc="-5" dirty="0">
                <a:latin typeface="Arial"/>
                <a:cs typeface="Arial"/>
              </a:rPr>
              <a:t>H</a:t>
            </a:r>
            <a:r>
              <a:rPr sz="1800" b="1" spc="-25" dirty="0">
                <a:latin typeface="Arial"/>
                <a:cs typeface="Arial"/>
              </a:rPr>
              <a:t>y</a:t>
            </a:r>
            <a:r>
              <a:rPr sz="1800" b="1" spc="-5" dirty="0">
                <a:latin typeface="Arial"/>
                <a:cs typeface="Arial"/>
              </a:rPr>
              <a:t>dro</a:t>
            </a:r>
            <a:r>
              <a:rPr sz="1800" b="1" dirty="0">
                <a:latin typeface="Arial"/>
                <a:cs typeface="Arial"/>
              </a:rPr>
              <a:t>g</a:t>
            </a:r>
            <a:r>
              <a:rPr sz="1800" b="1" spc="-5" dirty="0">
                <a:latin typeface="Arial"/>
                <a:cs typeface="Arial"/>
              </a:rPr>
              <a:t>en  1p,</a:t>
            </a:r>
            <a:r>
              <a:rPr sz="1800" b="1" spc="-30" dirty="0">
                <a:latin typeface="Arial"/>
                <a:cs typeface="Arial"/>
              </a:rPr>
              <a:t> </a:t>
            </a:r>
            <a:r>
              <a:rPr sz="1800" b="1" spc="-5" dirty="0">
                <a:latin typeface="Arial"/>
                <a:cs typeface="Arial"/>
              </a:rPr>
              <a:t>1e</a:t>
            </a:r>
            <a:endParaRPr sz="1800" dirty="0">
              <a:latin typeface="Arial"/>
              <a:cs typeface="Arial"/>
            </a:endParaRPr>
          </a:p>
        </p:txBody>
      </p:sp>
      <p:sp>
        <p:nvSpPr>
          <p:cNvPr id="10" name="object 10"/>
          <p:cNvSpPr/>
          <p:nvPr/>
        </p:nvSpPr>
        <p:spPr>
          <a:xfrm>
            <a:off x="2896361" y="3344417"/>
            <a:ext cx="1333500" cy="1524000"/>
          </a:xfrm>
          <a:custGeom>
            <a:avLst/>
            <a:gdLst/>
            <a:ahLst/>
            <a:cxnLst/>
            <a:rect l="l" t="t" r="r" b="b"/>
            <a:pathLst>
              <a:path w="1333500" h="1524000">
                <a:moveTo>
                  <a:pt x="0" y="762000"/>
                </a:moveTo>
                <a:lnTo>
                  <a:pt x="1538" y="709824"/>
                </a:lnTo>
                <a:lnTo>
                  <a:pt x="6087" y="658593"/>
                </a:lnTo>
                <a:lnTo>
                  <a:pt x="13548" y="608419"/>
                </a:lnTo>
                <a:lnTo>
                  <a:pt x="23821" y="559417"/>
                </a:lnTo>
                <a:lnTo>
                  <a:pt x="36806" y="511699"/>
                </a:lnTo>
                <a:lnTo>
                  <a:pt x="52405" y="465379"/>
                </a:lnTo>
                <a:lnTo>
                  <a:pt x="70517" y="420571"/>
                </a:lnTo>
                <a:lnTo>
                  <a:pt x="91044" y="377387"/>
                </a:lnTo>
                <a:lnTo>
                  <a:pt x="113887" y="335942"/>
                </a:lnTo>
                <a:lnTo>
                  <a:pt x="138944" y="296348"/>
                </a:lnTo>
                <a:lnTo>
                  <a:pt x="166119" y="258720"/>
                </a:lnTo>
                <a:lnTo>
                  <a:pt x="195310" y="223170"/>
                </a:lnTo>
                <a:lnTo>
                  <a:pt x="226418" y="189813"/>
                </a:lnTo>
                <a:lnTo>
                  <a:pt x="259345" y="158761"/>
                </a:lnTo>
                <a:lnTo>
                  <a:pt x="293991" y="130127"/>
                </a:lnTo>
                <a:lnTo>
                  <a:pt x="330256" y="104027"/>
                </a:lnTo>
                <a:lnTo>
                  <a:pt x="368041" y="80572"/>
                </a:lnTo>
                <a:lnTo>
                  <a:pt x="407247" y="59876"/>
                </a:lnTo>
                <a:lnTo>
                  <a:pt x="447774" y="42053"/>
                </a:lnTo>
                <a:lnTo>
                  <a:pt x="489523" y="27216"/>
                </a:lnTo>
                <a:lnTo>
                  <a:pt x="532394" y="15479"/>
                </a:lnTo>
                <a:lnTo>
                  <a:pt x="576289" y="6955"/>
                </a:lnTo>
                <a:lnTo>
                  <a:pt x="621107" y="1757"/>
                </a:lnTo>
                <a:lnTo>
                  <a:pt x="666750" y="0"/>
                </a:lnTo>
                <a:lnTo>
                  <a:pt x="712392" y="1757"/>
                </a:lnTo>
                <a:lnTo>
                  <a:pt x="757210" y="6955"/>
                </a:lnTo>
                <a:lnTo>
                  <a:pt x="801105" y="15479"/>
                </a:lnTo>
                <a:lnTo>
                  <a:pt x="843976" y="27216"/>
                </a:lnTo>
                <a:lnTo>
                  <a:pt x="885725" y="42053"/>
                </a:lnTo>
                <a:lnTo>
                  <a:pt x="926252" y="59876"/>
                </a:lnTo>
                <a:lnTo>
                  <a:pt x="965458" y="80572"/>
                </a:lnTo>
                <a:lnTo>
                  <a:pt x="1003243" y="104027"/>
                </a:lnTo>
                <a:lnTo>
                  <a:pt x="1039508" y="130127"/>
                </a:lnTo>
                <a:lnTo>
                  <a:pt x="1074154" y="158761"/>
                </a:lnTo>
                <a:lnTo>
                  <a:pt x="1107081" y="189813"/>
                </a:lnTo>
                <a:lnTo>
                  <a:pt x="1138189" y="223170"/>
                </a:lnTo>
                <a:lnTo>
                  <a:pt x="1167380" y="258720"/>
                </a:lnTo>
                <a:lnTo>
                  <a:pt x="1194555" y="296348"/>
                </a:lnTo>
                <a:lnTo>
                  <a:pt x="1219612" y="335942"/>
                </a:lnTo>
                <a:lnTo>
                  <a:pt x="1242455" y="377387"/>
                </a:lnTo>
                <a:lnTo>
                  <a:pt x="1262982" y="420571"/>
                </a:lnTo>
                <a:lnTo>
                  <a:pt x="1281094" y="465379"/>
                </a:lnTo>
                <a:lnTo>
                  <a:pt x="1296693" y="511699"/>
                </a:lnTo>
                <a:lnTo>
                  <a:pt x="1309678" y="559417"/>
                </a:lnTo>
                <a:lnTo>
                  <a:pt x="1319951" y="608419"/>
                </a:lnTo>
                <a:lnTo>
                  <a:pt x="1327412" y="658593"/>
                </a:lnTo>
                <a:lnTo>
                  <a:pt x="1331961" y="709824"/>
                </a:lnTo>
                <a:lnTo>
                  <a:pt x="1333500" y="762000"/>
                </a:lnTo>
                <a:lnTo>
                  <a:pt x="1331961" y="814175"/>
                </a:lnTo>
                <a:lnTo>
                  <a:pt x="1327412" y="865406"/>
                </a:lnTo>
                <a:lnTo>
                  <a:pt x="1319951" y="915580"/>
                </a:lnTo>
                <a:lnTo>
                  <a:pt x="1309678" y="964582"/>
                </a:lnTo>
                <a:lnTo>
                  <a:pt x="1296693" y="1012300"/>
                </a:lnTo>
                <a:lnTo>
                  <a:pt x="1281094" y="1058620"/>
                </a:lnTo>
                <a:lnTo>
                  <a:pt x="1262982" y="1103428"/>
                </a:lnTo>
                <a:lnTo>
                  <a:pt x="1242455" y="1146612"/>
                </a:lnTo>
                <a:lnTo>
                  <a:pt x="1219612" y="1188057"/>
                </a:lnTo>
                <a:lnTo>
                  <a:pt x="1194555" y="1227651"/>
                </a:lnTo>
                <a:lnTo>
                  <a:pt x="1167380" y="1265279"/>
                </a:lnTo>
                <a:lnTo>
                  <a:pt x="1138189" y="1300829"/>
                </a:lnTo>
                <a:lnTo>
                  <a:pt x="1107081" y="1334186"/>
                </a:lnTo>
                <a:lnTo>
                  <a:pt x="1074154" y="1365238"/>
                </a:lnTo>
                <a:lnTo>
                  <a:pt x="1039508" y="1393872"/>
                </a:lnTo>
                <a:lnTo>
                  <a:pt x="1003243" y="1419972"/>
                </a:lnTo>
                <a:lnTo>
                  <a:pt x="965458" y="1443427"/>
                </a:lnTo>
                <a:lnTo>
                  <a:pt x="926252" y="1464123"/>
                </a:lnTo>
                <a:lnTo>
                  <a:pt x="885725" y="1481946"/>
                </a:lnTo>
                <a:lnTo>
                  <a:pt x="843976" y="1496783"/>
                </a:lnTo>
                <a:lnTo>
                  <a:pt x="801105" y="1508520"/>
                </a:lnTo>
                <a:lnTo>
                  <a:pt x="757210" y="1517044"/>
                </a:lnTo>
                <a:lnTo>
                  <a:pt x="712392" y="1522242"/>
                </a:lnTo>
                <a:lnTo>
                  <a:pt x="666750" y="1524000"/>
                </a:lnTo>
                <a:lnTo>
                  <a:pt x="621107" y="1522242"/>
                </a:lnTo>
                <a:lnTo>
                  <a:pt x="576289" y="1517044"/>
                </a:lnTo>
                <a:lnTo>
                  <a:pt x="532394" y="1508520"/>
                </a:lnTo>
                <a:lnTo>
                  <a:pt x="489523" y="1496783"/>
                </a:lnTo>
                <a:lnTo>
                  <a:pt x="447774" y="1481946"/>
                </a:lnTo>
                <a:lnTo>
                  <a:pt x="407247" y="1464123"/>
                </a:lnTo>
                <a:lnTo>
                  <a:pt x="368041" y="1443427"/>
                </a:lnTo>
                <a:lnTo>
                  <a:pt x="330256" y="1419972"/>
                </a:lnTo>
                <a:lnTo>
                  <a:pt x="293991" y="1393872"/>
                </a:lnTo>
                <a:lnTo>
                  <a:pt x="259345" y="1365238"/>
                </a:lnTo>
                <a:lnTo>
                  <a:pt x="226418" y="1334186"/>
                </a:lnTo>
                <a:lnTo>
                  <a:pt x="195310" y="1300829"/>
                </a:lnTo>
                <a:lnTo>
                  <a:pt x="166119" y="1265279"/>
                </a:lnTo>
                <a:lnTo>
                  <a:pt x="138944" y="1227651"/>
                </a:lnTo>
                <a:lnTo>
                  <a:pt x="113887" y="1188057"/>
                </a:lnTo>
                <a:lnTo>
                  <a:pt x="91044" y="1146612"/>
                </a:lnTo>
                <a:lnTo>
                  <a:pt x="70517" y="1103428"/>
                </a:lnTo>
                <a:lnTo>
                  <a:pt x="52405" y="1058620"/>
                </a:lnTo>
                <a:lnTo>
                  <a:pt x="36806" y="1012300"/>
                </a:lnTo>
                <a:lnTo>
                  <a:pt x="23821" y="964582"/>
                </a:lnTo>
                <a:lnTo>
                  <a:pt x="13548" y="915580"/>
                </a:lnTo>
                <a:lnTo>
                  <a:pt x="6087" y="865406"/>
                </a:lnTo>
                <a:lnTo>
                  <a:pt x="1538" y="814175"/>
                </a:lnTo>
                <a:lnTo>
                  <a:pt x="0" y="762000"/>
                </a:lnTo>
                <a:close/>
              </a:path>
            </a:pathLst>
          </a:custGeom>
          <a:ln w="25908">
            <a:solidFill>
              <a:srgbClr val="385D89"/>
            </a:solidFill>
          </a:ln>
        </p:spPr>
        <p:txBody>
          <a:bodyPr wrap="square" lIns="0" tIns="0" rIns="0" bIns="0" rtlCol="0"/>
          <a:lstStyle/>
          <a:p>
            <a:endParaRPr/>
          </a:p>
        </p:txBody>
      </p:sp>
      <p:sp>
        <p:nvSpPr>
          <p:cNvPr id="11" name="object 11"/>
          <p:cNvSpPr/>
          <p:nvPr/>
        </p:nvSpPr>
        <p:spPr>
          <a:xfrm>
            <a:off x="3314700" y="3838955"/>
            <a:ext cx="457200" cy="495300"/>
          </a:xfrm>
          <a:custGeom>
            <a:avLst/>
            <a:gdLst/>
            <a:ahLst/>
            <a:cxnLst/>
            <a:rect l="l" t="t" r="r" b="b"/>
            <a:pathLst>
              <a:path w="457200" h="495300">
                <a:moveTo>
                  <a:pt x="228600" y="0"/>
                </a:moveTo>
                <a:lnTo>
                  <a:pt x="182533" y="5031"/>
                </a:lnTo>
                <a:lnTo>
                  <a:pt x="139624" y="19460"/>
                </a:lnTo>
                <a:lnTo>
                  <a:pt x="100793" y="42293"/>
                </a:lnTo>
                <a:lnTo>
                  <a:pt x="66960" y="72532"/>
                </a:lnTo>
                <a:lnTo>
                  <a:pt x="39045" y="109184"/>
                </a:lnTo>
                <a:lnTo>
                  <a:pt x="17966" y="151251"/>
                </a:lnTo>
                <a:lnTo>
                  <a:pt x="4644" y="197738"/>
                </a:lnTo>
                <a:lnTo>
                  <a:pt x="0" y="247650"/>
                </a:lnTo>
                <a:lnTo>
                  <a:pt x="4644" y="297561"/>
                </a:lnTo>
                <a:lnTo>
                  <a:pt x="17966" y="344048"/>
                </a:lnTo>
                <a:lnTo>
                  <a:pt x="39045" y="386115"/>
                </a:lnTo>
                <a:lnTo>
                  <a:pt x="66960" y="422767"/>
                </a:lnTo>
                <a:lnTo>
                  <a:pt x="100793" y="453006"/>
                </a:lnTo>
                <a:lnTo>
                  <a:pt x="139624" y="475839"/>
                </a:lnTo>
                <a:lnTo>
                  <a:pt x="182533" y="490268"/>
                </a:lnTo>
                <a:lnTo>
                  <a:pt x="228600" y="495300"/>
                </a:lnTo>
                <a:lnTo>
                  <a:pt x="274666" y="490268"/>
                </a:lnTo>
                <a:lnTo>
                  <a:pt x="317575" y="475839"/>
                </a:lnTo>
                <a:lnTo>
                  <a:pt x="356406" y="453006"/>
                </a:lnTo>
                <a:lnTo>
                  <a:pt x="390239" y="422767"/>
                </a:lnTo>
                <a:lnTo>
                  <a:pt x="418154" y="386115"/>
                </a:lnTo>
                <a:lnTo>
                  <a:pt x="439233" y="344048"/>
                </a:lnTo>
                <a:lnTo>
                  <a:pt x="452555" y="297561"/>
                </a:lnTo>
                <a:lnTo>
                  <a:pt x="457200" y="247650"/>
                </a:lnTo>
                <a:lnTo>
                  <a:pt x="452555" y="197738"/>
                </a:lnTo>
                <a:lnTo>
                  <a:pt x="439233" y="151251"/>
                </a:lnTo>
                <a:lnTo>
                  <a:pt x="418154" y="109184"/>
                </a:lnTo>
                <a:lnTo>
                  <a:pt x="390239" y="72532"/>
                </a:lnTo>
                <a:lnTo>
                  <a:pt x="356406" y="42293"/>
                </a:lnTo>
                <a:lnTo>
                  <a:pt x="317575" y="19460"/>
                </a:lnTo>
                <a:lnTo>
                  <a:pt x="274666" y="5031"/>
                </a:lnTo>
                <a:lnTo>
                  <a:pt x="228600" y="0"/>
                </a:lnTo>
                <a:close/>
              </a:path>
            </a:pathLst>
          </a:custGeom>
          <a:solidFill>
            <a:srgbClr val="00AF50"/>
          </a:solidFill>
        </p:spPr>
        <p:txBody>
          <a:bodyPr wrap="square" lIns="0" tIns="0" rIns="0" bIns="0" rtlCol="0"/>
          <a:lstStyle/>
          <a:p>
            <a:endParaRPr/>
          </a:p>
        </p:txBody>
      </p:sp>
      <p:sp>
        <p:nvSpPr>
          <p:cNvPr id="12" name="object 12"/>
          <p:cNvSpPr/>
          <p:nvPr/>
        </p:nvSpPr>
        <p:spPr>
          <a:xfrm>
            <a:off x="3771900" y="3343655"/>
            <a:ext cx="190500" cy="19050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3037332" y="4838700"/>
            <a:ext cx="1133856" cy="513588"/>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246120" y="5113020"/>
            <a:ext cx="714756" cy="513587"/>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3095244" y="5387340"/>
            <a:ext cx="954024" cy="513588"/>
          </a:xfrm>
          <a:prstGeom prst="rect">
            <a:avLst/>
          </a:prstGeom>
          <a:blipFill>
            <a:blip r:embed="rId7" cstate="print"/>
            <a:stretch>
              <a:fillRect/>
            </a:stretch>
          </a:blipFill>
        </p:spPr>
        <p:txBody>
          <a:bodyPr wrap="square" lIns="0" tIns="0" rIns="0" bIns="0" rtlCol="0"/>
          <a:lstStyle/>
          <a:p>
            <a:endParaRPr/>
          </a:p>
        </p:txBody>
      </p:sp>
      <p:sp>
        <p:nvSpPr>
          <p:cNvPr id="16" name="object 16"/>
          <p:cNvSpPr txBox="1"/>
          <p:nvPr/>
        </p:nvSpPr>
        <p:spPr>
          <a:xfrm>
            <a:off x="3169157" y="4895850"/>
            <a:ext cx="787400" cy="848994"/>
          </a:xfrm>
          <a:prstGeom prst="rect">
            <a:avLst/>
          </a:prstGeom>
        </p:spPr>
        <p:txBody>
          <a:bodyPr vert="horz" wrap="square" lIns="0" tIns="12700" rIns="0" bIns="0" rtlCol="0">
            <a:spAutoFit/>
          </a:bodyPr>
          <a:lstStyle/>
          <a:p>
            <a:pPr marL="220979" marR="5080" indent="-208915">
              <a:lnSpc>
                <a:spcPct val="100000"/>
              </a:lnSpc>
              <a:spcBef>
                <a:spcPts val="100"/>
              </a:spcBef>
            </a:pPr>
            <a:r>
              <a:rPr sz="1800" b="1" spc="-5" dirty="0">
                <a:latin typeface="Arial"/>
                <a:cs typeface="Arial"/>
              </a:rPr>
              <a:t>H</a:t>
            </a:r>
            <a:r>
              <a:rPr sz="1800" b="1" spc="-15" dirty="0">
                <a:latin typeface="Arial"/>
                <a:cs typeface="Arial"/>
              </a:rPr>
              <a:t>e</a:t>
            </a:r>
            <a:r>
              <a:rPr sz="1800" b="1" dirty="0">
                <a:latin typeface="Arial"/>
                <a:cs typeface="Arial"/>
              </a:rPr>
              <a:t>l</a:t>
            </a:r>
            <a:r>
              <a:rPr sz="1800" b="1" spc="5" dirty="0">
                <a:latin typeface="Arial"/>
                <a:cs typeface="Arial"/>
              </a:rPr>
              <a:t>i</a:t>
            </a:r>
            <a:r>
              <a:rPr sz="1800" b="1" spc="-5" dirty="0">
                <a:latin typeface="Arial"/>
                <a:cs typeface="Arial"/>
              </a:rPr>
              <a:t>um  </a:t>
            </a:r>
            <a:r>
              <a:rPr sz="1800" b="1" dirty="0">
                <a:latin typeface="Arial"/>
                <a:cs typeface="Arial"/>
              </a:rPr>
              <a:t>ion</a:t>
            </a:r>
            <a:endParaRPr sz="1800">
              <a:latin typeface="Arial"/>
              <a:cs typeface="Arial"/>
            </a:endParaRPr>
          </a:p>
          <a:p>
            <a:pPr marL="70485">
              <a:lnSpc>
                <a:spcPct val="100000"/>
              </a:lnSpc>
            </a:pPr>
            <a:r>
              <a:rPr sz="1800" b="1" spc="-5" dirty="0">
                <a:latin typeface="Arial"/>
                <a:cs typeface="Arial"/>
              </a:rPr>
              <a:t>2p,</a:t>
            </a:r>
            <a:r>
              <a:rPr sz="1800" b="1" spc="-50" dirty="0">
                <a:latin typeface="Arial"/>
                <a:cs typeface="Arial"/>
              </a:rPr>
              <a:t> </a:t>
            </a:r>
            <a:r>
              <a:rPr sz="1800" b="1" spc="-5" dirty="0">
                <a:latin typeface="Arial"/>
                <a:cs typeface="Arial"/>
              </a:rPr>
              <a:t>1e</a:t>
            </a:r>
            <a:endParaRPr sz="1800">
              <a:latin typeface="Arial"/>
              <a:cs typeface="Arial"/>
            </a:endParaRPr>
          </a:p>
        </p:txBody>
      </p:sp>
      <p:sp>
        <p:nvSpPr>
          <p:cNvPr id="17" name="object 17"/>
          <p:cNvSpPr/>
          <p:nvPr/>
        </p:nvSpPr>
        <p:spPr>
          <a:xfrm>
            <a:off x="2667000" y="3343655"/>
            <a:ext cx="254000" cy="1524000"/>
          </a:xfrm>
          <a:custGeom>
            <a:avLst/>
            <a:gdLst/>
            <a:ahLst/>
            <a:cxnLst/>
            <a:rect l="l" t="t" r="r" b="b"/>
            <a:pathLst>
              <a:path w="254000" h="1524000">
                <a:moveTo>
                  <a:pt x="254000" y="1524000"/>
                </a:moveTo>
                <a:lnTo>
                  <a:pt x="208328" y="1519909"/>
                </a:lnTo>
                <a:lnTo>
                  <a:pt x="165349" y="1508115"/>
                </a:lnTo>
                <a:lnTo>
                  <a:pt x="125777" y="1489333"/>
                </a:lnTo>
                <a:lnTo>
                  <a:pt x="90328" y="1464280"/>
                </a:lnTo>
                <a:lnTo>
                  <a:pt x="59719" y="1433671"/>
                </a:lnTo>
                <a:lnTo>
                  <a:pt x="34666" y="1398222"/>
                </a:lnTo>
                <a:lnTo>
                  <a:pt x="15884" y="1358650"/>
                </a:lnTo>
                <a:lnTo>
                  <a:pt x="4090" y="1315671"/>
                </a:lnTo>
                <a:lnTo>
                  <a:pt x="0" y="1270000"/>
                </a:lnTo>
                <a:lnTo>
                  <a:pt x="0" y="254000"/>
                </a:lnTo>
                <a:lnTo>
                  <a:pt x="4090" y="208328"/>
                </a:lnTo>
                <a:lnTo>
                  <a:pt x="15884" y="165349"/>
                </a:lnTo>
                <a:lnTo>
                  <a:pt x="34666" y="125777"/>
                </a:lnTo>
                <a:lnTo>
                  <a:pt x="59719" y="90328"/>
                </a:lnTo>
                <a:lnTo>
                  <a:pt x="90328" y="59719"/>
                </a:lnTo>
                <a:lnTo>
                  <a:pt x="125777" y="34666"/>
                </a:lnTo>
                <a:lnTo>
                  <a:pt x="165349" y="15884"/>
                </a:lnTo>
                <a:lnTo>
                  <a:pt x="208328" y="4090"/>
                </a:lnTo>
                <a:lnTo>
                  <a:pt x="254000" y="0"/>
                </a:lnTo>
              </a:path>
            </a:pathLst>
          </a:custGeom>
          <a:ln w="9144">
            <a:solidFill>
              <a:srgbClr val="497DBA"/>
            </a:solidFill>
          </a:ln>
        </p:spPr>
        <p:txBody>
          <a:bodyPr wrap="square" lIns="0" tIns="0" rIns="0" bIns="0" rtlCol="0"/>
          <a:lstStyle/>
          <a:p>
            <a:endParaRPr/>
          </a:p>
        </p:txBody>
      </p:sp>
      <p:sp>
        <p:nvSpPr>
          <p:cNvPr id="18" name="object 18"/>
          <p:cNvSpPr/>
          <p:nvPr/>
        </p:nvSpPr>
        <p:spPr>
          <a:xfrm>
            <a:off x="4203700" y="3343655"/>
            <a:ext cx="254000" cy="1524000"/>
          </a:xfrm>
          <a:custGeom>
            <a:avLst/>
            <a:gdLst/>
            <a:ahLst/>
            <a:cxnLst/>
            <a:rect l="l" t="t" r="r" b="b"/>
            <a:pathLst>
              <a:path w="254000" h="1524000">
                <a:moveTo>
                  <a:pt x="0" y="0"/>
                </a:moveTo>
                <a:lnTo>
                  <a:pt x="45671" y="4090"/>
                </a:lnTo>
                <a:lnTo>
                  <a:pt x="88650" y="15884"/>
                </a:lnTo>
                <a:lnTo>
                  <a:pt x="128222" y="34666"/>
                </a:lnTo>
                <a:lnTo>
                  <a:pt x="163671" y="59719"/>
                </a:lnTo>
                <a:lnTo>
                  <a:pt x="194280" y="90328"/>
                </a:lnTo>
                <a:lnTo>
                  <a:pt x="219333" y="125777"/>
                </a:lnTo>
                <a:lnTo>
                  <a:pt x="238115" y="165349"/>
                </a:lnTo>
                <a:lnTo>
                  <a:pt x="249909" y="208328"/>
                </a:lnTo>
                <a:lnTo>
                  <a:pt x="254000" y="254000"/>
                </a:lnTo>
                <a:lnTo>
                  <a:pt x="254000" y="1270000"/>
                </a:lnTo>
                <a:lnTo>
                  <a:pt x="249909" y="1315671"/>
                </a:lnTo>
                <a:lnTo>
                  <a:pt x="238115" y="1358650"/>
                </a:lnTo>
                <a:lnTo>
                  <a:pt x="219333" y="1398222"/>
                </a:lnTo>
                <a:lnTo>
                  <a:pt x="194280" y="1433671"/>
                </a:lnTo>
                <a:lnTo>
                  <a:pt x="163671" y="1464280"/>
                </a:lnTo>
                <a:lnTo>
                  <a:pt x="128222" y="1489333"/>
                </a:lnTo>
                <a:lnTo>
                  <a:pt x="88650" y="1508115"/>
                </a:lnTo>
                <a:lnTo>
                  <a:pt x="45671" y="1519909"/>
                </a:lnTo>
                <a:lnTo>
                  <a:pt x="0" y="1524000"/>
                </a:lnTo>
              </a:path>
            </a:pathLst>
          </a:custGeom>
          <a:ln w="9144">
            <a:solidFill>
              <a:srgbClr val="497DBA"/>
            </a:solidFill>
          </a:ln>
        </p:spPr>
        <p:txBody>
          <a:bodyPr wrap="square" lIns="0" tIns="0" rIns="0" bIns="0" rtlCol="0"/>
          <a:lstStyle/>
          <a:p>
            <a:endParaRPr/>
          </a:p>
        </p:txBody>
      </p:sp>
      <p:sp>
        <p:nvSpPr>
          <p:cNvPr id="19" name="object 19"/>
          <p:cNvSpPr/>
          <p:nvPr/>
        </p:nvSpPr>
        <p:spPr>
          <a:xfrm>
            <a:off x="4177284" y="2857500"/>
            <a:ext cx="568451" cy="513588"/>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7201661" y="3353561"/>
            <a:ext cx="1333500" cy="1524000"/>
          </a:xfrm>
          <a:custGeom>
            <a:avLst/>
            <a:gdLst/>
            <a:ahLst/>
            <a:cxnLst/>
            <a:rect l="l" t="t" r="r" b="b"/>
            <a:pathLst>
              <a:path w="1333500" h="1524000">
                <a:moveTo>
                  <a:pt x="0" y="762000"/>
                </a:moveTo>
                <a:lnTo>
                  <a:pt x="1538" y="709824"/>
                </a:lnTo>
                <a:lnTo>
                  <a:pt x="6087" y="658593"/>
                </a:lnTo>
                <a:lnTo>
                  <a:pt x="13548" y="608419"/>
                </a:lnTo>
                <a:lnTo>
                  <a:pt x="23821" y="559417"/>
                </a:lnTo>
                <a:lnTo>
                  <a:pt x="36806" y="511699"/>
                </a:lnTo>
                <a:lnTo>
                  <a:pt x="52405" y="465379"/>
                </a:lnTo>
                <a:lnTo>
                  <a:pt x="70517" y="420571"/>
                </a:lnTo>
                <a:lnTo>
                  <a:pt x="91044" y="377387"/>
                </a:lnTo>
                <a:lnTo>
                  <a:pt x="113887" y="335942"/>
                </a:lnTo>
                <a:lnTo>
                  <a:pt x="138944" y="296348"/>
                </a:lnTo>
                <a:lnTo>
                  <a:pt x="166119" y="258720"/>
                </a:lnTo>
                <a:lnTo>
                  <a:pt x="195310" y="223170"/>
                </a:lnTo>
                <a:lnTo>
                  <a:pt x="226418" y="189813"/>
                </a:lnTo>
                <a:lnTo>
                  <a:pt x="259345" y="158761"/>
                </a:lnTo>
                <a:lnTo>
                  <a:pt x="293991" y="130127"/>
                </a:lnTo>
                <a:lnTo>
                  <a:pt x="330256" y="104027"/>
                </a:lnTo>
                <a:lnTo>
                  <a:pt x="368041" y="80572"/>
                </a:lnTo>
                <a:lnTo>
                  <a:pt x="407247" y="59876"/>
                </a:lnTo>
                <a:lnTo>
                  <a:pt x="447774" y="42053"/>
                </a:lnTo>
                <a:lnTo>
                  <a:pt x="489523" y="27216"/>
                </a:lnTo>
                <a:lnTo>
                  <a:pt x="532394" y="15479"/>
                </a:lnTo>
                <a:lnTo>
                  <a:pt x="576289" y="6955"/>
                </a:lnTo>
                <a:lnTo>
                  <a:pt x="621107" y="1757"/>
                </a:lnTo>
                <a:lnTo>
                  <a:pt x="666750" y="0"/>
                </a:lnTo>
                <a:lnTo>
                  <a:pt x="712392" y="1757"/>
                </a:lnTo>
                <a:lnTo>
                  <a:pt x="757210" y="6955"/>
                </a:lnTo>
                <a:lnTo>
                  <a:pt x="801105" y="15479"/>
                </a:lnTo>
                <a:lnTo>
                  <a:pt x="843976" y="27216"/>
                </a:lnTo>
                <a:lnTo>
                  <a:pt x="885725" y="42053"/>
                </a:lnTo>
                <a:lnTo>
                  <a:pt x="926252" y="59876"/>
                </a:lnTo>
                <a:lnTo>
                  <a:pt x="965458" y="80572"/>
                </a:lnTo>
                <a:lnTo>
                  <a:pt x="1003243" y="104027"/>
                </a:lnTo>
                <a:lnTo>
                  <a:pt x="1039508" y="130127"/>
                </a:lnTo>
                <a:lnTo>
                  <a:pt x="1074154" y="158761"/>
                </a:lnTo>
                <a:lnTo>
                  <a:pt x="1107081" y="189813"/>
                </a:lnTo>
                <a:lnTo>
                  <a:pt x="1138189" y="223170"/>
                </a:lnTo>
                <a:lnTo>
                  <a:pt x="1167380" y="258720"/>
                </a:lnTo>
                <a:lnTo>
                  <a:pt x="1194555" y="296348"/>
                </a:lnTo>
                <a:lnTo>
                  <a:pt x="1219612" y="335942"/>
                </a:lnTo>
                <a:lnTo>
                  <a:pt x="1242455" y="377387"/>
                </a:lnTo>
                <a:lnTo>
                  <a:pt x="1262982" y="420571"/>
                </a:lnTo>
                <a:lnTo>
                  <a:pt x="1281094" y="465379"/>
                </a:lnTo>
                <a:lnTo>
                  <a:pt x="1296693" y="511699"/>
                </a:lnTo>
                <a:lnTo>
                  <a:pt x="1309678" y="559417"/>
                </a:lnTo>
                <a:lnTo>
                  <a:pt x="1319951" y="608419"/>
                </a:lnTo>
                <a:lnTo>
                  <a:pt x="1327412" y="658593"/>
                </a:lnTo>
                <a:lnTo>
                  <a:pt x="1331961" y="709824"/>
                </a:lnTo>
                <a:lnTo>
                  <a:pt x="1333500" y="762000"/>
                </a:lnTo>
                <a:lnTo>
                  <a:pt x="1331961" y="814175"/>
                </a:lnTo>
                <a:lnTo>
                  <a:pt x="1327412" y="865406"/>
                </a:lnTo>
                <a:lnTo>
                  <a:pt x="1319951" y="915580"/>
                </a:lnTo>
                <a:lnTo>
                  <a:pt x="1309678" y="964582"/>
                </a:lnTo>
                <a:lnTo>
                  <a:pt x="1296693" y="1012300"/>
                </a:lnTo>
                <a:lnTo>
                  <a:pt x="1281094" y="1058620"/>
                </a:lnTo>
                <a:lnTo>
                  <a:pt x="1262982" y="1103428"/>
                </a:lnTo>
                <a:lnTo>
                  <a:pt x="1242455" y="1146612"/>
                </a:lnTo>
                <a:lnTo>
                  <a:pt x="1219612" y="1188057"/>
                </a:lnTo>
                <a:lnTo>
                  <a:pt x="1194555" y="1227651"/>
                </a:lnTo>
                <a:lnTo>
                  <a:pt x="1167380" y="1265279"/>
                </a:lnTo>
                <a:lnTo>
                  <a:pt x="1138189" y="1300829"/>
                </a:lnTo>
                <a:lnTo>
                  <a:pt x="1107081" y="1334186"/>
                </a:lnTo>
                <a:lnTo>
                  <a:pt x="1074154" y="1365238"/>
                </a:lnTo>
                <a:lnTo>
                  <a:pt x="1039508" y="1393872"/>
                </a:lnTo>
                <a:lnTo>
                  <a:pt x="1003243" y="1419972"/>
                </a:lnTo>
                <a:lnTo>
                  <a:pt x="965458" y="1443427"/>
                </a:lnTo>
                <a:lnTo>
                  <a:pt x="926252" y="1464123"/>
                </a:lnTo>
                <a:lnTo>
                  <a:pt x="885725" y="1481946"/>
                </a:lnTo>
                <a:lnTo>
                  <a:pt x="843976" y="1496783"/>
                </a:lnTo>
                <a:lnTo>
                  <a:pt x="801105" y="1508520"/>
                </a:lnTo>
                <a:lnTo>
                  <a:pt x="757210" y="1517044"/>
                </a:lnTo>
                <a:lnTo>
                  <a:pt x="712392" y="1522242"/>
                </a:lnTo>
                <a:lnTo>
                  <a:pt x="666750" y="1524000"/>
                </a:lnTo>
                <a:lnTo>
                  <a:pt x="621107" y="1522242"/>
                </a:lnTo>
                <a:lnTo>
                  <a:pt x="576289" y="1517044"/>
                </a:lnTo>
                <a:lnTo>
                  <a:pt x="532394" y="1508520"/>
                </a:lnTo>
                <a:lnTo>
                  <a:pt x="489523" y="1496783"/>
                </a:lnTo>
                <a:lnTo>
                  <a:pt x="447774" y="1481946"/>
                </a:lnTo>
                <a:lnTo>
                  <a:pt x="407247" y="1464123"/>
                </a:lnTo>
                <a:lnTo>
                  <a:pt x="368041" y="1443427"/>
                </a:lnTo>
                <a:lnTo>
                  <a:pt x="330256" y="1419972"/>
                </a:lnTo>
                <a:lnTo>
                  <a:pt x="293991" y="1393872"/>
                </a:lnTo>
                <a:lnTo>
                  <a:pt x="259345" y="1365238"/>
                </a:lnTo>
                <a:lnTo>
                  <a:pt x="226418" y="1334186"/>
                </a:lnTo>
                <a:lnTo>
                  <a:pt x="195310" y="1300829"/>
                </a:lnTo>
                <a:lnTo>
                  <a:pt x="166119" y="1265279"/>
                </a:lnTo>
                <a:lnTo>
                  <a:pt x="138944" y="1227651"/>
                </a:lnTo>
                <a:lnTo>
                  <a:pt x="113887" y="1188057"/>
                </a:lnTo>
                <a:lnTo>
                  <a:pt x="91044" y="1146612"/>
                </a:lnTo>
                <a:lnTo>
                  <a:pt x="70517" y="1103428"/>
                </a:lnTo>
                <a:lnTo>
                  <a:pt x="52405" y="1058620"/>
                </a:lnTo>
                <a:lnTo>
                  <a:pt x="36806" y="1012300"/>
                </a:lnTo>
                <a:lnTo>
                  <a:pt x="23821" y="964582"/>
                </a:lnTo>
                <a:lnTo>
                  <a:pt x="13548" y="915580"/>
                </a:lnTo>
                <a:lnTo>
                  <a:pt x="6087" y="865406"/>
                </a:lnTo>
                <a:lnTo>
                  <a:pt x="1538" y="814175"/>
                </a:lnTo>
                <a:lnTo>
                  <a:pt x="0" y="762000"/>
                </a:lnTo>
                <a:close/>
              </a:path>
            </a:pathLst>
          </a:custGeom>
          <a:ln w="25908">
            <a:solidFill>
              <a:srgbClr val="385D89"/>
            </a:solidFill>
          </a:ln>
        </p:spPr>
        <p:txBody>
          <a:bodyPr wrap="square" lIns="0" tIns="0" rIns="0" bIns="0" rtlCol="0"/>
          <a:lstStyle/>
          <a:p>
            <a:endParaRPr/>
          </a:p>
        </p:txBody>
      </p:sp>
      <p:sp>
        <p:nvSpPr>
          <p:cNvPr id="21" name="object 21"/>
          <p:cNvSpPr/>
          <p:nvPr/>
        </p:nvSpPr>
        <p:spPr>
          <a:xfrm>
            <a:off x="7620000" y="3848100"/>
            <a:ext cx="457200" cy="495300"/>
          </a:xfrm>
          <a:custGeom>
            <a:avLst/>
            <a:gdLst/>
            <a:ahLst/>
            <a:cxnLst/>
            <a:rect l="l" t="t" r="r" b="b"/>
            <a:pathLst>
              <a:path w="457200" h="495300">
                <a:moveTo>
                  <a:pt x="228600" y="0"/>
                </a:moveTo>
                <a:lnTo>
                  <a:pt x="182533" y="5031"/>
                </a:lnTo>
                <a:lnTo>
                  <a:pt x="139624" y="19460"/>
                </a:lnTo>
                <a:lnTo>
                  <a:pt x="100793" y="42293"/>
                </a:lnTo>
                <a:lnTo>
                  <a:pt x="66960" y="72532"/>
                </a:lnTo>
                <a:lnTo>
                  <a:pt x="39045" y="109184"/>
                </a:lnTo>
                <a:lnTo>
                  <a:pt x="17966" y="151251"/>
                </a:lnTo>
                <a:lnTo>
                  <a:pt x="4644" y="197738"/>
                </a:lnTo>
                <a:lnTo>
                  <a:pt x="0" y="247650"/>
                </a:lnTo>
                <a:lnTo>
                  <a:pt x="4644" y="297561"/>
                </a:lnTo>
                <a:lnTo>
                  <a:pt x="17966" y="344048"/>
                </a:lnTo>
                <a:lnTo>
                  <a:pt x="39045" y="386115"/>
                </a:lnTo>
                <a:lnTo>
                  <a:pt x="66960" y="422767"/>
                </a:lnTo>
                <a:lnTo>
                  <a:pt x="100793" y="453006"/>
                </a:lnTo>
                <a:lnTo>
                  <a:pt x="139624" y="475839"/>
                </a:lnTo>
                <a:lnTo>
                  <a:pt x="182533" y="490268"/>
                </a:lnTo>
                <a:lnTo>
                  <a:pt x="228600" y="495300"/>
                </a:lnTo>
                <a:lnTo>
                  <a:pt x="274666" y="490268"/>
                </a:lnTo>
                <a:lnTo>
                  <a:pt x="317575" y="475839"/>
                </a:lnTo>
                <a:lnTo>
                  <a:pt x="356406" y="453006"/>
                </a:lnTo>
                <a:lnTo>
                  <a:pt x="390239" y="422767"/>
                </a:lnTo>
                <a:lnTo>
                  <a:pt x="418154" y="386115"/>
                </a:lnTo>
                <a:lnTo>
                  <a:pt x="439233" y="344048"/>
                </a:lnTo>
                <a:lnTo>
                  <a:pt x="452555" y="297561"/>
                </a:lnTo>
                <a:lnTo>
                  <a:pt x="457200" y="247650"/>
                </a:lnTo>
                <a:lnTo>
                  <a:pt x="452555" y="197738"/>
                </a:lnTo>
                <a:lnTo>
                  <a:pt x="439233" y="151251"/>
                </a:lnTo>
                <a:lnTo>
                  <a:pt x="418154" y="109184"/>
                </a:lnTo>
                <a:lnTo>
                  <a:pt x="390239" y="72532"/>
                </a:lnTo>
                <a:lnTo>
                  <a:pt x="356406" y="42293"/>
                </a:lnTo>
                <a:lnTo>
                  <a:pt x="317575" y="19460"/>
                </a:lnTo>
                <a:lnTo>
                  <a:pt x="274666" y="5031"/>
                </a:lnTo>
                <a:lnTo>
                  <a:pt x="228600" y="0"/>
                </a:lnTo>
                <a:close/>
              </a:path>
            </a:pathLst>
          </a:custGeom>
          <a:solidFill>
            <a:srgbClr val="00AF50"/>
          </a:solidFill>
        </p:spPr>
        <p:txBody>
          <a:bodyPr wrap="square" lIns="0" tIns="0" rIns="0" bIns="0" rtlCol="0"/>
          <a:lstStyle/>
          <a:p>
            <a:endParaRPr/>
          </a:p>
        </p:txBody>
      </p:sp>
      <p:sp>
        <p:nvSpPr>
          <p:cNvPr id="22" name="object 22"/>
          <p:cNvSpPr/>
          <p:nvPr/>
        </p:nvSpPr>
        <p:spPr>
          <a:xfrm>
            <a:off x="8077200" y="3352800"/>
            <a:ext cx="190500" cy="19050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7107935" y="4847844"/>
            <a:ext cx="1412748" cy="513588"/>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7455407" y="5122164"/>
            <a:ext cx="714755" cy="513588"/>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7304531" y="5396484"/>
            <a:ext cx="954024" cy="513588"/>
          </a:xfrm>
          <a:prstGeom prst="rect">
            <a:avLst/>
          </a:prstGeom>
          <a:blipFill>
            <a:blip r:embed="rId11" cstate="print"/>
            <a:stretch>
              <a:fillRect/>
            </a:stretch>
          </a:blipFill>
        </p:spPr>
        <p:txBody>
          <a:bodyPr wrap="square" lIns="0" tIns="0" rIns="0" bIns="0" rtlCol="0"/>
          <a:lstStyle/>
          <a:p>
            <a:endParaRPr/>
          </a:p>
        </p:txBody>
      </p:sp>
      <p:sp>
        <p:nvSpPr>
          <p:cNvPr id="26" name="object 26"/>
          <p:cNvSpPr txBox="1"/>
          <p:nvPr/>
        </p:nvSpPr>
        <p:spPr>
          <a:xfrm>
            <a:off x="7240269" y="4904613"/>
            <a:ext cx="1064895" cy="848994"/>
          </a:xfrm>
          <a:prstGeom prst="rect">
            <a:avLst/>
          </a:prstGeom>
        </p:spPr>
        <p:txBody>
          <a:bodyPr vert="horz" wrap="square" lIns="0" tIns="12700" rIns="0" bIns="0" rtlCol="0">
            <a:spAutoFit/>
          </a:bodyPr>
          <a:lstStyle/>
          <a:p>
            <a:pPr marL="12700" marR="5080" algn="ctr">
              <a:lnSpc>
                <a:spcPct val="100000"/>
              </a:lnSpc>
              <a:spcBef>
                <a:spcPts val="100"/>
              </a:spcBef>
            </a:pPr>
            <a:r>
              <a:rPr sz="1800" b="1" spc="-5" dirty="0">
                <a:latin typeface="Arial"/>
                <a:cs typeface="Arial"/>
              </a:rPr>
              <a:t>B</a:t>
            </a:r>
            <a:r>
              <a:rPr sz="1800" b="1" spc="-15" dirty="0">
                <a:latin typeface="Arial"/>
                <a:cs typeface="Arial"/>
              </a:rPr>
              <a:t>e</a:t>
            </a:r>
            <a:r>
              <a:rPr sz="1800" b="1" spc="-5" dirty="0">
                <a:latin typeface="Arial"/>
                <a:cs typeface="Arial"/>
              </a:rPr>
              <a:t>r</a:t>
            </a:r>
            <a:r>
              <a:rPr sz="1800" b="1" spc="-30" dirty="0">
                <a:latin typeface="Arial"/>
                <a:cs typeface="Arial"/>
              </a:rPr>
              <a:t>y</a:t>
            </a:r>
            <a:r>
              <a:rPr sz="1800" b="1" dirty="0">
                <a:latin typeface="Arial"/>
                <a:cs typeface="Arial"/>
              </a:rPr>
              <a:t>l</a:t>
            </a:r>
            <a:r>
              <a:rPr sz="1800" b="1" spc="5" dirty="0">
                <a:latin typeface="Arial"/>
                <a:cs typeface="Arial"/>
              </a:rPr>
              <a:t>l</a:t>
            </a:r>
            <a:r>
              <a:rPr sz="1800" b="1" dirty="0">
                <a:latin typeface="Arial"/>
                <a:cs typeface="Arial"/>
              </a:rPr>
              <a:t>i</a:t>
            </a:r>
            <a:r>
              <a:rPr sz="1800" b="1" spc="5" dirty="0">
                <a:latin typeface="Arial"/>
                <a:cs typeface="Arial"/>
              </a:rPr>
              <a:t>u</a:t>
            </a:r>
            <a:r>
              <a:rPr sz="1800" b="1" spc="-5" dirty="0">
                <a:latin typeface="Arial"/>
                <a:cs typeface="Arial"/>
              </a:rPr>
              <a:t>m  </a:t>
            </a:r>
            <a:r>
              <a:rPr sz="1800" b="1" dirty="0">
                <a:latin typeface="Arial"/>
                <a:cs typeface="Arial"/>
              </a:rPr>
              <a:t>Ion</a:t>
            </a:r>
            <a:endParaRPr sz="1800">
              <a:latin typeface="Arial"/>
              <a:cs typeface="Arial"/>
            </a:endParaRPr>
          </a:p>
          <a:p>
            <a:pPr marL="1270" algn="ctr">
              <a:lnSpc>
                <a:spcPct val="100000"/>
              </a:lnSpc>
            </a:pPr>
            <a:r>
              <a:rPr sz="1800" b="1" spc="-5" dirty="0">
                <a:latin typeface="Arial"/>
                <a:cs typeface="Arial"/>
              </a:rPr>
              <a:t>4p,</a:t>
            </a:r>
            <a:r>
              <a:rPr sz="1800" b="1" spc="-30" dirty="0">
                <a:latin typeface="Arial"/>
                <a:cs typeface="Arial"/>
              </a:rPr>
              <a:t> </a:t>
            </a:r>
            <a:r>
              <a:rPr sz="1800" b="1" spc="-5" dirty="0">
                <a:latin typeface="Arial"/>
                <a:cs typeface="Arial"/>
              </a:rPr>
              <a:t>1e</a:t>
            </a:r>
            <a:endParaRPr sz="1800">
              <a:latin typeface="Arial"/>
              <a:cs typeface="Arial"/>
            </a:endParaRPr>
          </a:p>
        </p:txBody>
      </p:sp>
      <p:sp>
        <p:nvSpPr>
          <p:cNvPr id="27" name="object 27"/>
          <p:cNvSpPr/>
          <p:nvPr/>
        </p:nvSpPr>
        <p:spPr>
          <a:xfrm>
            <a:off x="6972300" y="3314700"/>
            <a:ext cx="254000" cy="1524000"/>
          </a:xfrm>
          <a:custGeom>
            <a:avLst/>
            <a:gdLst/>
            <a:ahLst/>
            <a:cxnLst/>
            <a:rect l="l" t="t" r="r" b="b"/>
            <a:pathLst>
              <a:path w="254000" h="1524000">
                <a:moveTo>
                  <a:pt x="254000" y="1524000"/>
                </a:moveTo>
                <a:lnTo>
                  <a:pt x="208328" y="1519909"/>
                </a:lnTo>
                <a:lnTo>
                  <a:pt x="165349" y="1508115"/>
                </a:lnTo>
                <a:lnTo>
                  <a:pt x="125777" y="1489333"/>
                </a:lnTo>
                <a:lnTo>
                  <a:pt x="90328" y="1464280"/>
                </a:lnTo>
                <a:lnTo>
                  <a:pt x="59719" y="1433671"/>
                </a:lnTo>
                <a:lnTo>
                  <a:pt x="34666" y="1398222"/>
                </a:lnTo>
                <a:lnTo>
                  <a:pt x="15884" y="1358650"/>
                </a:lnTo>
                <a:lnTo>
                  <a:pt x="4090" y="1315671"/>
                </a:lnTo>
                <a:lnTo>
                  <a:pt x="0" y="1270000"/>
                </a:lnTo>
                <a:lnTo>
                  <a:pt x="0" y="254000"/>
                </a:lnTo>
                <a:lnTo>
                  <a:pt x="4090" y="208328"/>
                </a:lnTo>
                <a:lnTo>
                  <a:pt x="15884" y="165349"/>
                </a:lnTo>
                <a:lnTo>
                  <a:pt x="34666" y="125777"/>
                </a:lnTo>
                <a:lnTo>
                  <a:pt x="59719" y="90328"/>
                </a:lnTo>
                <a:lnTo>
                  <a:pt x="90328" y="59719"/>
                </a:lnTo>
                <a:lnTo>
                  <a:pt x="125777" y="34666"/>
                </a:lnTo>
                <a:lnTo>
                  <a:pt x="165349" y="15884"/>
                </a:lnTo>
                <a:lnTo>
                  <a:pt x="208328" y="4090"/>
                </a:lnTo>
                <a:lnTo>
                  <a:pt x="254000" y="0"/>
                </a:lnTo>
              </a:path>
            </a:pathLst>
          </a:custGeom>
          <a:ln w="9144">
            <a:solidFill>
              <a:srgbClr val="497DBA"/>
            </a:solidFill>
          </a:ln>
        </p:spPr>
        <p:txBody>
          <a:bodyPr wrap="square" lIns="0" tIns="0" rIns="0" bIns="0" rtlCol="0"/>
          <a:lstStyle/>
          <a:p>
            <a:endParaRPr/>
          </a:p>
        </p:txBody>
      </p:sp>
      <p:sp>
        <p:nvSpPr>
          <p:cNvPr id="28" name="object 28"/>
          <p:cNvSpPr/>
          <p:nvPr/>
        </p:nvSpPr>
        <p:spPr>
          <a:xfrm>
            <a:off x="8509000" y="3314700"/>
            <a:ext cx="254000" cy="1524000"/>
          </a:xfrm>
          <a:custGeom>
            <a:avLst/>
            <a:gdLst/>
            <a:ahLst/>
            <a:cxnLst/>
            <a:rect l="l" t="t" r="r" b="b"/>
            <a:pathLst>
              <a:path w="254000" h="1524000">
                <a:moveTo>
                  <a:pt x="0" y="0"/>
                </a:moveTo>
                <a:lnTo>
                  <a:pt x="45671" y="4090"/>
                </a:lnTo>
                <a:lnTo>
                  <a:pt x="88650" y="15884"/>
                </a:lnTo>
                <a:lnTo>
                  <a:pt x="128222" y="34666"/>
                </a:lnTo>
                <a:lnTo>
                  <a:pt x="163671" y="59719"/>
                </a:lnTo>
                <a:lnTo>
                  <a:pt x="194280" y="90328"/>
                </a:lnTo>
                <a:lnTo>
                  <a:pt x="219333" y="125777"/>
                </a:lnTo>
                <a:lnTo>
                  <a:pt x="238115" y="165349"/>
                </a:lnTo>
                <a:lnTo>
                  <a:pt x="249909" y="208328"/>
                </a:lnTo>
                <a:lnTo>
                  <a:pt x="254000" y="254000"/>
                </a:lnTo>
                <a:lnTo>
                  <a:pt x="254000" y="1270000"/>
                </a:lnTo>
                <a:lnTo>
                  <a:pt x="249909" y="1315671"/>
                </a:lnTo>
                <a:lnTo>
                  <a:pt x="238115" y="1358650"/>
                </a:lnTo>
                <a:lnTo>
                  <a:pt x="219333" y="1398222"/>
                </a:lnTo>
                <a:lnTo>
                  <a:pt x="194280" y="1433671"/>
                </a:lnTo>
                <a:lnTo>
                  <a:pt x="163671" y="1464280"/>
                </a:lnTo>
                <a:lnTo>
                  <a:pt x="128222" y="1489333"/>
                </a:lnTo>
                <a:lnTo>
                  <a:pt x="88650" y="1508115"/>
                </a:lnTo>
                <a:lnTo>
                  <a:pt x="45671" y="1519909"/>
                </a:lnTo>
                <a:lnTo>
                  <a:pt x="0" y="1524000"/>
                </a:lnTo>
              </a:path>
            </a:pathLst>
          </a:custGeom>
          <a:ln w="9144">
            <a:solidFill>
              <a:srgbClr val="497DBA"/>
            </a:solidFill>
          </a:ln>
        </p:spPr>
        <p:txBody>
          <a:bodyPr wrap="square" lIns="0" tIns="0" rIns="0" bIns="0" rtlCol="0"/>
          <a:lstStyle/>
          <a:p>
            <a:endParaRPr/>
          </a:p>
        </p:txBody>
      </p:sp>
      <p:sp>
        <p:nvSpPr>
          <p:cNvPr id="29" name="object 29"/>
          <p:cNvSpPr/>
          <p:nvPr/>
        </p:nvSpPr>
        <p:spPr>
          <a:xfrm>
            <a:off x="8253983" y="2866644"/>
            <a:ext cx="568451" cy="513588"/>
          </a:xfrm>
          <a:prstGeom prst="rect">
            <a:avLst/>
          </a:prstGeom>
          <a:blipFill>
            <a:blip r:embed="rId12" cstate="print"/>
            <a:stretch>
              <a:fillRect/>
            </a:stretch>
          </a:blipFill>
        </p:spPr>
        <p:txBody>
          <a:bodyPr wrap="square" lIns="0" tIns="0" rIns="0" bIns="0" rtlCol="0"/>
          <a:lstStyle/>
          <a:p>
            <a:endParaRPr/>
          </a:p>
        </p:txBody>
      </p:sp>
      <p:sp>
        <p:nvSpPr>
          <p:cNvPr id="30" name="object 30"/>
          <p:cNvSpPr txBox="1"/>
          <p:nvPr/>
        </p:nvSpPr>
        <p:spPr>
          <a:xfrm>
            <a:off x="8385809" y="2923159"/>
            <a:ext cx="28765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+3</a:t>
            </a:r>
            <a:endParaRPr sz="1800">
              <a:latin typeface="Arial"/>
              <a:cs typeface="Arial"/>
            </a:endParaRPr>
          </a:p>
        </p:txBody>
      </p:sp>
      <p:sp>
        <p:nvSpPr>
          <p:cNvPr id="31" name="object 31"/>
          <p:cNvSpPr/>
          <p:nvPr/>
        </p:nvSpPr>
        <p:spPr>
          <a:xfrm>
            <a:off x="5087873" y="3353561"/>
            <a:ext cx="1333500" cy="1524000"/>
          </a:xfrm>
          <a:custGeom>
            <a:avLst/>
            <a:gdLst/>
            <a:ahLst/>
            <a:cxnLst/>
            <a:rect l="l" t="t" r="r" b="b"/>
            <a:pathLst>
              <a:path w="1333500" h="1524000">
                <a:moveTo>
                  <a:pt x="0" y="762000"/>
                </a:moveTo>
                <a:lnTo>
                  <a:pt x="1538" y="709824"/>
                </a:lnTo>
                <a:lnTo>
                  <a:pt x="6087" y="658593"/>
                </a:lnTo>
                <a:lnTo>
                  <a:pt x="13548" y="608419"/>
                </a:lnTo>
                <a:lnTo>
                  <a:pt x="23821" y="559417"/>
                </a:lnTo>
                <a:lnTo>
                  <a:pt x="36806" y="511699"/>
                </a:lnTo>
                <a:lnTo>
                  <a:pt x="52405" y="465379"/>
                </a:lnTo>
                <a:lnTo>
                  <a:pt x="70517" y="420571"/>
                </a:lnTo>
                <a:lnTo>
                  <a:pt x="91044" y="377387"/>
                </a:lnTo>
                <a:lnTo>
                  <a:pt x="113887" y="335942"/>
                </a:lnTo>
                <a:lnTo>
                  <a:pt x="138944" y="296348"/>
                </a:lnTo>
                <a:lnTo>
                  <a:pt x="166119" y="258720"/>
                </a:lnTo>
                <a:lnTo>
                  <a:pt x="195310" y="223170"/>
                </a:lnTo>
                <a:lnTo>
                  <a:pt x="226418" y="189813"/>
                </a:lnTo>
                <a:lnTo>
                  <a:pt x="259345" y="158761"/>
                </a:lnTo>
                <a:lnTo>
                  <a:pt x="293991" y="130127"/>
                </a:lnTo>
                <a:lnTo>
                  <a:pt x="330256" y="104027"/>
                </a:lnTo>
                <a:lnTo>
                  <a:pt x="368041" y="80572"/>
                </a:lnTo>
                <a:lnTo>
                  <a:pt x="407247" y="59876"/>
                </a:lnTo>
                <a:lnTo>
                  <a:pt x="447774" y="42053"/>
                </a:lnTo>
                <a:lnTo>
                  <a:pt x="489523" y="27216"/>
                </a:lnTo>
                <a:lnTo>
                  <a:pt x="532394" y="15479"/>
                </a:lnTo>
                <a:lnTo>
                  <a:pt x="576289" y="6955"/>
                </a:lnTo>
                <a:lnTo>
                  <a:pt x="621107" y="1757"/>
                </a:lnTo>
                <a:lnTo>
                  <a:pt x="666750" y="0"/>
                </a:lnTo>
                <a:lnTo>
                  <a:pt x="712392" y="1757"/>
                </a:lnTo>
                <a:lnTo>
                  <a:pt x="757210" y="6955"/>
                </a:lnTo>
                <a:lnTo>
                  <a:pt x="801105" y="15479"/>
                </a:lnTo>
                <a:lnTo>
                  <a:pt x="843976" y="27216"/>
                </a:lnTo>
                <a:lnTo>
                  <a:pt x="885725" y="42053"/>
                </a:lnTo>
                <a:lnTo>
                  <a:pt x="926252" y="59876"/>
                </a:lnTo>
                <a:lnTo>
                  <a:pt x="965458" y="80572"/>
                </a:lnTo>
                <a:lnTo>
                  <a:pt x="1003243" y="104027"/>
                </a:lnTo>
                <a:lnTo>
                  <a:pt x="1039508" y="130127"/>
                </a:lnTo>
                <a:lnTo>
                  <a:pt x="1074154" y="158761"/>
                </a:lnTo>
                <a:lnTo>
                  <a:pt x="1107081" y="189813"/>
                </a:lnTo>
                <a:lnTo>
                  <a:pt x="1138189" y="223170"/>
                </a:lnTo>
                <a:lnTo>
                  <a:pt x="1167380" y="258720"/>
                </a:lnTo>
                <a:lnTo>
                  <a:pt x="1194555" y="296348"/>
                </a:lnTo>
                <a:lnTo>
                  <a:pt x="1219612" y="335942"/>
                </a:lnTo>
                <a:lnTo>
                  <a:pt x="1242455" y="377387"/>
                </a:lnTo>
                <a:lnTo>
                  <a:pt x="1262982" y="420571"/>
                </a:lnTo>
                <a:lnTo>
                  <a:pt x="1281094" y="465379"/>
                </a:lnTo>
                <a:lnTo>
                  <a:pt x="1296693" y="511699"/>
                </a:lnTo>
                <a:lnTo>
                  <a:pt x="1309678" y="559417"/>
                </a:lnTo>
                <a:lnTo>
                  <a:pt x="1319951" y="608419"/>
                </a:lnTo>
                <a:lnTo>
                  <a:pt x="1327412" y="658593"/>
                </a:lnTo>
                <a:lnTo>
                  <a:pt x="1331961" y="709824"/>
                </a:lnTo>
                <a:lnTo>
                  <a:pt x="1333500" y="762000"/>
                </a:lnTo>
                <a:lnTo>
                  <a:pt x="1331961" y="814175"/>
                </a:lnTo>
                <a:lnTo>
                  <a:pt x="1327412" y="865406"/>
                </a:lnTo>
                <a:lnTo>
                  <a:pt x="1319951" y="915580"/>
                </a:lnTo>
                <a:lnTo>
                  <a:pt x="1309678" y="964582"/>
                </a:lnTo>
                <a:lnTo>
                  <a:pt x="1296693" y="1012300"/>
                </a:lnTo>
                <a:lnTo>
                  <a:pt x="1281094" y="1058620"/>
                </a:lnTo>
                <a:lnTo>
                  <a:pt x="1262982" y="1103428"/>
                </a:lnTo>
                <a:lnTo>
                  <a:pt x="1242455" y="1146612"/>
                </a:lnTo>
                <a:lnTo>
                  <a:pt x="1219612" y="1188057"/>
                </a:lnTo>
                <a:lnTo>
                  <a:pt x="1194555" y="1227651"/>
                </a:lnTo>
                <a:lnTo>
                  <a:pt x="1167380" y="1265279"/>
                </a:lnTo>
                <a:lnTo>
                  <a:pt x="1138189" y="1300829"/>
                </a:lnTo>
                <a:lnTo>
                  <a:pt x="1107081" y="1334186"/>
                </a:lnTo>
                <a:lnTo>
                  <a:pt x="1074154" y="1365238"/>
                </a:lnTo>
                <a:lnTo>
                  <a:pt x="1039508" y="1393872"/>
                </a:lnTo>
                <a:lnTo>
                  <a:pt x="1003243" y="1419972"/>
                </a:lnTo>
                <a:lnTo>
                  <a:pt x="965458" y="1443427"/>
                </a:lnTo>
                <a:lnTo>
                  <a:pt x="926252" y="1464123"/>
                </a:lnTo>
                <a:lnTo>
                  <a:pt x="885725" y="1481946"/>
                </a:lnTo>
                <a:lnTo>
                  <a:pt x="843976" y="1496783"/>
                </a:lnTo>
                <a:lnTo>
                  <a:pt x="801105" y="1508520"/>
                </a:lnTo>
                <a:lnTo>
                  <a:pt x="757210" y="1517044"/>
                </a:lnTo>
                <a:lnTo>
                  <a:pt x="712392" y="1522242"/>
                </a:lnTo>
                <a:lnTo>
                  <a:pt x="666750" y="1524000"/>
                </a:lnTo>
                <a:lnTo>
                  <a:pt x="621107" y="1522242"/>
                </a:lnTo>
                <a:lnTo>
                  <a:pt x="576289" y="1517044"/>
                </a:lnTo>
                <a:lnTo>
                  <a:pt x="532394" y="1508520"/>
                </a:lnTo>
                <a:lnTo>
                  <a:pt x="489523" y="1496783"/>
                </a:lnTo>
                <a:lnTo>
                  <a:pt x="447774" y="1481946"/>
                </a:lnTo>
                <a:lnTo>
                  <a:pt x="407247" y="1464123"/>
                </a:lnTo>
                <a:lnTo>
                  <a:pt x="368041" y="1443427"/>
                </a:lnTo>
                <a:lnTo>
                  <a:pt x="330256" y="1419972"/>
                </a:lnTo>
                <a:lnTo>
                  <a:pt x="293991" y="1393872"/>
                </a:lnTo>
                <a:lnTo>
                  <a:pt x="259345" y="1365238"/>
                </a:lnTo>
                <a:lnTo>
                  <a:pt x="226418" y="1334186"/>
                </a:lnTo>
                <a:lnTo>
                  <a:pt x="195310" y="1300829"/>
                </a:lnTo>
                <a:lnTo>
                  <a:pt x="166119" y="1265279"/>
                </a:lnTo>
                <a:lnTo>
                  <a:pt x="138944" y="1227651"/>
                </a:lnTo>
                <a:lnTo>
                  <a:pt x="113887" y="1188057"/>
                </a:lnTo>
                <a:lnTo>
                  <a:pt x="91044" y="1146612"/>
                </a:lnTo>
                <a:lnTo>
                  <a:pt x="70517" y="1103428"/>
                </a:lnTo>
                <a:lnTo>
                  <a:pt x="52405" y="1058620"/>
                </a:lnTo>
                <a:lnTo>
                  <a:pt x="36806" y="1012300"/>
                </a:lnTo>
                <a:lnTo>
                  <a:pt x="23821" y="964582"/>
                </a:lnTo>
                <a:lnTo>
                  <a:pt x="13548" y="915580"/>
                </a:lnTo>
                <a:lnTo>
                  <a:pt x="6087" y="865406"/>
                </a:lnTo>
                <a:lnTo>
                  <a:pt x="1538" y="814175"/>
                </a:lnTo>
                <a:lnTo>
                  <a:pt x="0" y="762000"/>
                </a:lnTo>
                <a:close/>
              </a:path>
            </a:pathLst>
          </a:custGeom>
          <a:ln w="25908">
            <a:solidFill>
              <a:srgbClr val="385D89"/>
            </a:solidFill>
          </a:ln>
        </p:spPr>
        <p:txBody>
          <a:bodyPr wrap="square" lIns="0" tIns="0" rIns="0" bIns="0" rtlCol="0"/>
          <a:lstStyle/>
          <a:p>
            <a:endParaRPr/>
          </a:p>
        </p:txBody>
      </p:sp>
      <p:sp>
        <p:nvSpPr>
          <p:cNvPr id="32" name="object 32"/>
          <p:cNvSpPr/>
          <p:nvPr/>
        </p:nvSpPr>
        <p:spPr>
          <a:xfrm>
            <a:off x="5506211" y="3848100"/>
            <a:ext cx="457200" cy="495300"/>
          </a:xfrm>
          <a:custGeom>
            <a:avLst/>
            <a:gdLst/>
            <a:ahLst/>
            <a:cxnLst/>
            <a:rect l="l" t="t" r="r" b="b"/>
            <a:pathLst>
              <a:path w="457200" h="495300">
                <a:moveTo>
                  <a:pt x="228600" y="0"/>
                </a:moveTo>
                <a:lnTo>
                  <a:pt x="182533" y="5031"/>
                </a:lnTo>
                <a:lnTo>
                  <a:pt x="139624" y="19460"/>
                </a:lnTo>
                <a:lnTo>
                  <a:pt x="100793" y="42293"/>
                </a:lnTo>
                <a:lnTo>
                  <a:pt x="66960" y="72532"/>
                </a:lnTo>
                <a:lnTo>
                  <a:pt x="39045" y="109184"/>
                </a:lnTo>
                <a:lnTo>
                  <a:pt x="17966" y="151251"/>
                </a:lnTo>
                <a:lnTo>
                  <a:pt x="4644" y="197738"/>
                </a:lnTo>
                <a:lnTo>
                  <a:pt x="0" y="247650"/>
                </a:lnTo>
                <a:lnTo>
                  <a:pt x="4644" y="297561"/>
                </a:lnTo>
                <a:lnTo>
                  <a:pt x="17966" y="344048"/>
                </a:lnTo>
                <a:lnTo>
                  <a:pt x="39045" y="386115"/>
                </a:lnTo>
                <a:lnTo>
                  <a:pt x="66960" y="422767"/>
                </a:lnTo>
                <a:lnTo>
                  <a:pt x="100793" y="453006"/>
                </a:lnTo>
                <a:lnTo>
                  <a:pt x="139624" y="475839"/>
                </a:lnTo>
                <a:lnTo>
                  <a:pt x="182533" y="490268"/>
                </a:lnTo>
                <a:lnTo>
                  <a:pt x="228600" y="495300"/>
                </a:lnTo>
                <a:lnTo>
                  <a:pt x="274666" y="490268"/>
                </a:lnTo>
                <a:lnTo>
                  <a:pt x="317575" y="475839"/>
                </a:lnTo>
                <a:lnTo>
                  <a:pt x="356406" y="453006"/>
                </a:lnTo>
                <a:lnTo>
                  <a:pt x="390239" y="422767"/>
                </a:lnTo>
                <a:lnTo>
                  <a:pt x="418154" y="386115"/>
                </a:lnTo>
                <a:lnTo>
                  <a:pt x="439233" y="344048"/>
                </a:lnTo>
                <a:lnTo>
                  <a:pt x="452555" y="297561"/>
                </a:lnTo>
                <a:lnTo>
                  <a:pt x="457200" y="247650"/>
                </a:lnTo>
                <a:lnTo>
                  <a:pt x="452555" y="197738"/>
                </a:lnTo>
                <a:lnTo>
                  <a:pt x="439233" y="151251"/>
                </a:lnTo>
                <a:lnTo>
                  <a:pt x="418154" y="109184"/>
                </a:lnTo>
                <a:lnTo>
                  <a:pt x="390239" y="72532"/>
                </a:lnTo>
                <a:lnTo>
                  <a:pt x="356406" y="42293"/>
                </a:lnTo>
                <a:lnTo>
                  <a:pt x="317575" y="19460"/>
                </a:lnTo>
                <a:lnTo>
                  <a:pt x="274666" y="5031"/>
                </a:lnTo>
                <a:lnTo>
                  <a:pt x="228600" y="0"/>
                </a:lnTo>
                <a:close/>
              </a:path>
            </a:pathLst>
          </a:custGeom>
          <a:solidFill>
            <a:srgbClr val="00AF50"/>
          </a:solidFill>
        </p:spPr>
        <p:txBody>
          <a:bodyPr wrap="square" lIns="0" tIns="0" rIns="0" bIns="0" rtlCol="0"/>
          <a:lstStyle/>
          <a:p>
            <a:endParaRPr/>
          </a:p>
        </p:txBody>
      </p:sp>
      <p:sp>
        <p:nvSpPr>
          <p:cNvPr id="33" name="object 33"/>
          <p:cNvSpPr/>
          <p:nvPr/>
        </p:nvSpPr>
        <p:spPr>
          <a:xfrm>
            <a:off x="5963411" y="3352800"/>
            <a:ext cx="190500" cy="190500"/>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5195315" y="4847844"/>
            <a:ext cx="1196339" cy="513588"/>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5437632" y="5122164"/>
            <a:ext cx="714756" cy="513588"/>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5286755" y="5396484"/>
            <a:ext cx="954024" cy="513588"/>
          </a:xfrm>
          <a:prstGeom prst="rect">
            <a:avLst/>
          </a:prstGeom>
          <a:blipFill>
            <a:blip r:embed="rId15" cstate="print"/>
            <a:stretch>
              <a:fillRect/>
            </a:stretch>
          </a:blipFill>
        </p:spPr>
        <p:txBody>
          <a:bodyPr wrap="square" lIns="0" tIns="0" rIns="0" bIns="0" rtlCol="0"/>
          <a:lstStyle/>
          <a:p>
            <a:endParaRPr/>
          </a:p>
        </p:txBody>
      </p:sp>
      <p:sp>
        <p:nvSpPr>
          <p:cNvPr id="37" name="object 37"/>
          <p:cNvSpPr txBox="1"/>
          <p:nvPr/>
        </p:nvSpPr>
        <p:spPr>
          <a:xfrm>
            <a:off x="5326507" y="4904613"/>
            <a:ext cx="852805" cy="848994"/>
          </a:xfrm>
          <a:prstGeom prst="rect">
            <a:avLst/>
          </a:prstGeom>
        </p:spPr>
        <p:txBody>
          <a:bodyPr vert="horz" wrap="square" lIns="0" tIns="12700" rIns="0" bIns="0" rtlCol="0">
            <a:spAutoFit/>
          </a:bodyPr>
          <a:lstStyle/>
          <a:p>
            <a:pPr marL="12700" marR="5080" algn="ctr">
              <a:lnSpc>
                <a:spcPct val="100000"/>
              </a:lnSpc>
              <a:spcBef>
                <a:spcPts val="100"/>
              </a:spcBef>
            </a:pPr>
            <a:r>
              <a:rPr sz="1800" b="1" dirty="0">
                <a:latin typeface="Arial"/>
                <a:cs typeface="Arial"/>
              </a:rPr>
              <a:t>L</a:t>
            </a:r>
            <a:r>
              <a:rPr sz="1800" b="1" spc="5" dirty="0">
                <a:latin typeface="Arial"/>
                <a:cs typeface="Arial"/>
              </a:rPr>
              <a:t>i</a:t>
            </a:r>
            <a:r>
              <a:rPr sz="1800" b="1" dirty="0">
                <a:latin typeface="Arial"/>
                <a:cs typeface="Arial"/>
              </a:rPr>
              <a:t>th</a:t>
            </a:r>
            <a:r>
              <a:rPr sz="1800" b="1" spc="5" dirty="0">
                <a:latin typeface="Arial"/>
                <a:cs typeface="Arial"/>
              </a:rPr>
              <a:t>i</a:t>
            </a:r>
            <a:r>
              <a:rPr sz="1800" b="1" spc="-5" dirty="0">
                <a:latin typeface="Arial"/>
                <a:cs typeface="Arial"/>
              </a:rPr>
              <a:t>um  </a:t>
            </a:r>
            <a:r>
              <a:rPr sz="1800" b="1" dirty="0">
                <a:latin typeface="Arial"/>
                <a:cs typeface="Arial"/>
              </a:rPr>
              <a:t>Ion</a:t>
            </a:r>
            <a:endParaRPr sz="1800">
              <a:latin typeface="Arial"/>
              <a:cs typeface="Arial"/>
            </a:endParaRPr>
          </a:p>
          <a:p>
            <a:pPr marL="3175" algn="ctr">
              <a:lnSpc>
                <a:spcPct val="100000"/>
              </a:lnSpc>
            </a:pPr>
            <a:r>
              <a:rPr sz="1800" b="1" spc="-5" dirty="0">
                <a:latin typeface="Arial"/>
                <a:cs typeface="Arial"/>
              </a:rPr>
              <a:t>3p,</a:t>
            </a:r>
            <a:r>
              <a:rPr sz="1800" b="1" spc="-40" dirty="0">
                <a:latin typeface="Arial"/>
                <a:cs typeface="Arial"/>
              </a:rPr>
              <a:t> </a:t>
            </a:r>
            <a:r>
              <a:rPr sz="1800" b="1" spc="-5" dirty="0">
                <a:latin typeface="Arial"/>
                <a:cs typeface="Arial"/>
              </a:rPr>
              <a:t>1e</a:t>
            </a:r>
            <a:endParaRPr sz="1800">
              <a:latin typeface="Arial"/>
              <a:cs typeface="Arial"/>
            </a:endParaRPr>
          </a:p>
        </p:txBody>
      </p:sp>
      <p:sp>
        <p:nvSpPr>
          <p:cNvPr id="38" name="object 38"/>
          <p:cNvSpPr/>
          <p:nvPr/>
        </p:nvSpPr>
        <p:spPr>
          <a:xfrm>
            <a:off x="4838700" y="3352800"/>
            <a:ext cx="254000" cy="1524000"/>
          </a:xfrm>
          <a:custGeom>
            <a:avLst/>
            <a:gdLst/>
            <a:ahLst/>
            <a:cxnLst/>
            <a:rect l="l" t="t" r="r" b="b"/>
            <a:pathLst>
              <a:path w="254000" h="1524000">
                <a:moveTo>
                  <a:pt x="254000" y="1524000"/>
                </a:moveTo>
                <a:lnTo>
                  <a:pt x="208328" y="1519909"/>
                </a:lnTo>
                <a:lnTo>
                  <a:pt x="165349" y="1508115"/>
                </a:lnTo>
                <a:lnTo>
                  <a:pt x="125777" y="1489333"/>
                </a:lnTo>
                <a:lnTo>
                  <a:pt x="90328" y="1464280"/>
                </a:lnTo>
                <a:lnTo>
                  <a:pt x="59719" y="1433671"/>
                </a:lnTo>
                <a:lnTo>
                  <a:pt x="34666" y="1398222"/>
                </a:lnTo>
                <a:lnTo>
                  <a:pt x="15884" y="1358650"/>
                </a:lnTo>
                <a:lnTo>
                  <a:pt x="4090" y="1315671"/>
                </a:lnTo>
                <a:lnTo>
                  <a:pt x="0" y="1270000"/>
                </a:lnTo>
                <a:lnTo>
                  <a:pt x="0" y="254000"/>
                </a:lnTo>
                <a:lnTo>
                  <a:pt x="4090" y="208328"/>
                </a:lnTo>
                <a:lnTo>
                  <a:pt x="15884" y="165349"/>
                </a:lnTo>
                <a:lnTo>
                  <a:pt x="34666" y="125777"/>
                </a:lnTo>
                <a:lnTo>
                  <a:pt x="59719" y="90328"/>
                </a:lnTo>
                <a:lnTo>
                  <a:pt x="90328" y="59719"/>
                </a:lnTo>
                <a:lnTo>
                  <a:pt x="125777" y="34666"/>
                </a:lnTo>
                <a:lnTo>
                  <a:pt x="165349" y="15884"/>
                </a:lnTo>
                <a:lnTo>
                  <a:pt x="208328" y="4090"/>
                </a:lnTo>
                <a:lnTo>
                  <a:pt x="254000" y="0"/>
                </a:lnTo>
              </a:path>
            </a:pathLst>
          </a:custGeom>
          <a:ln w="9144">
            <a:solidFill>
              <a:srgbClr val="497DBA"/>
            </a:solidFill>
          </a:ln>
        </p:spPr>
        <p:txBody>
          <a:bodyPr wrap="square" lIns="0" tIns="0" rIns="0" bIns="0" rtlCol="0"/>
          <a:lstStyle/>
          <a:p>
            <a:endParaRPr/>
          </a:p>
        </p:txBody>
      </p:sp>
      <p:sp>
        <p:nvSpPr>
          <p:cNvPr id="39" name="object 39"/>
          <p:cNvSpPr/>
          <p:nvPr/>
        </p:nvSpPr>
        <p:spPr>
          <a:xfrm>
            <a:off x="6375400" y="3352800"/>
            <a:ext cx="254000" cy="1524000"/>
          </a:xfrm>
          <a:custGeom>
            <a:avLst/>
            <a:gdLst/>
            <a:ahLst/>
            <a:cxnLst/>
            <a:rect l="l" t="t" r="r" b="b"/>
            <a:pathLst>
              <a:path w="254000" h="1524000">
                <a:moveTo>
                  <a:pt x="0" y="0"/>
                </a:moveTo>
                <a:lnTo>
                  <a:pt x="45671" y="4090"/>
                </a:lnTo>
                <a:lnTo>
                  <a:pt x="88650" y="15884"/>
                </a:lnTo>
                <a:lnTo>
                  <a:pt x="128222" y="34666"/>
                </a:lnTo>
                <a:lnTo>
                  <a:pt x="163671" y="59719"/>
                </a:lnTo>
                <a:lnTo>
                  <a:pt x="194280" y="90328"/>
                </a:lnTo>
                <a:lnTo>
                  <a:pt x="219333" y="125777"/>
                </a:lnTo>
                <a:lnTo>
                  <a:pt x="238115" y="165349"/>
                </a:lnTo>
                <a:lnTo>
                  <a:pt x="249909" y="208328"/>
                </a:lnTo>
                <a:lnTo>
                  <a:pt x="254000" y="254000"/>
                </a:lnTo>
                <a:lnTo>
                  <a:pt x="254000" y="1270000"/>
                </a:lnTo>
                <a:lnTo>
                  <a:pt x="249909" y="1315671"/>
                </a:lnTo>
                <a:lnTo>
                  <a:pt x="238115" y="1358650"/>
                </a:lnTo>
                <a:lnTo>
                  <a:pt x="219333" y="1398222"/>
                </a:lnTo>
                <a:lnTo>
                  <a:pt x="194280" y="1433671"/>
                </a:lnTo>
                <a:lnTo>
                  <a:pt x="163671" y="1464280"/>
                </a:lnTo>
                <a:lnTo>
                  <a:pt x="128222" y="1489333"/>
                </a:lnTo>
                <a:lnTo>
                  <a:pt x="88650" y="1508115"/>
                </a:lnTo>
                <a:lnTo>
                  <a:pt x="45671" y="1519909"/>
                </a:lnTo>
                <a:lnTo>
                  <a:pt x="0" y="1524000"/>
                </a:lnTo>
              </a:path>
            </a:pathLst>
          </a:custGeom>
          <a:ln w="9144">
            <a:solidFill>
              <a:srgbClr val="497DBA"/>
            </a:solidFill>
          </a:ln>
        </p:spPr>
        <p:txBody>
          <a:bodyPr wrap="square" lIns="0" tIns="0" rIns="0" bIns="0" rtlCol="0"/>
          <a:lstStyle/>
          <a:p>
            <a:endParaRPr/>
          </a:p>
        </p:txBody>
      </p:sp>
      <p:sp>
        <p:nvSpPr>
          <p:cNvPr id="40" name="object 40"/>
          <p:cNvSpPr/>
          <p:nvPr/>
        </p:nvSpPr>
        <p:spPr>
          <a:xfrm>
            <a:off x="6348984" y="2866644"/>
            <a:ext cx="568452" cy="513588"/>
          </a:xfrm>
          <a:prstGeom prst="rect">
            <a:avLst/>
          </a:prstGeom>
          <a:blipFill>
            <a:blip r:embed="rId16" cstate="print"/>
            <a:stretch>
              <a:fillRect/>
            </a:stretch>
          </a:blipFill>
        </p:spPr>
        <p:txBody>
          <a:bodyPr wrap="square" lIns="0" tIns="0" rIns="0" bIns="0" rtlCol="0"/>
          <a:lstStyle/>
          <a:p>
            <a:endParaRPr/>
          </a:p>
        </p:txBody>
      </p:sp>
      <p:sp>
        <p:nvSpPr>
          <p:cNvPr id="41" name="object 41"/>
          <p:cNvSpPr txBox="1"/>
          <p:nvPr/>
        </p:nvSpPr>
        <p:spPr>
          <a:xfrm>
            <a:off x="4308475" y="2923159"/>
            <a:ext cx="2459355" cy="299720"/>
          </a:xfrm>
          <a:prstGeom prst="rect">
            <a:avLst/>
          </a:prstGeom>
        </p:spPr>
        <p:txBody>
          <a:bodyPr vert="horz" wrap="square" lIns="0" tIns="12700" rIns="0" bIns="0" rtlCol="0">
            <a:spAutoFit/>
          </a:bodyPr>
          <a:lstStyle/>
          <a:p>
            <a:pPr marL="12700">
              <a:lnSpc>
                <a:spcPct val="100000"/>
              </a:lnSpc>
              <a:spcBef>
                <a:spcPts val="100"/>
              </a:spcBef>
              <a:tabLst>
                <a:tab pos="2184400" algn="l"/>
              </a:tabLst>
            </a:pPr>
            <a:r>
              <a:rPr sz="2700" b="1" spc="-7" baseline="1543" dirty="0">
                <a:latin typeface="Arial"/>
                <a:cs typeface="Arial"/>
              </a:rPr>
              <a:t>+1	</a:t>
            </a:r>
            <a:r>
              <a:rPr sz="1800" b="1" spc="-5" dirty="0">
                <a:latin typeface="Arial"/>
                <a:cs typeface="Arial"/>
              </a:rPr>
              <a:t>+2</a:t>
            </a:r>
            <a:endParaRPr sz="1800">
              <a:latin typeface="Arial"/>
              <a:cs typeface="Arial"/>
            </a:endParaRPr>
          </a:p>
        </p:txBody>
      </p:sp>
      <p:sp>
        <p:nvSpPr>
          <p:cNvPr id="42" name="Footer Placeholder 41">
            <a:extLst>
              <a:ext uri="{FF2B5EF4-FFF2-40B4-BE49-F238E27FC236}">
                <a16:creationId xmlns:a16="http://schemas.microsoft.com/office/drawing/2014/main" id="{F96A1BF9-4AF1-44C5-B03E-335BF83E4525}"/>
              </a:ext>
            </a:extLst>
          </p:cNvPr>
          <p:cNvSpPr>
            <a:spLocks noGrp="1"/>
          </p:cNvSpPr>
          <p:nvPr>
            <p:ph type="ftr" sz="quarter" idx="11"/>
          </p:nvPr>
        </p:nvSpPr>
        <p:spPr/>
        <p:txBody>
          <a:bodyPr/>
          <a:lstStyle/>
          <a:p>
            <a:pPr>
              <a:defRPr/>
            </a:pPr>
            <a:r>
              <a:rPr lang="en-US"/>
              <a:t>Dr. M V V K Srinivas Prasad</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5940" y="478282"/>
            <a:ext cx="8022590" cy="3440429"/>
          </a:xfrm>
          <a:prstGeom prst="rect">
            <a:avLst/>
          </a:prstGeom>
        </p:spPr>
        <p:txBody>
          <a:bodyPr vert="horz" wrap="square" lIns="0" tIns="13335" rIns="0" bIns="0" rtlCol="0">
            <a:spAutoFit/>
          </a:bodyPr>
          <a:lstStyle/>
          <a:p>
            <a:pPr marL="698500" marR="5080" indent="-686435">
              <a:lnSpc>
                <a:spcPct val="100000"/>
              </a:lnSpc>
              <a:spcBef>
                <a:spcPts val="105"/>
              </a:spcBef>
              <a:tabLst>
                <a:tab pos="698500" algn="l"/>
              </a:tabLst>
            </a:pPr>
            <a:r>
              <a:rPr lang="en-IN" sz="3200" spc="5" dirty="0">
                <a:solidFill>
                  <a:srgbClr val="FFFFFF"/>
                </a:solidFill>
                <a:latin typeface="Arial"/>
                <a:cs typeface="Arial"/>
              </a:rPr>
              <a:t>      </a:t>
            </a:r>
            <a:r>
              <a:rPr sz="3200" spc="5" dirty="0">
                <a:solidFill>
                  <a:srgbClr val="FFFFFF"/>
                </a:solidFill>
                <a:latin typeface="Arial"/>
                <a:cs typeface="Arial"/>
              </a:rPr>
              <a:t>Bohr’s </a:t>
            </a:r>
            <a:r>
              <a:rPr sz="3200" spc="-10" dirty="0">
                <a:solidFill>
                  <a:srgbClr val="FFFFFF"/>
                </a:solidFill>
                <a:latin typeface="Arial"/>
                <a:cs typeface="Arial"/>
              </a:rPr>
              <a:t>theory </a:t>
            </a:r>
            <a:r>
              <a:rPr sz="3200" spc="-5" dirty="0">
                <a:solidFill>
                  <a:srgbClr val="FFFFFF"/>
                </a:solidFill>
                <a:latin typeface="Arial"/>
                <a:cs typeface="Arial"/>
              </a:rPr>
              <a:t>explained </a:t>
            </a:r>
            <a:r>
              <a:rPr sz="3200" dirty="0">
                <a:solidFill>
                  <a:srgbClr val="FFFFFF"/>
                </a:solidFill>
                <a:latin typeface="Arial"/>
                <a:cs typeface="Arial"/>
              </a:rPr>
              <a:t>the </a:t>
            </a:r>
            <a:r>
              <a:rPr sz="3200" spc="-5" dirty="0">
                <a:solidFill>
                  <a:srgbClr val="FFFFFF"/>
                </a:solidFill>
                <a:latin typeface="Arial"/>
                <a:cs typeface="Arial"/>
              </a:rPr>
              <a:t>existence of  various lines </a:t>
            </a:r>
            <a:r>
              <a:rPr sz="3200" dirty="0">
                <a:solidFill>
                  <a:srgbClr val="FFFFFF"/>
                </a:solidFill>
                <a:latin typeface="Arial"/>
                <a:cs typeface="Arial"/>
              </a:rPr>
              <a:t>in H-spectrum, </a:t>
            </a:r>
            <a:r>
              <a:rPr sz="3200" spc="-5" dirty="0">
                <a:solidFill>
                  <a:srgbClr val="FFFFFF"/>
                </a:solidFill>
                <a:latin typeface="Arial"/>
                <a:cs typeface="Arial"/>
              </a:rPr>
              <a:t>but </a:t>
            </a:r>
            <a:r>
              <a:rPr sz="3200" dirty="0">
                <a:solidFill>
                  <a:srgbClr val="FFFFFF"/>
                </a:solidFill>
                <a:latin typeface="Arial"/>
                <a:cs typeface="Arial"/>
              </a:rPr>
              <a:t>it  </a:t>
            </a:r>
            <a:r>
              <a:rPr sz="3200" spc="-5" dirty="0">
                <a:solidFill>
                  <a:srgbClr val="FFFFFF"/>
                </a:solidFill>
                <a:latin typeface="Arial"/>
                <a:cs typeface="Arial"/>
              </a:rPr>
              <a:t>predicted that only </a:t>
            </a:r>
            <a:r>
              <a:rPr sz="3200" dirty="0">
                <a:solidFill>
                  <a:srgbClr val="FFFFFF"/>
                </a:solidFill>
                <a:latin typeface="Arial"/>
                <a:cs typeface="Arial"/>
              </a:rPr>
              <a:t>a </a:t>
            </a:r>
            <a:r>
              <a:rPr sz="3200" spc="-5" dirty="0">
                <a:solidFill>
                  <a:srgbClr val="FFFFFF"/>
                </a:solidFill>
                <a:latin typeface="Arial"/>
                <a:cs typeface="Arial"/>
              </a:rPr>
              <a:t>series </a:t>
            </a:r>
            <a:r>
              <a:rPr sz="3200" dirty="0">
                <a:solidFill>
                  <a:srgbClr val="FFFFFF"/>
                </a:solidFill>
                <a:latin typeface="Arial"/>
                <a:cs typeface="Arial"/>
              </a:rPr>
              <a:t>of </a:t>
            </a:r>
            <a:r>
              <a:rPr sz="3200" spc="-5" dirty="0">
                <a:solidFill>
                  <a:srgbClr val="FFFFFF"/>
                </a:solidFill>
                <a:latin typeface="Arial"/>
                <a:cs typeface="Arial"/>
              </a:rPr>
              <a:t>lines </a:t>
            </a:r>
            <a:r>
              <a:rPr sz="3200" dirty="0">
                <a:solidFill>
                  <a:srgbClr val="FFFFFF"/>
                </a:solidFill>
                <a:latin typeface="Arial"/>
                <a:cs typeface="Arial"/>
              </a:rPr>
              <a:t>exist.  </a:t>
            </a:r>
            <a:r>
              <a:rPr sz="3200" spc="-5" dirty="0">
                <a:solidFill>
                  <a:srgbClr val="FFFFFF"/>
                </a:solidFill>
                <a:latin typeface="Arial"/>
                <a:cs typeface="Arial"/>
              </a:rPr>
              <a:t>Later </a:t>
            </a:r>
            <a:r>
              <a:rPr sz="3200" dirty="0">
                <a:solidFill>
                  <a:srgbClr val="FFFFFF"/>
                </a:solidFill>
                <a:latin typeface="Arial"/>
                <a:cs typeface="Arial"/>
              </a:rPr>
              <a:t>on it was realized </a:t>
            </a:r>
            <a:r>
              <a:rPr sz="3200" spc="-5" dirty="0">
                <a:solidFill>
                  <a:srgbClr val="FFFFFF"/>
                </a:solidFill>
                <a:latin typeface="Arial"/>
                <a:cs typeface="Arial"/>
              </a:rPr>
              <a:t>that the spectral  lines that had been thought </a:t>
            </a:r>
            <a:r>
              <a:rPr sz="3200" dirty="0">
                <a:solidFill>
                  <a:srgbClr val="FFFFFF"/>
                </a:solidFill>
                <a:latin typeface="Arial"/>
                <a:cs typeface="Arial"/>
              </a:rPr>
              <a:t>to be a  </a:t>
            </a:r>
            <a:r>
              <a:rPr sz="3200" spc="-5" dirty="0">
                <a:solidFill>
                  <a:srgbClr val="FFFFFF"/>
                </a:solidFill>
                <a:latin typeface="Arial"/>
                <a:cs typeface="Arial"/>
              </a:rPr>
              <a:t>single line </a:t>
            </a:r>
            <a:r>
              <a:rPr sz="3200" dirty="0">
                <a:solidFill>
                  <a:srgbClr val="FFFFFF"/>
                </a:solidFill>
                <a:latin typeface="Arial"/>
                <a:cs typeface="Arial"/>
              </a:rPr>
              <a:t>was </a:t>
            </a:r>
            <a:r>
              <a:rPr sz="3200" spc="-5" dirty="0">
                <a:solidFill>
                  <a:srgbClr val="FFFFFF"/>
                </a:solidFill>
                <a:latin typeface="Arial"/>
                <a:cs typeface="Arial"/>
              </a:rPr>
              <a:t>actually </a:t>
            </a:r>
            <a:r>
              <a:rPr sz="3200" dirty="0">
                <a:solidFill>
                  <a:srgbClr val="FFFFFF"/>
                </a:solidFill>
                <a:latin typeface="Arial"/>
                <a:cs typeface="Arial"/>
              </a:rPr>
              <a:t>a </a:t>
            </a:r>
            <a:r>
              <a:rPr sz="3200" spc="-5" dirty="0">
                <a:solidFill>
                  <a:srgbClr val="FFFFFF"/>
                </a:solidFill>
                <a:latin typeface="Arial"/>
                <a:cs typeface="Arial"/>
              </a:rPr>
              <a:t>collection </a:t>
            </a:r>
            <a:r>
              <a:rPr sz="3200" spc="-10" dirty="0">
                <a:solidFill>
                  <a:srgbClr val="FFFFFF"/>
                </a:solidFill>
                <a:latin typeface="Arial"/>
                <a:cs typeface="Arial"/>
              </a:rPr>
              <a:t>of  </a:t>
            </a:r>
            <a:r>
              <a:rPr sz="3200" dirty="0">
                <a:solidFill>
                  <a:srgbClr val="FFFFFF"/>
                </a:solidFill>
                <a:latin typeface="Arial"/>
                <a:cs typeface="Arial"/>
              </a:rPr>
              <a:t>several </a:t>
            </a:r>
            <a:r>
              <a:rPr sz="3200" spc="-5" dirty="0">
                <a:solidFill>
                  <a:srgbClr val="FFFFFF"/>
                </a:solidFill>
                <a:latin typeface="Arial"/>
                <a:cs typeface="Arial"/>
              </a:rPr>
              <a:t>lines </a:t>
            </a:r>
            <a:r>
              <a:rPr sz="3200" dirty="0">
                <a:solidFill>
                  <a:srgbClr val="FFFFFF"/>
                </a:solidFill>
                <a:latin typeface="Arial"/>
                <a:cs typeface="Arial"/>
              </a:rPr>
              <a:t>very close to each</a:t>
            </a:r>
            <a:r>
              <a:rPr sz="3200" spc="-125" dirty="0">
                <a:solidFill>
                  <a:srgbClr val="FFFFFF"/>
                </a:solidFill>
                <a:latin typeface="Arial"/>
                <a:cs typeface="Arial"/>
              </a:rPr>
              <a:t> </a:t>
            </a:r>
            <a:r>
              <a:rPr sz="3200" spc="-35" dirty="0">
                <a:solidFill>
                  <a:srgbClr val="FFFFFF"/>
                </a:solidFill>
                <a:latin typeface="Arial"/>
                <a:cs typeface="Arial"/>
              </a:rPr>
              <a:t>other.</a:t>
            </a:r>
            <a:endParaRPr sz="3200" dirty="0">
              <a:latin typeface="Arial"/>
              <a:cs typeface="Arial"/>
            </a:endParaRPr>
          </a:p>
        </p:txBody>
      </p:sp>
      <p:sp>
        <p:nvSpPr>
          <p:cNvPr id="7" name="Date Placeholder 6"/>
          <p:cNvSpPr>
            <a:spLocks noGrp="1"/>
          </p:cNvSpPr>
          <p:nvPr>
            <p:ph type="dt" sz="half" idx="10"/>
          </p:nvPr>
        </p:nvSpPr>
        <p:spPr/>
        <p:txBody>
          <a:bodyPr/>
          <a:lstStyle/>
          <a:p>
            <a:fld id="{6CA70900-023F-4A48-BCC4-B3B5271AF8D6}" type="datetime1">
              <a:rPr lang="en-US" smtClean="0"/>
              <a:t>9/2/2020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a:p>
        </p:txBody>
      </p:sp>
      <p:sp>
        <p:nvSpPr>
          <p:cNvPr id="4" name="Footer Placeholder 3">
            <a:extLst>
              <a:ext uri="{FF2B5EF4-FFF2-40B4-BE49-F238E27FC236}">
                <a16:creationId xmlns:a16="http://schemas.microsoft.com/office/drawing/2014/main" id="{479FF013-9084-4733-9198-202F82903074}"/>
              </a:ext>
            </a:extLst>
          </p:cNvPr>
          <p:cNvSpPr>
            <a:spLocks noGrp="1"/>
          </p:cNvSpPr>
          <p:nvPr>
            <p:ph type="ftr" sz="quarter" idx="11"/>
          </p:nvPr>
        </p:nvSpPr>
        <p:spPr/>
        <p:txBody>
          <a:bodyPr/>
          <a:lstStyle/>
          <a:p>
            <a:pPr>
              <a:defRPr/>
            </a:pPr>
            <a:r>
              <a:rPr lang="en-US"/>
              <a:t>Dr. M V V K Srinivas Prasad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405129"/>
            <a:ext cx="8072120" cy="2585720"/>
          </a:xfrm>
          <a:prstGeom prst="rect">
            <a:avLst/>
          </a:prstGeom>
        </p:spPr>
        <p:txBody>
          <a:bodyPr vert="horz" wrap="square" lIns="0" tIns="12065" rIns="0" bIns="0" rtlCol="0">
            <a:spAutoFit/>
          </a:bodyPr>
          <a:lstStyle/>
          <a:p>
            <a:pPr marL="355600" marR="5080" indent="-342900">
              <a:lnSpc>
                <a:spcPct val="100000"/>
              </a:lnSpc>
              <a:spcBef>
                <a:spcPts val="95"/>
              </a:spcBef>
              <a:tabLst>
                <a:tab pos="927100" algn="l"/>
              </a:tabLst>
            </a:pPr>
            <a:r>
              <a:rPr lang="en-IN" sz="2800" spc="-5" dirty="0">
                <a:latin typeface="Arial"/>
                <a:cs typeface="Arial"/>
              </a:rPr>
              <a:t>    </a:t>
            </a:r>
            <a:r>
              <a:rPr sz="2800" spc="-5" dirty="0">
                <a:latin typeface="Arial"/>
                <a:cs typeface="Arial"/>
              </a:rPr>
              <a:t>If a </a:t>
            </a:r>
            <a:r>
              <a:rPr sz="2800" dirty="0">
                <a:latin typeface="Arial"/>
                <a:cs typeface="Arial"/>
              </a:rPr>
              <a:t>substance </a:t>
            </a:r>
            <a:r>
              <a:rPr sz="2800" spc="-5" dirty="0">
                <a:latin typeface="Arial"/>
                <a:cs typeface="Arial"/>
              </a:rPr>
              <a:t>which </a:t>
            </a:r>
            <a:r>
              <a:rPr sz="2800" dirty="0">
                <a:latin typeface="Arial"/>
                <a:cs typeface="Arial"/>
              </a:rPr>
              <a:t>gives </a:t>
            </a:r>
            <a:r>
              <a:rPr sz="2800" spc="-5" dirty="0">
                <a:latin typeface="Arial"/>
                <a:cs typeface="Arial"/>
              </a:rPr>
              <a:t>line emission  </a:t>
            </a:r>
            <a:r>
              <a:rPr sz="2800" dirty="0">
                <a:latin typeface="Arial"/>
                <a:cs typeface="Arial"/>
              </a:rPr>
              <a:t>spectrum is placed </a:t>
            </a:r>
            <a:r>
              <a:rPr sz="2800" spc="-5" dirty="0">
                <a:latin typeface="Arial"/>
                <a:cs typeface="Arial"/>
              </a:rPr>
              <a:t>in a </a:t>
            </a:r>
            <a:r>
              <a:rPr sz="2800" dirty="0">
                <a:latin typeface="Arial"/>
                <a:cs typeface="Arial"/>
              </a:rPr>
              <a:t>magnetic field, </a:t>
            </a:r>
            <a:r>
              <a:rPr sz="2800" spc="-5" dirty="0">
                <a:latin typeface="Arial"/>
                <a:cs typeface="Arial"/>
              </a:rPr>
              <a:t>the </a:t>
            </a:r>
            <a:r>
              <a:rPr sz="2800" dirty="0">
                <a:latin typeface="Arial"/>
                <a:cs typeface="Arial"/>
              </a:rPr>
              <a:t>lines  </a:t>
            </a:r>
            <a:r>
              <a:rPr sz="2800" spc="-5" dirty="0">
                <a:latin typeface="Arial"/>
                <a:cs typeface="Arial"/>
              </a:rPr>
              <a:t>of the </a:t>
            </a:r>
            <a:r>
              <a:rPr sz="2800" dirty="0">
                <a:latin typeface="Arial"/>
                <a:cs typeface="Arial"/>
              </a:rPr>
              <a:t>spectrum get split </a:t>
            </a:r>
            <a:r>
              <a:rPr sz="2800" spc="-5" dirty="0">
                <a:latin typeface="Arial"/>
                <a:cs typeface="Arial"/>
              </a:rPr>
              <a:t>up </a:t>
            </a:r>
            <a:r>
              <a:rPr sz="2800" dirty="0">
                <a:latin typeface="Arial"/>
                <a:cs typeface="Arial"/>
              </a:rPr>
              <a:t>into </a:t>
            </a:r>
            <a:r>
              <a:rPr sz="2800" spc="-5" dirty="0">
                <a:latin typeface="Arial"/>
                <a:cs typeface="Arial"/>
              </a:rPr>
              <a:t>a </a:t>
            </a:r>
            <a:r>
              <a:rPr sz="2800" dirty="0">
                <a:latin typeface="Arial"/>
                <a:cs typeface="Arial"/>
              </a:rPr>
              <a:t>number </a:t>
            </a:r>
            <a:r>
              <a:rPr sz="2800" spc="-5" dirty="0">
                <a:latin typeface="Arial"/>
                <a:cs typeface="Arial"/>
              </a:rPr>
              <a:t>of  </a:t>
            </a:r>
            <a:r>
              <a:rPr sz="2800" dirty="0">
                <a:latin typeface="Arial"/>
                <a:cs typeface="Arial"/>
              </a:rPr>
              <a:t>closely spaced lines. </a:t>
            </a:r>
            <a:r>
              <a:rPr sz="2800" spc="-5" dirty="0">
                <a:latin typeface="Arial"/>
                <a:cs typeface="Arial"/>
              </a:rPr>
              <a:t>This </a:t>
            </a:r>
            <a:r>
              <a:rPr sz="2800" dirty="0">
                <a:latin typeface="Arial"/>
                <a:cs typeface="Arial"/>
              </a:rPr>
              <a:t>phenomenon </a:t>
            </a:r>
            <a:r>
              <a:rPr sz="2800" spc="-5" dirty="0">
                <a:latin typeface="Arial"/>
                <a:cs typeface="Arial"/>
              </a:rPr>
              <a:t>is </a:t>
            </a:r>
            <a:r>
              <a:rPr sz="2800" dirty="0">
                <a:latin typeface="Arial"/>
                <a:cs typeface="Arial"/>
              </a:rPr>
              <a:t>known  as </a:t>
            </a:r>
            <a:r>
              <a:rPr sz="2800" b="1" spc="-5" dirty="0">
                <a:latin typeface="Arial"/>
                <a:cs typeface="Arial"/>
              </a:rPr>
              <a:t>Zeeman </a:t>
            </a:r>
            <a:r>
              <a:rPr sz="2800" b="1" dirty="0">
                <a:latin typeface="Arial"/>
                <a:cs typeface="Arial"/>
              </a:rPr>
              <a:t>effect. </a:t>
            </a:r>
            <a:r>
              <a:rPr sz="2800" spc="5" dirty="0">
                <a:latin typeface="Arial"/>
                <a:cs typeface="Arial"/>
              </a:rPr>
              <a:t>Bohr’s </a:t>
            </a:r>
            <a:r>
              <a:rPr sz="2800" spc="-5" dirty="0">
                <a:latin typeface="Arial"/>
                <a:cs typeface="Arial"/>
              </a:rPr>
              <a:t>theory has </a:t>
            </a:r>
            <a:r>
              <a:rPr sz="2800" spc="-10" dirty="0">
                <a:latin typeface="Arial"/>
                <a:cs typeface="Arial"/>
              </a:rPr>
              <a:t>no  </a:t>
            </a:r>
            <a:r>
              <a:rPr sz="2800" dirty="0">
                <a:latin typeface="Arial"/>
                <a:cs typeface="Arial"/>
              </a:rPr>
              <a:t>explanation for this</a:t>
            </a:r>
            <a:r>
              <a:rPr sz="2800" spc="20" dirty="0">
                <a:latin typeface="Arial"/>
                <a:cs typeface="Arial"/>
              </a:rPr>
              <a:t> </a:t>
            </a:r>
            <a:r>
              <a:rPr sz="2800" spc="-10" dirty="0">
                <a:latin typeface="Arial"/>
                <a:cs typeface="Arial"/>
              </a:rPr>
              <a:t>effect.</a:t>
            </a:r>
            <a:endParaRPr sz="2800" dirty="0">
              <a:latin typeface="Arial"/>
              <a:cs typeface="Arial"/>
            </a:endParaRPr>
          </a:p>
        </p:txBody>
      </p:sp>
      <p:sp>
        <p:nvSpPr>
          <p:cNvPr id="3" name="object 3"/>
          <p:cNvSpPr/>
          <p:nvPr/>
        </p:nvSpPr>
        <p:spPr>
          <a:xfrm>
            <a:off x="1600200" y="3163823"/>
            <a:ext cx="6362700" cy="3192780"/>
          </a:xfrm>
          <a:prstGeom prst="rect">
            <a:avLst/>
          </a:prstGeom>
          <a:blipFill>
            <a:blip r:embed="rId2" cstate="print"/>
            <a:stretch>
              <a:fillRect/>
            </a:stretch>
          </a:blipFill>
        </p:spPr>
        <p:txBody>
          <a:bodyPr wrap="square" lIns="0" tIns="0" rIns="0" bIns="0" rtlCol="0"/>
          <a:lstStyle/>
          <a:p>
            <a:endParaRPr/>
          </a:p>
        </p:txBody>
      </p:sp>
      <p:sp>
        <p:nvSpPr>
          <p:cNvPr id="6" name="Date Placeholder 5"/>
          <p:cNvSpPr>
            <a:spLocks noGrp="1"/>
          </p:cNvSpPr>
          <p:nvPr>
            <p:ph type="dt" sz="half" idx="10"/>
          </p:nvPr>
        </p:nvSpPr>
        <p:spPr/>
        <p:txBody>
          <a:bodyPr/>
          <a:lstStyle/>
          <a:p>
            <a:fld id="{E0D9AA1B-E876-4760-9EED-8575BB811B2A}" type="datetime1">
              <a:rPr lang="en-US" smtClean="0"/>
              <a:t>9/2/2020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45</a:t>
            </a:fld>
            <a:endParaRPr lang="en-US"/>
          </a:p>
        </p:txBody>
      </p:sp>
      <p:sp>
        <p:nvSpPr>
          <p:cNvPr id="4" name="Footer Placeholder 3">
            <a:extLst>
              <a:ext uri="{FF2B5EF4-FFF2-40B4-BE49-F238E27FC236}">
                <a16:creationId xmlns:a16="http://schemas.microsoft.com/office/drawing/2014/main" id="{8D6ED87E-7BF5-40E3-A6A8-D9540971E77C}"/>
              </a:ext>
            </a:extLst>
          </p:cNvPr>
          <p:cNvSpPr>
            <a:spLocks noGrp="1"/>
          </p:cNvSpPr>
          <p:nvPr>
            <p:ph type="ftr" sz="quarter" idx="11"/>
          </p:nvPr>
        </p:nvSpPr>
        <p:spPr/>
        <p:txBody>
          <a:bodyPr/>
          <a:lstStyle/>
          <a:p>
            <a:pPr>
              <a:defRPr/>
            </a:pPr>
            <a:r>
              <a:rPr lang="en-US"/>
              <a:t>Dr. M V V K Srinivas Prasad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27236"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5940" y="935482"/>
            <a:ext cx="8034020" cy="3440429"/>
          </a:xfrm>
          <a:prstGeom prst="rect">
            <a:avLst/>
          </a:prstGeom>
        </p:spPr>
        <p:txBody>
          <a:bodyPr vert="horz" wrap="square" lIns="0" tIns="13335" rIns="0" bIns="0" rtlCol="0">
            <a:spAutoFit/>
          </a:bodyPr>
          <a:lstStyle/>
          <a:p>
            <a:pPr marL="355600" marR="5080" indent="-342900">
              <a:lnSpc>
                <a:spcPct val="100000"/>
              </a:lnSpc>
              <a:spcBef>
                <a:spcPts val="105"/>
              </a:spcBef>
              <a:tabLst>
                <a:tab pos="927100" algn="l"/>
              </a:tabLst>
            </a:pPr>
            <a:r>
              <a:rPr lang="en-IN" sz="3200" spc="-5" dirty="0">
                <a:solidFill>
                  <a:srgbClr val="FFFFFF"/>
                </a:solidFill>
                <a:latin typeface="Arial"/>
                <a:cs typeface="Arial"/>
              </a:rPr>
              <a:t>   </a:t>
            </a:r>
            <a:r>
              <a:rPr sz="3200" dirty="0">
                <a:solidFill>
                  <a:srgbClr val="FFFFFF"/>
                </a:solidFill>
                <a:latin typeface="Arial"/>
                <a:cs typeface="Arial"/>
              </a:rPr>
              <a:t>If a substance which gives </a:t>
            </a:r>
            <a:r>
              <a:rPr sz="3200" spc="-5" dirty="0">
                <a:solidFill>
                  <a:srgbClr val="FFFFFF"/>
                </a:solidFill>
                <a:latin typeface="Arial"/>
                <a:cs typeface="Arial"/>
              </a:rPr>
              <a:t>line  </a:t>
            </a:r>
            <a:r>
              <a:rPr sz="3200" dirty="0">
                <a:solidFill>
                  <a:srgbClr val="FFFFFF"/>
                </a:solidFill>
                <a:latin typeface="Arial"/>
                <a:cs typeface="Arial"/>
              </a:rPr>
              <a:t>emission spectrum is </a:t>
            </a:r>
            <a:r>
              <a:rPr sz="3200" spc="-5" dirty="0">
                <a:solidFill>
                  <a:srgbClr val="FFFFFF"/>
                </a:solidFill>
                <a:latin typeface="Arial"/>
                <a:cs typeface="Arial"/>
              </a:rPr>
              <a:t>placed </a:t>
            </a:r>
            <a:r>
              <a:rPr sz="3200" dirty="0">
                <a:solidFill>
                  <a:srgbClr val="FFFFFF"/>
                </a:solidFill>
                <a:latin typeface="Arial"/>
                <a:cs typeface="Arial"/>
              </a:rPr>
              <a:t>in an </a:t>
            </a:r>
            <a:r>
              <a:rPr sz="3200" spc="-5" dirty="0">
                <a:solidFill>
                  <a:srgbClr val="FFFFFF"/>
                </a:solidFill>
                <a:latin typeface="Arial"/>
                <a:cs typeface="Arial"/>
              </a:rPr>
              <a:t>external  </a:t>
            </a:r>
            <a:r>
              <a:rPr sz="3200" dirty="0">
                <a:solidFill>
                  <a:srgbClr val="FFFFFF"/>
                </a:solidFill>
                <a:latin typeface="Arial"/>
                <a:cs typeface="Arial"/>
              </a:rPr>
              <a:t>electric field, </a:t>
            </a:r>
            <a:r>
              <a:rPr sz="3200" spc="-5" dirty="0">
                <a:solidFill>
                  <a:srgbClr val="FFFFFF"/>
                </a:solidFill>
                <a:latin typeface="Arial"/>
                <a:cs typeface="Arial"/>
              </a:rPr>
              <a:t>the lines </a:t>
            </a:r>
            <a:r>
              <a:rPr sz="3200" dirty="0">
                <a:solidFill>
                  <a:srgbClr val="FFFFFF"/>
                </a:solidFill>
                <a:latin typeface="Arial"/>
                <a:cs typeface="Arial"/>
              </a:rPr>
              <a:t>of the spectrum get  split up into a number of closely spaced  lines. This </a:t>
            </a:r>
            <a:r>
              <a:rPr sz="3200" spc="-5" dirty="0">
                <a:solidFill>
                  <a:srgbClr val="FFFFFF"/>
                </a:solidFill>
                <a:latin typeface="Arial"/>
                <a:cs typeface="Arial"/>
              </a:rPr>
              <a:t>phenomenon </a:t>
            </a:r>
            <a:r>
              <a:rPr sz="3200" dirty="0">
                <a:solidFill>
                  <a:srgbClr val="FFFFFF"/>
                </a:solidFill>
                <a:latin typeface="Arial"/>
                <a:cs typeface="Arial"/>
              </a:rPr>
              <a:t>is known as</a:t>
            </a:r>
            <a:r>
              <a:rPr sz="3200" spc="-185" dirty="0">
                <a:solidFill>
                  <a:srgbClr val="FFFFFF"/>
                </a:solidFill>
                <a:latin typeface="Arial"/>
                <a:cs typeface="Arial"/>
              </a:rPr>
              <a:t> </a:t>
            </a:r>
            <a:r>
              <a:rPr sz="3200" b="1" dirty="0">
                <a:solidFill>
                  <a:srgbClr val="FFFFFF"/>
                </a:solidFill>
                <a:latin typeface="Arial"/>
                <a:cs typeface="Arial"/>
              </a:rPr>
              <a:t>Stark  effect. </a:t>
            </a:r>
            <a:r>
              <a:rPr sz="3200" spc="5" dirty="0">
                <a:solidFill>
                  <a:srgbClr val="FFFFFF"/>
                </a:solidFill>
                <a:latin typeface="Arial"/>
                <a:cs typeface="Arial"/>
              </a:rPr>
              <a:t>Bohr’s </a:t>
            </a:r>
            <a:r>
              <a:rPr sz="3200" spc="-5" dirty="0">
                <a:solidFill>
                  <a:srgbClr val="FFFFFF"/>
                </a:solidFill>
                <a:latin typeface="Arial"/>
                <a:cs typeface="Arial"/>
              </a:rPr>
              <a:t>theory has </a:t>
            </a:r>
            <a:r>
              <a:rPr sz="3200" dirty="0">
                <a:solidFill>
                  <a:srgbClr val="FFFFFF"/>
                </a:solidFill>
                <a:latin typeface="Arial"/>
                <a:cs typeface="Arial"/>
              </a:rPr>
              <a:t>no </a:t>
            </a:r>
            <a:r>
              <a:rPr sz="3200" spc="-5" dirty="0">
                <a:solidFill>
                  <a:srgbClr val="FFFFFF"/>
                </a:solidFill>
                <a:latin typeface="Arial"/>
                <a:cs typeface="Arial"/>
              </a:rPr>
              <a:t>explanation  </a:t>
            </a:r>
            <a:r>
              <a:rPr sz="3200" dirty="0">
                <a:solidFill>
                  <a:srgbClr val="FFFFFF"/>
                </a:solidFill>
                <a:latin typeface="Arial"/>
                <a:cs typeface="Arial"/>
              </a:rPr>
              <a:t>for this </a:t>
            </a:r>
            <a:r>
              <a:rPr sz="3200" spc="-10" dirty="0">
                <a:solidFill>
                  <a:srgbClr val="FFFFFF"/>
                </a:solidFill>
                <a:latin typeface="Arial"/>
                <a:cs typeface="Arial"/>
              </a:rPr>
              <a:t>effect </a:t>
            </a:r>
            <a:r>
              <a:rPr sz="3200" spc="-5" dirty="0">
                <a:solidFill>
                  <a:srgbClr val="FFFFFF"/>
                </a:solidFill>
                <a:latin typeface="Arial"/>
                <a:cs typeface="Arial"/>
              </a:rPr>
              <a:t>as</a:t>
            </a:r>
            <a:r>
              <a:rPr sz="3200" spc="-15" dirty="0">
                <a:solidFill>
                  <a:srgbClr val="FFFFFF"/>
                </a:solidFill>
                <a:latin typeface="Arial"/>
                <a:cs typeface="Arial"/>
              </a:rPr>
              <a:t> </a:t>
            </a:r>
            <a:r>
              <a:rPr sz="3200" dirty="0">
                <a:solidFill>
                  <a:srgbClr val="FFFFFF"/>
                </a:solidFill>
                <a:latin typeface="Arial"/>
                <a:cs typeface="Arial"/>
              </a:rPr>
              <a:t>well.</a:t>
            </a:r>
            <a:endParaRPr sz="3200" dirty="0">
              <a:latin typeface="Arial"/>
              <a:cs typeface="Arial"/>
            </a:endParaRPr>
          </a:p>
        </p:txBody>
      </p:sp>
      <p:sp>
        <p:nvSpPr>
          <p:cNvPr id="6" name="Date Placeholder 5"/>
          <p:cNvSpPr>
            <a:spLocks noGrp="1"/>
          </p:cNvSpPr>
          <p:nvPr>
            <p:ph type="dt" sz="half" idx="10"/>
          </p:nvPr>
        </p:nvSpPr>
        <p:spPr/>
        <p:txBody>
          <a:bodyPr/>
          <a:lstStyle/>
          <a:p>
            <a:fld id="{E632199C-7522-4A6E-8A4D-BD02B28D1A01}" type="datetime1">
              <a:rPr lang="en-US" smtClean="0"/>
              <a:t>9/2/2020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46</a:t>
            </a:fld>
            <a:endParaRPr lang="en-US"/>
          </a:p>
        </p:txBody>
      </p:sp>
      <p:sp>
        <p:nvSpPr>
          <p:cNvPr id="4" name="Footer Placeholder 3">
            <a:extLst>
              <a:ext uri="{FF2B5EF4-FFF2-40B4-BE49-F238E27FC236}">
                <a16:creationId xmlns:a16="http://schemas.microsoft.com/office/drawing/2014/main" id="{E630356B-EAE6-48A9-8FC8-4FEED8ECD75A}"/>
              </a:ext>
            </a:extLst>
          </p:cNvPr>
          <p:cNvSpPr>
            <a:spLocks noGrp="1"/>
          </p:cNvSpPr>
          <p:nvPr>
            <p:ph type="ftr" sz="quarter" idx="11"/>
          </p:nvPr>
        </p:nvSpPr>
        <p:spPr/>
        <p:txBody>
          <a:bodyPr/>
          <a:lstStyle/>
          <a:p>
            <a:pPr>
              <a:defRPr/>
            </a:pPr>
            <a:r>
              <a:rPr lang="en-US"/>
              <a:t>Dr. M V V K Srinivas Prasad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877122"/>
            <a:ext cx="8839200" cy="2475678"/>
          </a:xfrm>
          <a:prstGeom prst="rect">
            <a:avLst/>
          </a:prstGeom>
        </p:spPr>
        <p:txBody>
          <a:bodyPr vert="horz" wrap="square" lIns="0" tIns="13335" rIns="0" bIns="0" rtlCol="0">
            <a:spAutoFit/>
          </a:bodyPr>
          <a:lstStyle/>
          <a:p>
            <a:pPr marL="355600" marR="5080" indent="-342900" algn="just">
              <a:lnSpc>
                <a:spcPct val="100000"/>
              </a:lnSpc>
              <a:spcBef>
                <a:spcPts val="105"/>
              </a:spcBef>
              <a:tabLst>
                <a:tab pos="927100" algn="l"/>
              </a:tabLst>
            </a:pPr>
            <a:r>
              <a:rPr lang="en-IN" sz="3200" spc="-5" dirty="0">
                <a:solidFill>
                  <a:schemeClr val="tx1"/>
                </a:solidFill>
              </a:rPr>
              <a:t>   </a:t>
            </a:r>
            <a:r>
              <a:rPr sz="3200" spc="-5" dirty="0">
                <a:solidFill>
                  <a:schemeClr val="tx1"/>
                </a:solidFill>
              </a:rPr>
              <a:t>Bohr suggested </a:t>
            </a:r>
            <a:r>
              <a:rPr sz="3200" dirty="0">
                <a:solidFill>
                  <a:schemeClr val="tx1"/>
                </a:solidFill>
              </a:rPr>
              <a:t>circular </a:t>
            </a:r>
            <a:r>
              <a:rPr sz="3200" spc="-5" dirty="0">
                <a:solidFill>
                  <a:schemeClr val="tx1"/>
                </a:solidFill>
              </a:rPr>
              <a:t>orbits </a:t>
            </a:r>
            <a:r>
              <a:rPr sz="3200" dirty="0">
                <a:solidFill>
                  <a:schemeClr val="tx1"/>
                </a:solidFill>
              </a:rPr>
              <a:t>of  electron around the nucleus of H – </a:t>
            </a:r>
            <a:r>
              <a:rPr sz="3200" spc="-5" dirty="0">
                <a:solidFill>
                  <a:schemeClr val="tx1"/>
                </a:solidFill>
              </a:rPr>
              <a:t>atom  </a:t>
            </a:r>
            <a:r>
              <a:rPr sz="3200" dirty="0">
                <a:solidFill>
                  <a:schemeClr val="tx1"/>
                </a:solidFill>
              </a:rPr>
              <a:t>but </a:t>
            </a:r>
            <a:r>
              <a:rPr sz="3200" spc="-5" dirty="0">
                <a:solidFill>
                  <a:schemeClr val="tx1"/>
                </a:solidFill>
              </a:rPr>
              <a:t>later </a:t>
            </a:r>
            <a:r>
              <a:rPr sz="3200" dirty="0">
                <a:solidFill>
                  <a:schemeClr val="tx1"/>
                </a:solidFill>
              </a:rPr>
              <a:t>it was proved that </a:t>
            </a:r>
            <a:r>
              <a:rPr sz="3200" spc="-5" dirty="0">
                <a:solidFill>
                  <a:schemeClr val="tx1"/>
                </a:solidFill>
              </a:rPr>
              <a:t>the </a:t>
            </a:r>
            <a:r>
              <a:rPr sz="3200" dirty="0">
                <a:solidFill>
                  <a:schemeClr val="tx1"/>
                </a:solidFill>
              </a:rPr>
              <a:t>motion of  electron is not in a single plane, </a:t>
            </a:r>
            <a:r>
              <a:rPr sz="3200" spc="-5" dirty="0">
                <a:solidFill>
                  <a:schemeClr val="tx1"/>
                </a:solidFill>
              </a:rPr>
              <a:t>but</a:t>
            </a:r>
            <a:r>
              <a:rPr sz="3200" spc="-95" dirty="0">
                <a:solidFill>
                  <a:schemeClr val="tx1"/>
                </a:solidFill>
              </a:rPr>
              <a:t> </a:t>
            </a:r>
            <a:r>
              <a:rPr sz="3200" dirty="0">
                <a:solidFill>
                  <a:schemeClr val="tx1"/>
                </a:solidFill>
              </a:rPr>
              <a:t>takes  place in three dimensional</a:t>
            </a:r>
            <a:r>
              <a:rPr sz="3200" spc="-45" dirty="0">
                <a:solidFill>
                  <a:schemeClr val="tx1"/>
                </a:solidFill>
              </a:rPr>
              <a:t> </a:t>
            </a:r>
            <a:r>
              <a:rPr sz="3200" dirty="0">
                <a:solidFill>
                  <a:schemeClr val="tx1"/>
                </a:solidFill>
              </a:rPr>
              <a:t>space.</a:t>
            </a:r>
          </a:p>
        </p:txBody>
      </p:sp>
      <p:sp>
        <p:nvSpPr>
          <p:cNvPr id="8" name="Date Placeholder 7"/>
          <p:cNvSpPr>
            <a:spLocks noGrp="1"/>
          </p:cNvSpPr>
          <p:nvPr>
            <p:ph type="dt" sz="half" idx="10"/>
          </p:nvPr>
        </p:nvSpPr>
        <p:spPr/>
        <p:txBody>
          <a:bodyPr/>
          <a:lstStyle/>
          <a:p>
            <a:fld id="{5B541FCA-EE0D-4464-A320-05EC861400C3}" type="datetime1">
              <a:rPr lang="en-US" smtClean="0"/>
              <a:t>9/2/2020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47</a:t>
            </a:fld>
            <a:endParaRPr lang="en-US"/>
          </a:p>
        </p:txBody>
      </p:sp>
      <p:sp>
        <p:nvSpPr>
          <p:cNvPr id="3" name="object 3"/>
          <p:cNvSpPr/>
          <p:nvPr/>
        </p:nvSpPr>
        <p:spPr>
          <a:xfrm>
            <a:off x="1833562" y="3696652"/>
            <a:ext cx="1869757" cy="16592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114192" y="2859682"/>
            <a:ext cx="3137681" cy="3333194"/>
          </a:xfrm>
          <a:prstGeom prst="rect">
            <a:avLst/>
          </a:prstGeom>
          <a:blipFill>
            <a:blip r:embed="rId3" cstate="print"/>
            <a:stretch>
              <a:fillRect/>
            </a:stretch>
          </a:blipFill>
        </p:spPr>
        <p:txBody>
          <a:bodyPr wrap="square" lIns="0" tIns="0" rIns="0" bIns="0" rtlCol="0"/>
          <a:lstStyle/>
          <a:p>
            <a:endParaRPr/>
          </a:p>
        </p:txBody>
      </p:sp>
      <p:sp>
        <p:nvSpPr>
          <p:cNvPr id="5" name="Footer Placeholder 4">
            <a:extLst>
              <a:ext uri="{FF2B5EF4-FFF2-40B4-BE49-F238E27FC236}">
                <a16:creationId xmlns:a16="http://schemas.microsoft.com/office/drawing/2014/main" id="{6379358E-E56C-426D-9308-597C44F0CD3C}"/>
              </a:ext>
            </a:extLst>
          </p:cNvPr>
          <p:cNvSpPr>
            <a:spLocks noGrp="1"/>
          </p:cNvSpPr>
          <p:nvPr>
            <p:ph type="ftr" sz="quarter" idx="11"/>
          </p:nvPr>
        </p:nvSpPr>
        <p:spPr/>
        <p:txBody>
          <a:bodyPr/>
          <a:lstStyle/>
          <a:p>
            <a:pPr>
              <a:defRPr/>
            </a:pPr>
            <a:r>
              <a:rPr lang="en-US"/>
              <a:t>Dr. M V V K Srinivas Prasad</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31825"/>
            <a:ext cx="7962900" cy="3025775"/>
          </a:xfrm>
          <a:prstGeom prst="rect">
            <a:avLst/>
          </a:prstGeom>
        </p:spPr>
        <p:txBody>
          <a:bodyPr vert="horz" wrap="square" lIns="0" tIns="12700" rIns="0" bIns="0" rtlCol="0">
            <a:spAutoFit/>
          </a:bodyPr>
          <a:lstStyle/>
          <a:p>
            <a:pPr marL="355600" marR="5080" indent="-342900">
              <a:lnSpc>
                <a:spcPct val="100000"/>
              </a:lnSpc>
              <a:spcBef>
                <a:spcPts val="100"/>
              </a:spcBef>
            </a:pPr>
            <a:r>
              <a:rPr lang="en-IN" sz="2400" spc="-5" dirty="0">
                <a:latin typeface="Arial"/>
                <a:cs typeface="Arial"/>
              </a:rPr>
              <a:t>    </a:t>
            </a:r>
            <a:r>
              <a:rPr sz="2400" spc="5" dirty="0">
                <a:latin typeface="Arial"/>
                <a:cs typeface="Arial"/>
              </a:rPr>
              <a:t>Bohr’s </a:t>
            </a:r>
            <a:r>
              <a:rPr sz="2400" spc="-5" dirty="0">
                <a:latin typeface="Arial"/>
                <a:cs typeface="Arial"/>
              </a:rPr>
              <a:t>assumes </a:t>
            </a:r>
            <a:r>
              <a:rPr sz="2400" dirty="0">
                <a:latin typeface="Arial"/>
                <a:cs typeface="Arial"/>
              </a:rPr>
              <a:t>that </a:t>
            </a:r>
            <a:r>
              <a:rPr sz="2400" spc="-5" dirty="0">
                <a:latin typeface="Arial"/>
                <a:cs typeface="Arial"/>
              </a:rPr>
              <a:t>an electron in an </a:t>
            </a:r>
            <a:r>
              <a:rPr sz="2400" dirty="0">
                <a:latin typeface="Arial"/>
                <a:cs typeface="Arial"/>
              </a:rPr>
              <a:t>atom </a:t>
            </a:r>
            <a:r>
              <a:rPr sz="2400" spc="-5" dirty="0">
                <a:latin typeface="Arial"/>
                <a:cs typeface="Arial"/>
              </a:rPr>
              <a:t>is located at  a definite distance </a:t>
            </a:r>
            <a:r>
              <a:rPr sz="2400" dirty="0">
                <a:latin typeface="Arial"/>
                <a:cs typeface="Arial"/>
              </a:rPr>
              <a:t>from </a:t>
            </a:r>
            <a:r>
              <a:rPr sz="2400" spc="-5" dirty="0">
                <a:latin typeface="Arial"/>
                <a:cs typeface="Arial"/>
              </a:rPr>
              <a:t>the nucleus and is </a:t>
            </a:r>
            <a:r>
              <a:rPr sz="2400" dirty="0">
                <a:latin typeface="Arial"/>
                <a:cs typeface="Arial"/>
              </a:rPr>
              <a:t>revolving  </a:t>
            </a:r>
            <a:r>
              <a:rPr sz="2400" spc="-5" dirty="0">
                <a:latin typeface="Arial"/>
                <a:cs typeface="Arial"/>
              </a:rPr>
              <a:t>round </a:t>
            </a:r>
            <a:r>
              <a:rPr sz="2400" dirty="0">
                <a:latin typeface="Arial"/>
                <a:cs typeface="Arial"/>
              </a:rPr>
              <a:t>it </a:t>
            </a:r>
            <a:r>
              <a:rPr sz="2400" spc="-5" dirty="0">
                <a:latin typeface="Arial"/>
                <a:cs typeface="Arial"/>
              </a:rPr>
              <a:t>with definite velocity </a:t>
            </a:r>
            <a:r>
              <a:rPr sz="2400" dirty="0">
                <a:latin typeface="Arial"/>
                <a:cs typeface="Arial"/>
              </a:rPr>
              <a:t>i.e. it </a:t>
            </a:r>
            <a:r>
              <a:rPr sz="2400" spc="-5" dirty="0">
                <a:latin typeface="Arial"/>
                <a:cs typeface="Arial"/>
              </a:rPr>
              <a:t>has a fixed  momentum.</a:t>
            </a:r>
            <a:endParaRPr sz="2400" dirty="0">
              <a:latin typeface="Arial"/>
              <a:cs typeface="Arial"/>
            </a:endParaRPr>
          </a:p>
          <a:p>
            <a:pPr marL="355600" marR="101600">
              <a:lnSpc>
                <a:spcPct val="100000"/>
              </a:lnSpc>
              <a:spcBef>
                <a:spcPts val="580"/>
              </a:spcBef>
              <a:tabLst>
                <a:tab pos="3521075" algn="l"/>
              </a:tabLst>
            </a:pPr>
            <a:r>
              <a:rPr sz="2400" dirty="0">
                <a:latin typeface="Arial"/>
                <a:cs typeface="Arial"/>
              </a:rPr>
              <a:t>This idea is not </a:t>
            </a:r>
            <a:r>
              <a:rPr sz="2400" spc="-5" dirty="0">
                <a:latin typeface="Arial"/>
                <a:cs typeface="Arial"/>
              </a:rPr>
              <a:t>in </a:t>
            </a:r>
            <a:r>
              <a:rPr sz="2400" dirty="0">
                <a:latin typeface="Arial"/>
                <a:cs typeface="Arial"/>
              </a:rPr>
              <a:t>agreement with </a:t>
            </a:r>
            <a:r>
              <a:rPr sz="2400" b="1" spc="-10" dirty="0">
                <a:latin typeface="Arial"/>
                <a:cs typeface="Arial"/>
              </a:rPr>
              <a:t>Heisenberg’s  </a:t>
            </a:r>
            <a:r>
              <a:rPr sz="2400" b="1" dirty="0">
                <a:latin typeface="Arial"/>
                <a:cs typeface="Arial"/>
              </a:rPr>
              <a:t>uncertainty</a:t>
            </a:r>
            <a:r>
              <a:rPr sz="2400" b="1" spc="-5" dirty="0">
                <a:latin typeface="Arial"/>
                <a:cs typeface="Arial"/>
              </a:rPr>
              <a:t> </a:t>
            </a:r>
            <a:r>
              <a:rPr sz="2400" b="1" dirty="0">
                <a:latin typeface="Arial"/>
                <a:cs typeface="Arial"/>
              </a:rPr>
              <a:t>principle	</a:t>
            </a:r>
            <a:r>
              <a:rPr sz="2400" spc="-5" dirty="0">
                <a:latin typeface="Arial"/>
                <a:cs typeface="Arial"/>
              </a:rPr>
              <a:t>which </a:t>
            </a:r>
            <a:r>
              <a:rPr sz="2400" dirty="0">
                <a:latin typeface="Arial"/>
                <a:cs typeface="Arial"/>
              </a:rPr>
              <a:t>states that </a:t>
            </a:r>
            <a:r>
              <a:rPr sz="2400" spc="-5" dirty="0">
                <a:latin typeface="Arial"/>
                <a:cs typeface="Arial"/>
              </a:rPr>
              <a:t>it </a:t>
            </a:r>
            <a:r>
              <a:rPr sz="2400" spc="-10" dirty="0">
                <a:latin typeface="Arial"/>
                <a:cs typeface="Arial"/>
              </a:rPr>
              <a:t>is</a:t>
            </a:r>
            <a:r>
              <a:rPr sz="2400" spc="-55" dirty="0">
                <a:latin typeface="Arial"/>
                <a:cs typeface="Arial"/>
              </a:rPr>
              <a:t> </a:t>
            </a:r>
            <a:r>
              <a:rPr sz="2400" spc="-5" dirty="0">
                <a:latin typeface="Arial"/>
                <a:cs typeface="Arial"/>
              </a:rPr>
              <a:t>impossible  </a:t>
            </a:r>
            <a:r>
              <a:rPr sz="2400" dirty="0">
                <a:latin typeface="Arial"/>
                <a:cs typeface="Arial"/>
              </a:rPr>
              <a:t>to determine </a:t>
            </a:r>
            <a:r>
              <a:rPr sz="2400" spc="-5" dirty="0">
                <a:latin typeface="Arial"/>
                <a:cs typeface="Arial"/>
              </a:rPr>
              <a:t>the exact position and momentum </a:t>
            </a:r>
            <a:r>
              <a:rPr sz="2400" dirty="0">
                <a:latin typeface="Arial"/>
                <a:cs typeface="Arial"/>
              </a:rPr>
              <a:t>of </a:t>
            </a:r>
            <a:r>
              <a:rPr sz="2400" spc="-5" dirty="0">
                <a:latin typeface="Arial"/>
                <a:cs typeface="Arial"/>
              </a:rPr>
              <a:t>a  particle simultaneously with</a:t>
            </a:r>
            <a:r>
              <a:rPr sz="2400" spc="80" dirty="0">
                <a:latin typeface="Arial"/>
                <a:cs typeface="Arial"/>
              </a:rPr>
              <a:t> </a:t>
            </a:r>
            <a:r>
              <a:rPr sz="2400" spc="-20" dirty="0">
                <a:latin typeface="Arial"/>
                <a:cs typeface="Arial"/>
              </a:rPr>
              <a:t>certainty.</a:t>
            </a:r>
            <a:endParaRPr sz="2400" dirty="0">
              <a:latin typeface="Arial"/>
              <a:cs typeface="Arial"/>
            </a:endParaRPr>
          </a:p>
        </p:txBody>
      </p:sp>
      <p:sp>
        <p:nvSpPr>
          <p:cNvPr id="3" name="object 3"/>
          <p:cNvSpPr/>
          <p:nvPr/>
        </p:nvSpPr>
        <p:spPr>
          <a:xfrm>
            <a:off x="1356360" y="4131564"/>
            <a:ext cx="1377696" cy="609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495800" y="2691383"/>
            <a:ext cx="3848100" cy="3665220"/>
          </a:xfrm>
          <a:prstGeom prst="rect">
            <a:avLst/>
          </a:prstGeom>
          <a:blipFill>
            <a:blip r:embed="rId3" cstate="print"/>
            <a:stretch>
              <a:fillRect/>
            </a:stretch>
          </a:blipFill>
        </p:spPr>
        <p:txBody>
          <a:bodyPr wrap="square" lIns="0" tIns="0" rIns="0" bIns="0" rtlCol="0"/>
          <a:lstStyle/>
          <a:p>
            <a:endParaRPr/>
          </a:p>
        </p:txBody>
      </p:sp>
      <p:sp>
        <p:nvSpPr>
          <p:cNvPr id="8" name="Date Placeholder 7"/>
          <p:cNvSpPr>
            <a:spLocks noGrp="1"/>
          </p:cNvSpPr>
          <p:nvPr>
            <p:ph type="dt" sz="half" idx="10"/>
          </p:nvPr>
        </p:nvSpPr>
        <p:spPr/>
        <p:txBody>
          <a:bodyPr/>
          <a:lstStyle/>
          <a:p>
            <a:fld id="{F050AD4D-ED46-4E26-9914-05192E2FFC51}" type="datetime1">
              <a:rPr lang="en-US" smtClean="0"/>
              <a:t>9/2/2020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48</a:t>
            </a:fld>
            <a:endParaRPr lang="en-US"/>
          </a:p>
        </p:txBody>
      </p:sp>
      <p:sp>
        <p:nvSpPr>
          <p:cNvPr id="5" name="Footer Placeholder 4">
            <a:extLst>
              <a:ext uri="{FF2B5EF4-FFF2-40B4-BE49-F238E27FC236}">
                <a16:creationId xmlns:a16="http://schemas.microsoft.com/office/drawing/2014/main" id="{E4B2BB2F-46A7-4D09-B67A-E4B739177300}"/>
              </a:ext>
            </a:extLst>
          </p:cNvPr>
          <p:cNvSpPr>
            <a:spLocks noGrp="1"/>
          </p:cNvSpPr>
          <p:nvPr>
            <p:ph type="ftr" sz="quarter" idx="11"/>
          </p:nvPr>
        </p:nvSpPr>
        <p:spPr/>
        <p:txBody>
          <a:bodyPr/>
          <a:lstStyle/>
          <a:p>
            <a:pPr>
              <a:defRPr/>
            </a:pPr>
            <a:r>
              <a:rPr lang="en-US"/>
              <a:t>Dr. M V V K Srinivas Prasad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AB49-69D1-4C95-9D37-4504F789AC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2A60B1-A99D-4B11-9AB9-FBCF9410731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A0FC23A4-4DDD-4B06-A53C-00A6745D0A50}"/>
              </a:ext>
            </a:extLst>
          </p:cNvPr>
          <p:cNvSpPr>
            <a:spLocks noGrp="1"/>
          </p:cNvSpPr>
          <p:nvPr>
            <p:ph type="dt" sz="half" idx="10"/>
          </p:nvPr>
        </p:nvSpPr>
        <p:spPr/>
        <p:txBody>
          <a:bodyPr/>
          <a:lstStyle/>
          <a:p>
            <a:pPr>
              <a:defRPr/>
            </a:pPr>
            <a:fld id="{A701BCCB-4106-4FF0-B50C-97D43F79DEEC}" type="datetime1">
              <a:rPr lang="en-US" smtClean="0"/>
              <a:t>9/2/2020</a:t>
            </a:fld>
            <a:endParaRPr lang="en-US" dirty="0"/>
          </a:p>
        </p:txBody>
      </p:sp>
      <p:sp>
        <p:nvSpPr>
          <p:cNvPr id="5" name="Footer Placeholder 4">
            <a:extLst>
              <a:ext uri="{FF2B5EF4-FFF2-40B4-BE49-F238E27FC236}">
                <a16:creationId xmlns:a16="http://schemas.microsoft.com/office/drawing/2014/main" id="{0CB96B23-EB1D-420C-91FD-126865BF00AF}"/>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D9BF500F-7229-4263-A9EB-651EA06EB189}"/>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49</a:t>
            </a:fld>
            <a:endParaRPr lang="en-US"/>
          </a:p>
        </p:txBody>
      </p:sp>
      <p:pic>
        <p:nvPicPr>
          <p:cNvPr id="8" name="Picture 2" descr="CBSE Sample Papers for Class 9 Science Paper 6 - CBSE Tuts">
            <a:extLst>
              <a:ext uri="{FF2B5EF4-FFF2-40B4-BE49-F238E27FC236}">
                <a16:creationId xmlns:a16="http://schemas.microsoft.com/office/drawing/2014/main" id="{1AEEC96B-F29F-4398-9469-074FC7F7460C}"/>
              </a:ext>
            </a:extLst>
          </p:cNvPr>
          <p:cNvPicPr>
            <a:picLocks noChangeAspect="1" noChangeArrowheads="1"/>
          </p:cNvPicPr>
          <p:nvPr/>
        </p:nvPicPr>
        <p:blipFill>
          <a:blip r:embed="rId2" cstate="print"/>
          <a:srcRect/>
          <a:stretch>
            <a:fillRect/>
          </a:stretch>
        </p:blipFill>
        <p:spPr bwMode="auto">
          <a:xfrm>
            <a:off x="990600" y="209747"/>
            <a:ext cx="7010400" cy="6431464"/>
          </a:xfrm>
          <a:prstGeom prst="rect">
            <a:avLst/>
          </a:prstGeom>
          <a:noFill/>
        </p:spPr>
      </p:pic>
    </p:spTree>
    <p:extLst>
      <p:ext uri="{BB962C8B-B14F-4D97-AF65-F5344CB8AC3E}">
        <p14:creationId xmlns:p14="http://schemas.microsoft.com/office/powerpoint/2010/main" val="181702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A7C6-F60F-44B9-8D1C-63EFBAF83B8C}"/>
              </a:ext>
            </a:extLst>
          </p:cNvPr>
          <p:cNvSpPr>
            <a:spLocks noGrp="1"/>
          </p:cNvSpPr>
          <p:nvPr>
            <p:ph type="title"/>
          </p:nvPr>
        </p:nvSpPr>
        <p:spPr/>
        <p:txBody>
          <a:bodyPr/>
          <a:lstStyle/>
          <a:p>
            <a:r>
              <a:rPr lang="en-IN" dirty="0"/>
              <a:t>At that time before 1904</a:t>
            </a:r>
          </a:p>
        </p:txBody>
      </p:sp>
      <p:sp>
        <p:nvSpPr>
          <p:cNvPr id="3" name="Content Placeholder 2">
            <a:extLst>
              <a:ext uri="{FF2B5EF4-FFF2-40B4-BE49-F238E27FC236}">
                <a16:creationId xmlns:a16="http://schemas.microsoft.com/office/drawing/2014/main" id="{2B503FC0-51B4-4479-B758-05B15B94FD68}"/>
              </a:ext>
            </a:extLst>
          </p:cNvPr>
          <p:cNvSpPr>
            <a:spLocks noGrp="1"/>
          </p:cNvSpPr>
          <p:nvPr>
            <p:ph idx="1"/>
          </p:nvPr>
        </p:nvSpPr>
        <p:spPr>
          <a:xfrm>
            <a:off x="457200" y="1905000"/>
            <a:ext cx="8229600" cy="2895600"/>
          </a:xfrm>
        </p:spPr>
        <p:txBody>
          <a:bodyPr/>
          <a:lstStyle/>
          <a:p>
            <a:pPr algn="just"/>
            <a:r>
              <a:rPr lang="en-IN" dirty="0">
                <a:solidFill>
                  <a:schemeClr val="tx1"/>
                </a:solidFill>
              </a:rPr>
              <a:t>Atoms are neutrally charged</a:t>
            </a:r>
          </a:p>
          <a:p>
            <a:pPr algn="just"/>
            <a:endParaRPr lang="en-IN" dirty="0">
              <a:solidFill>
                <a:schemeClr val="tx1"/>
              </a:solidFill>
            </a:endParaRPr>
          </a:p>
          <a:p>
            <a:pPr algn="just"/>
            <a:endParaRPr lang="en-IN" dirty="0">
              <a:solidFill>
                <a:schemeClr val="tx1"/>
              </a:solidFill>
            </a:endParaRPr>
          </a:p>
          <a:p>
            <a:pPr algn="just"/>
            <a:r>
              <a:rPr lang="en-IN" dirty="0">
                <a:solidFill>
                  <a:schemeClr val="tx1"/>
                </a:solidFill>
              </a:rPr>
              <a:t>Negatively charged particles called </a:t>
            </a:r>
            <a:r>
              <a:rPr lang="en-IN" b="1" dirty="0">
                <a:solidFill>
                  <a:schemeClr val="tx1"/>
                </a:solidFill>
              </a:rPr>
              <a:t>ELECTRONS</a:t>
            </a:r>
            <a:r>
              <a:rPr lang="en-IN" dirty="0">
                <a:solidFill>
                  <a:schemeClr val="tx1"/>
                </a:solidFill>
              </a:rPr>
              <a:t> are present in an atom.</a:t>
            </a:r>
          </a:p>
        </p:txBody>
      </p:sp>
      <p:sp>
        <p:nvSpPr>
          <p:cNvPr id="4" name="Date Placeholder 3">
            <a:extLst>
              <a:ext uri="{FF2B5EF4-FFF2-40B4-BE49-F238E27FC236}">
                <a16:creationId xmlns:a16="http://schemas.microsoft.com/office/drawing/2014/main" id="{17D693B1-41BE-44F7-9E8A-D1BEE7470D95}"/>
              </a:ext>
            </a:extLst>
          </p:cNvPr>
          <p:cNvSpPr>
            <a:spLocks noGrp="1"/>
          </p:cNvSpPr>
          <p:nvPr>
            <p:ph type="dt" sz="half" idx="10"/>
          </p:nvPr>
        </p:nvSpPr>
        <p:spPr/>
        <p:txBody>
          <a:bodyPr/>
          <a:lstStyle/>
          <a:p>
            <a:pPr>
              <a:defRPr/>
            </a:pPr>
            <a:fld id="{A8F33CEA-CDAC-4D55-8157-DF1592F4F5FF}" type="datetime1">
              <a:rPr lang="en-US" smtClean="0"/>
              <a:t>9/2/2020</a:t>
            </a:fld>
            <a:endParaRPr lang="en-US" dirty="0"/>
          </a:p>
        </p:txBody>
      </p:sp>
      <p:sp>
        <p:nvSpPr>
          <p:cNvPr id="5" name="Footer Placeholder 4">
            <a:extLst>
              <a:ext uri="{FF2B5EF4-FFF2-40B4-BE49-F238E27FC236}">
                <a16:creationId xmlns:a16="http://schemas.microsoft.com/office/drawing/2014/main" id="{5273C583-F654-4C1D-A73C-7166C6E7FFB9}"/>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56AA5A2D-406D-43D5-AACF-B82E5E7959C3}"/>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5</a:t>
            </a:fld>
            <a:endParaRPr lang="en-US"/>
          </a:p>
        </p:txBody>
      </p:sp>
    </p:spTree>
    <p:extLst>
      <p:ext uri="{BB962C8B-B14F-4D97-AF65-F5344CB8AC3E}">
        <p14:creationId xmlns:p14="http://schemas.microsoft.com/office/powerpoint/2010/main" val="307174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AB2E-ED2D-430C-A810-BF7BD9C45180}"/>
              </a:ext>
            </a:extLst>
          </p:cNvPr>
          <p:cNvSpPr>
            <a:spLocks noGrp="1"/>
          </p:cNvSpPr>
          <p:nvPr>
            <p:ph type="title"/>
          </p:nvPr>
        </p:nvSpPr>
        <p:spPr>
          <a:xfrm>
            <a:off x="457200" y="381000"/>
            <a:ext cx="7391400" cy="655638"/>
          </a:xfrm>
        </p:spPr>
        <p:txBody>
          <a:bodyPr/>
          <a:lstStyle/>
          <a:p>
            <a:r>
              <a:rPr lang="en-IN" dirty="0"/>
              <a:t>Postulates </a:t>
            </a:r>
          </a:p>
        </p:txBody>
      </p:sp>
      <p:sp>
        <p:nvSpPr>
          <p:cNvPr id="3" name="Content Placeholder 2">
            <a:extLst>
              <a:ext uri="{FF2B5EF4-FFF2-40B4-BE49-F238E27FC236}">
                <a16:creationId xmlns:a16="http://schemas.microsoft.com/office/drawing/2014/main" id="{F2F649FF-9B11-4D87-8FEC-0A2B61FE475C}"/>
              </a:ext>
            </a:extLst>
          </p:cNvPr>
          <p:cNvSpPr>
            <a:spLocks noGrp="1"/>
          </p:cNvSpPr>
          <p:nvPr>
            <p:ph idx="1"/>
          </p:nvPr>
        </p:nvSpPr>
        <p:spPr>
          <a:xfrm>
            <a:off x="457200" y="914400"/>
            <a:ext cx="8229600" cy="5029200"/>
          </a:xfrm>
        </p:spPr>
        <p:txBody>
          <a:bodyPr/>
          <a:lstStyle/>
          <a:p>
            <a:pPr algn="just"/>
            <a:r>
              <a:rPr lang="en-IN" sz="2800" dirty="0">
                <a:solidFill>
                  <a:schemeClr val="tx1"/>
                </a:solidFill>
                <a:latin typeface="+mj-lt"/>
                <a:cs typeface="Times New Roman" panose="02020603050405020304" pitchFamily="18" charset="0"/>
              </a:rPr>
              <a:t>An ATOM is a sphere of positive charge with electrons present inside the sphere.</a:t>
            </a:r>
          </a:p>
          <a:p>
            <a:pPr algn="just"/>
            <a:endParaRPr lang="en-IN" sz="2500" dirty="0">
              <a:solidFill>
                <a:schemeClr val="tx1"/>
              </a:solidFill>
              <a:latin typeface="+mj-lt"/>
              <a:cs typeface="Times New Roman" panose="02020603050405020304" pitchFamily="18" charset="0"/>
            </a:endParaRPr>
          </a:p>
          <a:p>
            <a:pPr algn="just"/>
            <a:r>
              <a:rPr lang="en-IN" sz="2800" dirty="0">
                <a:solidFill>
                  <a:schemeClr val="tx1"/>
                </a:solidFill>
                <a:latin typeface="+mj-lt"/>
                <a:cs typeface="Times New Roman" panose="02020603050405020304" pitchFamily="18" charset="0"/>
              </a:rPr>
              <a:t>The positive and negative charge are equal in number so, atom is electrically neutral.</a:t>
            </a:r>
          </a:p>
          <a:p>
            <a:pPr algn="just"/>
            <a:endParaRPr lang="en-IN" sz="2500" dirty="0">
              <a:solidFill>
                <a:schemeClr val="tx1"/>
              </a:solidFill>
              <a:latin typeface="+mj-lt"/>
              <a:cs typeface="Times New Roman" panose="02020603050405020304" pitchFamily="18" charset="0"/>
            </a:endParaRPr>
          </a:p>
          <a:p>
            <a:pPr algn="just"/>
            <a:r>
              <a:rPr lang="en-US" sz="2800" dirty="0">
                <a:solidFill>
                  <a:schemeClr val="tx1"/>
                </a:solidFill>
                <a:latin typeface="+mj-lt"/>
                <a:cs typeface="Times New Roman" panose="02020603050405020304" pitchFamily="18" charset="0"/>
              </a:rPr>
              <a:t>He visualized all the positive charge of the atom as being spread out uniformly throughout a sphere of atomic dimensions</a:t>
            </a:r>
            <a:endParaRPr lang="en-IN" sz="2800" dirty="0">
              <a:solidFill>
                <a:schemeClr val="tx1"/>
              </a:solidFill>
              <a:latin typeface="+mj-lt"/>
              <a:cs typeface="Times New Roman" panose="02020603050405020304" pitchFamily="18" charset="0"/>
            </a:endParaRPr>
          </a:p>
          <a:p>
            <a:pPr algn="just"/>
            <a:endParaRPr lang="en-IN" sz="2500" dirty="0">
              <a:solidFill>
                <a:schemeClr val="tx1"/>
              </a:solidFill>
              <a:latin typeface="+mj-lt"/>
              <a:cs typeface="Times New Roman" panose="02020603050405020304" pitchFamily="18" charset="0"/>
            </a:endParaRPr>
          </a:p>
          <a:p>
            <a:pPr algn="just"/>
            <a:r>
              <a:rPr lang="en-IN" sz="2800" dirty="0">
                <a:solidFill>
                  <a:schemeClr val="tx1"/>
                </a:solidFill>
                <a:latin typeface="+mj-lt"/>
                <a:cs typeface="Times New Roman" panose="02020603050405020304" pitchFamily="18" charset="0"/>
              </a:rPr>
              <a:t>Model is like Spherical Plum pudding or like Watermelon</a:t>
            </a:r>
          </a:p>
        </p:txBody>
      </p:sp>
      <p:sp>
        <p:nvSpPr>
          <p:cNvPr id="4" name="Date Placeholder 3">
            <a:extLst>
              <a:ext uri="{FF2B5EF4-FFF2-40B4-BE49-F238E27FC236}">
                <a16:creationId xmlns:a16="http://schemas.microsoft.com/office/drawing/2014/main" id="{F4BC0917-AFE9-4491-9940-93BAF947B433}"/>
              </a:ext>
            </a:extLst>
          </p:cNvPr>
          <p:cNvSpPr>
            <a:spLocks noGrp="1"/>
          </p:cNvSpPr>
          <p:nvPr>
            <p:ph type="dt" sz="half" idx="10"/>
          </p:nvPr>
        </p:nvSpPr>
        <p:spPr/>
        <p:txBody>
          <a:bodyPr/>
          <a:lstStyle/>
          <a:p>
            <a:pPr>
              <a:defRPr/>
            </a:pPr>
            <a:fld id="{45EE5A9C-7398-408C-BBFF-51C3EDC65B34}" type="datetime1">
              <a:rPr lang="en-US" smtClean="0"/>
              <a:t>9/2/2020</a:t>
            </a:fld>
            <a:endParaRPr lang="en-US" dirty="0"/>
          </a:p>
        </p:txBody>
      </p:sp>
      <p:sp>
        <p:nvSpPr>
          <p:cNvPr id="5" name="Footer Placeholder 4">
            <a:extLst>
              <a:ext uri="{FF2B5EF4-FFF2-40B4-BE49-F238E27FC236}">
                <a16:creationId xmlns:a16="http://schemas.microsoft.com/office/drawing/2014/main" id="{671C359C-E0C8-4A53-93A7-25EA1266AC09}"/>
              </a:ext>
            </a:extLst>
          </p:cNvPr>
          <p:cNvSpPr>
            <a:spLocks noGrp="1"/>
          </p:cNvSpPr>
          <p:nvPr>
            <p:ph type="ftr" sz="quarter" idx="11"/>
          </p:nvPr>
        </p:nvSpPr>
        <p:spPr/>
        <p:txBody>
          <a:bodyPr/>
          <a:lstStyle/>
          <a:p>
            <a:pPr>
              <a:defRPr/>
            </a:pPr>
            <a:r>
              <a:rPr lang="en-US"/>
              <a:t>Dr. M V V K Srinivas Prasad</a:t>
            </a:r>
            <a:endParaRPr lang="en-US" dirty="0"/>
          </a:p>
        </p:txBody>
      </p:sp>
      <p:sp>
        <p:nvSpPr>
          <p:cNvPr id="6" name="Slide Number Placeholder 5">
            <a:extLst>
              <a:ext uri="{FF2B5EF4-FFF2-40B4-BE49-F238E27FC236}">
                <a16:creationId xmlns:a16="http://schemas.microsoft.com/office/drawing/2014/main" id="{9BF78965-53C9-43A3-8417-650E2593606C}"/>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6</a:t>
            </a:fld>
            <a:endParaRPr lang="en-US"/>
          </a:p>
        </p:txBody>
      </p:sp>
    </p:spTree>
    <p:extLst>
      <p:ext uri="{BB962C8B-B14F-4D97-AF65-F5344CB8AC3E}">
        <p14:creationId xmlns:p14="http://schemas.microsoft.com/office/powerpoint/2010/main" val="310302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1A781D9-8855-4DB1-9972-5CB7EDCDAF78}"/>
              </a:ext>
            </a:extLst>
          </p:cNvPr>
          <p:cNvSpPr>
            <a:spLocks noGrp="1"/>
          </p:cNvSpPr>
          <p:nvPr>
            <p:ph type="title"/>
          </p:nvPr>
        </p:nvSpPr>
        <p:spPr>
          <a:xfrm>
            <a:off x="457200" y="487362"/>
            <a:ext cx="7391400" cy="655638"/>
          </a:xfrm>
        </p:spPr>
        <p:txBody>
          <a:bodyPr wrap="square" anchor="ctr">
            <a:normAutofit/>
          </a:bodyPr>
          <a:lstStyle/>
          <a:p>
            <a:pPr>
              <a:lnSpc>
                <a:spcPct val="90000"/>
              </a:lnSpc>
            </a:pPr>
            <a:r>
              <a:rPr lang="en-US" sz="4100"/>
              <a:t>Plum Pudding Model</a:t>
            </a:r>
          </a:p>
        </p:txBody>
      </p:sp>
      <p:pic>
        <p:nvPicPr>
          <p:cNvPr id="959494" name="Picture 6" descr="plum-pudding-model-thomson | Askey Physics">
            <a:extLst>
              <a:ext uri="{FF2B5EF4-FFF2-40B4-BE49-F238E27FC236}">
                <a16:creationId xmlns:a16="http://schemas.microsoft.com/office/drawing/2014/main" id="{C48DA29F-2CF3-44FC-94B9-A18326DE98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618869"/>
            <a:ext cx="8229600" cy="4382261"/>
          </a:xfrm>
          <a:prstGeom prst="rect">
            <a:avLst/>
          </a:prstGeom>
          <a:solidFill>
            <a:srgbClr val="FFFFFF"/>
          </a:solidFill>
        </p:spPr>
      </p:pic>
      <p:sp>
        <p:nvSpPr>
          <p:cNvPr id="4" name="Date Placeholder 3">
            <a:extLst>
              <a:ext uri="{FF2B5EF4-FFF2-40B4-BE49-F238E27FC236}">
                <a16:creationId xmlns:a16="http://schemas.microsoft.com/office/drawing/2014/main" id="{52C4A6BE-24B8-49C6-8891-4E3963EC9F97}"/>
              </a:ext>
            </a:extLst>
          </p:cNvPr>
          <p:cNvSpPr>
            <a:spLocks noGrp="1"/>
          </p:cNvSpPr>
          <p:nvPr>
            <p:ph type="dt" sz="half" idx="10"/>
          </p:nvPr>
        </p:nvSpPr>
        <p:spPr>
          <a:xfrm>
            <a:off x="457200" y="6416675"/>
            <a:ext cx="2133600" cy="365125"/>
          </a:xfrm>
        </p:spPr>
        <p:txBody>
          <a:bodyPr anchor="ctr">
            <a:normAutofit/>
          </a:bodyPr>
          <a:lstStyle/>
          <a:p>
            <a:pPr>
              <a:spcAft>
                <a:spcPts val="600"/>
              </a:spcAft>
              <a:defRPr/>
            </a:pPr>
            <a:fld id="{6C00C6EC-51B3-47C9-9D9B-A31A5F8545D5}" type="datetime1">
              <a:rPr lang="en-US" smtClean="0"/>
              <a:t>9/2/2020</a:t>
            </a:fld>
            <a:endParaRPr lang="en-US"/>
          </a:p>
        </p:txBody>
      </p:sp>
      <p:sp>
        <p:nvSpPr>
          <p:cNvPr id="5" name="Footer Placeholder 4">
            <a:extLst>
              <a:ext uri="{FF2B5EF4-FFF2-40B4-BE49-F238E27FC236}">
                <a16:creationId xmlns:a16="http://schemas.microsoft.com/office/drawing/2014/main" id="{4F789F10-D4DC-42D7-B255-0E5B7167EB53}"/>
              </a:ext>
            </a:extLst>
          </p:cNvPr>
          <p:cNvSpPr>
            <a:spLocks noGrp="1"/>
          </p:cNvSpPr>
          <p:nvPr>
            <p:ph type="ftr" sz="quarter" idx="11"/>
          </p:nvPr>
        </p:nvSpPr>
        <p:spPr>
          <a:xfrm>
            <a:off x="3124200" y="6416675"/>
            <a:ext cx="2895600" cy="365125"/>
          </a:xfrm>
        </p:spPr>
        <p:txBody>
          <a:bodyPr anchor="ctr">
            <a:normAutofit/>
          </a:bodyPr>
          <a:lstStyle/>
          <a:p>
            <a:pPr>
              <a:spcAft>
                <a:spcPts val="600"/>
              </a:spcAft>
              <a:defRPr/>
            </a:pPr>
            <a:r>
              <a:rPr lang="en-US"/>
              <a:t>Dr. M V V K Srinivas Prasad</a:t>
            </a:r>
          </a:p>
        </p:txBody>
      </p:sp>
      <p:sp>
        <p:nvSpPr>
          <p:cNvPr id="6" name="Slide Number Placeholder 5">
            <a:extLst>
              <a:ext uri="{FF2B5EF4-FFF2-40B4-BE49-F238E27FC236}">
                <a16:creationId xmlns:a16="http://schemas.microsoft.com/office/drawing/2014/main" id="{24C23B73-A8A6-4AEF-9CE8-66FCA8335C73}"/>
              </a:ext>
            </a:extLst>
          </p:cNvPr>
          <p:cNvSpPr>
            <a:spLocks noGrp="1"/>
          </p:cNvSpPr>
          <p:nvPr>
            <p:ph type="sldNum" sz="quarter" idx="12"/>
          </p:nvPr>
        </p:nvSpPr>
        <p:spPr>
          <a:xfrm>
            <a:off x="6553200" y="6416675"/>
            <a:ext cx="2133600" cy="365125"/>
          </a:xfrm>
        </p:spPr>
        <p:txBody>
          <a:bodyPr anchor="ctr">
            <a:normAutofit/>
          </a:bodyPr>
          <a:lstStyle/>
          <a:p>
            <a:pPr>
              <a:spcAft>
                <a:spcPts val="600"/>
              </a:spcAft>
              <a:defRPr/>
            </a:pPr>
            <a:r>
              <a:rPr lang="en-US"/>
              <a:t>Confidential	                  </a:t>
            </a:r>
            <a:fld id="{8B8192B1-0A14-49F1-8AFE-BAF617026F7B}" type="slidenum">
              <a:rPr lang="en-US" smtClean="0"/>
              <a:pPr>
                <a:spcAft>
                  <a:spcPts val="600"/>
                </a:spcAft>
                <a:defRPr/>
              </a:pPr>
              <a:t>7</a:t>
            </a:fld>
            <a:endParaRPr lang="en-US"/>
          </a:p>
        </p:txBody>
      </p:sp>
    </p:spTree>
    <p:extLst>
      <p:ext uri="{BB962C8B-B14F-4D97-AF65-F5344CB8AC3E}">
        <p14:creationId xmlns:p14="http://schemas.microsoft.com/office/powerpoint/2010/main" val="34997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54912FE-02C0-4808-A284-9877C03CDCAD}"/>
              </a:ext>
            </a:extLst>
          </p:cNvPr>
          <p:cNvSpPr>
            <a:spLocks noGrp="1"/>
          </p:cNvSpPr>
          <p:nvPr>
            <p:ph type="title"/>
          </p:nvPr>
        </p:nvSpPr>
        <p:spPr>
          <a:xfrm>
            <a:off x="457200" y="487362"/>
            <a:ext cx="7391400" cy="655638"/>
          </a:xfrm>
        </p:spPr>
        <p:txBody>
          <a:bodyPr/>
          <a:lstStyle/>
          <a:p>
            <a:endParaRPr lang="en-US"/>
          </a:p>
        </p:txBody>
      </p:sp>
      <p:pic>
        <p:nvPicPr>
          <p:cNvPr id="9" name="Picture 2" descr="Chemistry_Class 9th_Chapter 4_Structure of the Atom_Module-Thomson's Atomic  Model - YouTube">
            <a:extLst>
              <a:ext uri="{FF2B5EF4-FFF2-40B4-BE49-F238E27FC236}">
                <a16:creationId xmlns:a16="http://schemas.microsoft.com/office/drawing/2014/main" id="{93BD9D3B-7750-49B4-AC57-0B2A709240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495425"/>
            <a:ext cx="8229600" cy="4629150"/>
          </a:xfrm>
          <a:prstGeom prst="rect">
            <a:avLst/>
          </a:prstGeom>
          <a:noFill/>
        </p:spPr>
      </p:pic>
      <p:sp>
        <p:nvSpPr>
          <p:cNvPr id="5" name="Date Placeholder 4">
            <a:extLst>
              <a:ext uri="{FF2B5EF4-FFF2-40B4-BE49-F238E27FC236}">
                <a16:creationId xmlns:a16="http://schemas.microsoft.com/office/drawing/2014/main" id="{78250CFF-15AB-4622-9D16-59449AC4DAD7}"/>
              </a:ext>
            </a:extLst>
          </p:cNvPr>
          <p:cNvSpPr>
            <a:spLocks noGrp="1"/>
          </p:cNvSpPr>
          <p:nvPr>
            <p:ph type="dt" sz="half" idx="10"/>
          </p:nvPr>
        </p:nvSpPr>
        <p:spPr>
          <a:xfrm>
            <a:off x="457200" y="6416675"/>
            <a:ext cx="2133600" cy="365125"/>
          </a:xfrm>
        </p:spPr>
        <p:txBody>
          <a:bodyPr anchor="ctr">
            <a:normAutofit/>
          </a:bodyPr>
          <a:lstStyle/>
          <a:p>
            <a:pPr>
              <a:spcAft>
                <a:spcPts val="600"/>
              </a:spcAft>
              <a:defRPr/>
            </a:pPr>
            <a:fld id="{A6853AF5-4979-4C6A-9CCA-F0A7931D92BE}" type="datetime1">
              <a:rPr lang="en-US" smtClean="0"/>
              <a:t>9/2/2020</a:t>
            </a:fld>
            <a:endParaRPr lang="en-US"/>
          </a:p>
        </p:txBody>
      </p:sp>
      <p:sp>
        <p:nvSpPr>
          <p:cNvPr id="6" name="Footer Placeholder 5">
            <a:extLst>
              <a:ext uri="{FF2B5EF4-FFF2-40B4-BE49-F238E27FC236}">
                <a16:creationId xmlns:a16="http://schemas.microsoft.com/office/drawing/2014/main" id="{369AFFB2-05EC-4562-BEEA-C07D0DCB439B}"/>
              </a:ext>
            </a:extLst>
          </p:cNvPr>
          <p:cNvSpPr>
            <a:spLocks noGrp="1"/>
          </p:cNvSpPr>
          <p:nvPr>
            <p:ph type="ftr" sz="quarter" idx="11"/>
          </p:nvPr>
        </p:nvSpPr>
        <p:spPr>
          <a:xfrm>
            <a:off x="3124200" y="6416675"/>
            <a:ext cx="2895600" cy="365125"/>
          </a:xfrm>
        </p:spPr>
        <p:txBody>
          <a:bodyPr anchor="ctr">
            <a:normAutofit/>
          </a:bodyPr>
          <a:lstStyle/>
          <a:p>
            <a:pPr>
              <a:spcAft>
                <a:spcPts val="600"/>
              </a:spcAft>
              <a:defRPr/>
            </a:pPr>
            <a:r>
              <a:rPr lang="en-US"/>
              <a:t>Dr. M V V K Srinivas Prasad</a:t>
            </a:r>
          </a:p>
        </p:txBody>
      </p:sp>
      <p:sp>
        <p:nvSpPr>
          <p:cNvPr id="7" name="Slide Number Placeholder 6">
            <a:extLst>
              <a:ext uri="{FF2B5EF4-FFF2-40B4-BE49-F238E27FC236}">
                <a16:creationId xmlns:a16="http://schemas.microsoft.com/office/drawing/2014/main" id="{0147AFEB-1A2B-40FD-99F2-53A111EA4AFA}"/>
              </a:ext>
            </a:extLst>
          </p:cNvPr>
          <p:cNvSpPr>
            <a:spLocks noGrp="1"/>
          </p:cNvSpPr>
          <p:nvPr>
            <p:ph type="sldNum" sz="quarter" idx="12"/>
          </p:nvPr>
        </p:nvSpPr>
        <p:spPr>
          <a:xfrm>
            <a:off x="6553200" y="6416675"/>
            <a:ext cx="2133600" cy="365125"/>
          </a:xfrm>
        </p:spPr>
        <p:txBody>
          <a:bodyPr anchor="ctr">
            <a:normAutofit/>
          </a:bodyPr>
          <a:lstStyle/>
          <a:p>
            <a:pPr>
              <a:spcAft>
                <a:spcPts val="600"/>
              </a:spcAft>
              <a:defRPr/>
            </a:pPr>
            <a:r>
              <a:rPr lang="en-US"/>
              <a:t>Confidential	                  </a:t>
            </a:r>
            <a:fld id="{E4BC7492-7B71-4730-8E91-F645D7F1A4B5}" type="slidenum">
              <a:rPr lang="en-US" smtClean="0"/>
              <a:pPr>
                <a:spcAft>
                  <a:spcPts val="600"/>
                </a:spcAft>
                <a:defRPr/>
              </a:pPr>
              <a:t>8</a:t>
            </a:fld>
            <a:endParaRPr lang="en-US"/>
          </a:p>
        </p:txBody>
      </p:sp>
    </p:spTree>
    <p:extLst>
      <p:ext uri="{BB962C8B-B14F-4D97-AF65-F5344CB8AC3E}">
        <p14:creationId xmlns:p14="http://schemas.microsoft.com/office/powerpoint/2010/main" val="155878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C851107-FAD1-4CE9-BE3F-EF11E501F49D}"/>
              </a:ext>
            </a:extLst>
          </p:cNvPr>
          <p:cNvSpPr>
            <a:spLocks noGrp="1" noChangeArrowheads="1"/>
          </p:cNvSpPr>
          <p:nvPr>
            <p:ph type="title"/>
          </p:nvPr>
        </p:nvSpPr>
        <p:spPr>
          <a:xfrm>
            <a:off x="381000" y="228600"/>
            <a:ext cx="8229600" cy="1143000"/>
          </a:xfrm>
        </p:spPr>
        <p:txBody>
          <a:bodyPr/>
          <a:lstStyle/>
          <a:p>
            <a:r>
              <a:rPr lang="en-US" altLang="en-US" dirty="0"/>
              <a:t>Plum pudding?</a:t>
            </a:r>
          </a:p>
        </p:txBody>
      </p:sp>
      <p:sp>
        <p:nvSpPr>
          <p:cNvPr id="5124" name="Oval 4">
            <a:extLst>
              <a:ext uri="{FF2B5EF4-FFF2-40B4-BE49-F238E27FC236}">
                <a16:creationId xmlns:a16="http://schemas.microsoft.com/office/drawing/2014/main" id="{C51D86A8-4BF1-4783-8473-9AA7D5A1244F}"/>
              </a:ext>
            </a:extLst>
          </p:cNvPr>
          <p:cNvSpPr>
            <a:spLocks noChangeArrowheads="1"/>
          </p:cNvSpPr>
          <p:nvPr/>
        </p:nvSpPr>
        <p:spPr bwMode="auto">
          <a:xfrm>
            <a:off x="2743200" y="2286000"/>
            <a:ext cx="3200400" cy="3048000"/>
          </a:xfrm>
          <a:prstGeom prst="ellipse">
            <a:avLst/>
          </a:prstGeom>
          <a:solidFill>
            <a:srgbClr val="FF99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5" name="Oval 5">
            <a:extLst>
              <a:ext uri="{FF2B5EF4-FFF2-40B4-BE49-F238E27FC236}">
                <a16:creationId xmlns:a16="http://schemas.microsoft.com/office/drawing/2014/main" id="{28DE9398-3E5E-4B98-95B2-5FBCA403AB87}"/>
              </a:ext>
            </a:extLst>
          </p:cNvPr>
          <p:cNvSpPr>
            <a:spLocks noChangeArrowheads="1"/>
          </p:cNvSpPr>
          <p:nvPr/>
        </p:nvSpPr>
        <p:spPr bwMode="auto">
          <a:xfrm>
            <a:off x="4724400" y="4495800"/>
            <a:ext cx="3048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000" b="1">
                <a:solidFill>
                  <a:schemeClr val="bg1"/>
                </a:solidFill>
                <a:latin typeface="Comic Sans MS" panose="030F0702030302020204" pitchFamily="66" charset="0"/>
              </a:rPr>
              <a:t>-</a:t>
            </a:r>
          </a:p>
        </p:txBody>
      </p:sp>
      <p:sp>
        <p:nvSpPr>
          <p:cNvPr id="5126" name="Oval 6">
            <a:extLst>
              <a:ext uri="{FF2B5EF4-FFF2-40B4-BE49-F238E27FC236}">
                <a16:creationId xmlns:a16="http://schemas.microsoft.com/office/drawing/2014/main" id="{15087227-EEC5-4CFB-9CBD-949CE76620EB}"/>
              </a:ext>
            </a:extLst>
          </p:cNvPr>
          <p:cNvSpPr>
            <a:spLocks noChangeArrowheads="1"/>
          </p:cNvSpPr>
          <p:nvPr/>
        </p:nvSpPr>
        <p:spPr bwMode="auto">
          <a:xfrm>
            <a:off x="4191000" y="2895600"/>
            <a:ext cx="1524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000" b="1">
                <a:solidFill>
                  <a:schemeClr val="bg1"/>
                </a:solidFill>
                <a:latin typeface="Comic Sans MS" panose="030F0702030302020204" pitchFamily="66" charset="0"/>
              </a:rPr>
              <a:t>-</a:t>
            </a:r>
          </a:p>
        </p:txBody>
      </p:sp>
      <p:sp>
        <p:nvSpPr>
          <p:cNvPr id="5127" name="Oval 7">
            <a:extLst>
              <a:ext uri="{FF2B5EF4-FFF2-40B4-BE49-F238E27FC236}">
                <a16:creationId xmlns:a16="http://schemas.microsoft.com/office/drawing/2014/main" id="{A96B61B5-E6A6-4C48-98A3-CFF0E08CA131}"/>
              </a:ext>
            </a:extLst>
          </p:cNvPr>
          <p:cNvSpPr>
            <a:spLocks noChangeArrowheads="1"/>
          </p:cNvSpPr>
          <p:nvPr/>
        </p:nvSpPr>
        <p:spPr bwMode="auto">
          <a:xfrm>
            <a:off x="5105400" y="3733800"/>
            <a:ext cx="3048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000" b="1">
                <a:solidFill>
                  <a:schemeClr val="bg1"/>
                </a:solidFill>
                <a:latin typeface="Comic Sans MS" panose="030F0702030302020204" pitchFamily="66" charset="0"/>
              </a:rPr>
              <a:t>-</a:t>
            </a:r>
          </a:p>
        </p:txBody>
      </p:sp>
      <p:sp>
        <p:nvSpPr>
          <p:cNvPr id="5128" name="Oval 8">
            <a:extLst>
              <a:ext uri="{FF2B5EF4-FFF2-40B4-BE49-F238E27FC236}">
                <a16:creationId xmlns:a16="http://schemas.microsoft.com/office/drawing/2014/main" id="{2274A6F8-0816-4928-8B87-1332CB8AC103}"/>
              </a:ext>
            </a:extLst>
          </p:cNvPr>
          <p:cNvSpPr>
            <a:spLocks noChangeArrowheads="1"/>
          </p:cNvSpPr>
          <p:nvPr/>
        </p:nvSpPr>
        <p:spPr bwMode="auto">
          <a:xfrm>
            <a:off x="4114800" y="3733800"/>
            <a:ext cx="3048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000" b="1">
                <a:solidFill>
                  <a:schemeClr val="bg1"/>
                </a:solidFill>
                <a:latin typeface="Comic Sans MS" panose="030F0702030302020204" pitchFamily="66" charset="0"/>
              </a:rPr>
              <a:t>-</a:t>
            </a:r>
          </a:p>
        </p:txBody>
      </p:sp>
      <p:sp>
        <p:nvSpPr>
          <p:cNvPr id="5129" name="Oval 9">
            <a:extLst>
              <a:ext uri="{FF2B5EF4-FFF2-40B4-BE49-F238E27FC236}">
                <a16:creationId xmlns:a16="http://schemas.microsoft.com/office/drawing/2014/main" id="{EB5A2FC3-3055-4686-BBEF-7B4C37418A14}"/>
              </a:ext>
            </a:extLst>
          </p:cNvPr>
          <p:cNvSpPr>
            <a:spLocks noChangeArrowheads="1"/>
          </p:cNvSpPr>
          <p:nvPr/>
        </p:nvSpPr>
        <p:spPr bwMode="auto">
          <a:xfrm>
            <a:off x="3886200" y="4800600"/>
            <a:ext cx="3048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000" b="1">
                <a:solidFill>
                  <a:schemeClr val="bg1"/>
                </a:solidFill>
                <a:latin typeface="Comic Sans MS" panose="030F0702030302020204" pitchFamily="66" charset="0"/>
              </a:rPr>
              <a:t>-</a:t>
            </a:r>
          </a:p>
        </p:txBody>
      </p:sp>
      <p:sp>
        <p:nvSpPr>
          <p:cNvPr id="5130" name="Oval 10">
            <a:extLst>
              <a:ext uri="{FF2B5EF4-FFF2-40B4-BE49-F238E27FC236}">
                <a16:creationId xmlns:a16="http://schemas.microsoft.com/office/drawing/2014/main" id="{B1506E1C-3D73-4626-92EC-69BC2028A80F}"/>
              </a:ext>
            </a:extLst>
          </p:cNvPr>
          <p:cNvSpPr>
            <a:spLocks noChangeArrowheads="1"/>
          </p:cNvSpPr>
          <p:nvPr/>
        </p:nvSpPr>
        <p:spPr bwMode="auto">
          <a:xfrm>
            <a:off x="3276600" y="3048000"/>
            <a:ext cx="2286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000" b="1">
                <a:solidFill>
                  <a:schemeClr val="bg1"/>
                </a:solidFill>
                <a:latin typeface="Comic Sans MS" panose="030F0702030302020204" pitchFamily="66" charset="0"/>
              </a:rPr>
              <a:t>-</a:t>
            </a:r>
          </a:p>
        </p:txBody>
      </p:sp>
      <p:sp>
        <p:nvSpPr>
          <p:cNvPr id="5131" name="Oval 11">
            <a:extLst>
              <a:ext uri="{FF2B5EF4-FFF2-40B4-BE49-F238E27FC236}">
                <a16:creationId xmlns:a16="http://schemas.microsoft.com/office/drawing/2014/main" id="{AF744C44-7E45-4B0C-95AF-A11DC478B944}"/>
              </a:ext>
            </a:extLst>
          </p:cNvPr>
          <p:cNvSpPr>
            <a:spLocks noChangeArrowheads="1"/>
          </p:cNvSpPr>
          <p:nvPr/>
        </p:nvSpPr>
        <p:spPr bwMode="auto">
          <a:xfrm>
            <a:off x="3276600" y="38100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000" b="1">
                <a:solidFill>
                  <a:schemeClr val="bg1"/>
                </a:solidFill>
                <a:latin typeface="Comic Sans MS" panose="030F0702030302020204" pitchFamily="66" charset="0"/>
              </a:rPr>
              <a:t>-</a:t>
            </a:r>
          </a:p>
        </p:txBody>
      </p:sp>
      <p:sp>
        <p:nvSpPr>
          <p:cNvPr id="5132" name="Oval 12">
            <a:extLst>
              <a:ext uri="{FF2B5EF4-FFF2-40B4-BE49-F238E27FC236}">
                <a16:creationId xmlns:a16="http://schemas.microsoft.com/office/drawing/2014/main" id="{FF47F661-5932-4D57-90BE-FA6FE8F8B144}"/>
              </a:ext>
            </a:extLst>
          </p:cNvPr>
          <p:cNvSpPr>
            <a:spLocks noChangeArrowheads="1"/>
          </p:cNvSpPr>
          <p:nvPr/>
        </p:nvSpPr>
        <p:spPr bwMode="auto">
          <a:xfrm>
            <a:off x="4800600" y="29718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000" b="1">
                <a:solidFill>
                  <a:schemeClr val="bg1"/>
                </a:solidFill>
                <a:latin typeface="Comic Sans MS" panose="030F0702030302020204" pitchFamily="66" charset="0"/>
              </a:rPr>
              <a:t>-</a:t>
            </a:r>
          </a:p>
        </p:txBody>
      </p:sp>
      <p:sp>
        <p:nvSpPr>
          <p:cNvPr id="5133" name="Oval 13">
            <a:extLst>
              <a:ext uri="{FF2B5EF4-FFF2-40B4-BE49-F238E27FC236}">
                <a16:creationId xmlns:a16="http://schemas.microsoft.com/office/drawing/2014/main" id="{CFF24223-0494-4621-A692-3E6627853BA1}"/>
              </a:ext>
            </a:extLst>
          </p:cNvPr>
          <p:cNvSpPr>
            <a:spLocks noChangeArrowheads="1"/>
          </p:cNvSpPr>
          <p:nvPr/>
        </p:nvSpPr>
        <p:spPr bwMode="auto">
          <a:xfrm>
            <a:off x="3429000" y="4419600"/>
            <a:ext cx="2286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4000" b="1">
                <a:solidFill>
                  <a:schemeClr val="bg1"/>
                </a:solidFill>
                <a:latin typeface="Comic Sans MS" panose="030F0702030302020204" pitchFamily="66" charset="0"/>
              </a:rPr>
              <a:t>-</a:t>
            </a:r>
          </a:p>
        </p:txBody>
      </p:sp>
      <p:sp>
        <p:nvSpPr>
          <p:cNvPr id="5134" name="Line 14">
            <a:extLst>
              <a:ext uri="{FF2B5EF4-FFF2-40B4-BE49-F238E27FC236}">
                <a16:creationId xmlns:a16="http://schemas.microsoft.com/office/drawing/2014/main" id="{87E6E4B3-154F-48AD-8052-D8605C3CB818}"/>
              </a:ext>
            </a:extLst>
          </p:cNvPr>
          <p:cNvSpPr>
            <a:spLocks noChangeShapeType="1"/>
          </p:cNvSpPr>
          <p:nvPr/>
        </p:nvSpPr>
        <p:spPr bwMode="auto">
          <a:xfrm>
            <a:off x="2667000" y="42672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5" name="Line 15">
            <a:extLst>
              <a:ext uri="{FF2B5EF4-FFF2-40B4-BE49-F238E27FC236}">
                <a16:creationId xmlns:a16="http://schemas.microsoft.com/office/drawing/2014/main" id="{B854F0CF-FD87-47E0-B63D-1F02DCAADE31}"/>
              </a:ext>
            </a:extLst>
          </p:cNvPr>
          <p:cNvSpPr>
            <a:spLocks noChangeShapeType="1"/>
          </p:cNvSpPr>
          <p:nvPr/>
        </p:nvSpPr>
        <p:spPr bwMode="auto">
          <a:xfrm>
            <a:off x="6019800" y="41910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6" name="Line 16">
            <a:extLst>
              <a:ext uri="{FF2B5EF4-FFF2-40B4-BE49-F238E27FC236}">
                <a16:creationId xmlns:a16="http://schemas.microsoft.com/office/drawing/2014/main" id="{2A23A1CC-5F5A-4DC2-8FDF-C99637AF68C4}"/>
              </a:ext>
            </a:extLst>
          </p:cNvPr>
          <p:cNvSpPr>
            <a:spLocks noChangeShapeType="1"/>
          </p:cNvSpPr>
          <p:nvPr/>
        </p:nvSpPr>
        <p:spPr bwMode="auto">
          <a:xfrm>
            <a:off x="2667000" y="5715000"/>
            <a:ext cx="3352800" cy="0"/>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7" name="Text Box 17">
            <a:extLst>
              <a:ext uri="{FF2B5EF4-FFF2-40B4-BE49-F238E27FC236}">
                <a16:creationId xmlns:a16="http://schemas.microsoft.com/office/drawing/2014/main" id="{34CB2D20-1D31-4FDB-845F-660568AC1E59}"/>
              </a:ext>
            </a:extLst>
          </p:cNvPr>
          <p:cNvSpPr txBox="1">
            <a:spLocks noChangeArrowheads="1"/>
          </p:cNvSpPr>
          <p:nvPr/>
        </p:nvSpPr>
        <p:spPr bwMode="auto">
          <a:xfrm>
            <a:off x="3733800" y="5562600"/>
            <a:ext cx="116363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Comic Sans MS" panose="030F0702030302020204" pitchFamily="66" charset="0"/>
              </a:rPr>
              <a:t>10</a:t>
            </a:r>
            <a:r>
              <a:rPr lang="en-US" altLang="en-US" sz="2400" b="1" baseline="30000">
                <a:latin typeface="Comic Sans MS" panose="030F0702030302020204" pitchFamily="66" charset="0"/>
              </a:rPr>
              <a:t>-10</a:t>
            </a:r>
            <a:r>
              <a:rPr lang="en-US" altLang="en-US" sz="2400" b="1">
                <a:latin typeface="Comic Sans MS" panose="030F0702030302020204" pitchFamily="66" charset="0"/>
              </a:rPr>
              <a:t>m</a:t>
            </a:r>
          </a:p>
        </p:txBody>
      </p:sp>
      <p:sp>
        <p:nvSpPr>
          <p:cNvPr id="5138" name="Text Box 18">
            <a:extLst>
              <a:ext uri="{FF2B5EF4-FFF2-40B4-BE49-F238E27FC236}">
                <a16:creationId xmlns:a16="http://schemas.microsoft.com/office/drawing/2014/main" id="{B4B32EEE-76B7-41B6-BC65-52BE25871A67}"/>
              </a:ext>
            </a:extLst>
          </p:cNvPr>
          <p:cNvSpPr txBox="1">
            <a:spLocks noChangeArrowheads="1"/>
          </p:cNvSpPr>
          <p:nvPr/>
        </p:nvSpPr>
        <p:spPr bwMode="auto">
          <a:xfrm>
            <a:off x="3733800" y="26670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39" name="Text Box 19">
            <a:extLst>
              <a:ext uri="{FF2B5EF4-FFF2-40B4-BE49-F238E27FC236}">
                <a16:creationId xmlns:a16="http://schemas.microsoft.com/office/drawing/2014/main" id="{AB9DD4B6-130B-4A26-BB9B-C4C4E992C6C2}"/>
              </a:ext>
            </a:extLst>
          </p:cNvPr>
          <p:cNvSpPr txBox="1">
            <a:spLocks noChangeArrowheads="1"/>
          </p:cNvSpPr>
          <p:nvPr/>
        </p:nvSpPr>
        <p:spPr bwMode="auto">
          <a:xfrm>
            <a:off x="4572000" y="39624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0" name="Text Box 20">
            <a:extLst>
              <a:ext uri="{FF2B5EF4-FFF2-40B4-BE49-F238E27FC236}">
                <a16:creationId xmlns:a16="http://schemas.microsoft.com/office/drawing/2014/main" id="{C4AF1F9B-B622-4742-95F9-607E7506CCB1}"/>
              </a:ext>
            </a:extLst>
          </p:cNvPr>
          <p:cNvSpPr txBox="1">
            <a:spLocks noChangeArrowheads="1"/>
          </p:cNvSpPr>
          <p:nvPr/>
        </p:nvSpPr>
        <p:spPr bwMode="auto">
          <a:xfrm>
            <a:off x="3429000" y="45720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1" name="Text Box 21">
            <a:extLst>
              <a:ext uri="{FF2B5EF4-FFF2-40B4-BE49-F238E27FC236}">
                <a16:creationId xmlns:a16="http://schemas.microsoft.com/office/drawing/2014/main" id="{C53EB72C-09E8-4FCE-9242-7CE6F7522794}"/>
              </a:ext>
            </a:extLst>
          </p:cNvPr>
          <p:cNvSpPr txBox="1">
            <a:spLocks noChangeArrowheads="1"/>
          </p:cNvSpPr>
          <p:nvPr/>
        </p:nvSpPr>
        <p:spPr bwMode="auto">
          <a:xfrm>
            <a:off x="3429000" y="25146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2" name="Text Box 22">
            <a:extLst>
              <a:ext uri="{FF2B5EF4-FFF2-40B4-BE49-F238E27FC236}">
                <a16:creationId xmlns:a16="http://schemas.microsoft.com/office/drawing/2014/main" id="{D3E9152E-8696-40EB-BFF0-117F7E4FB972}"/>
              </a:ext>
            </a:extLst>
          </p:cNvPr>
          <p:cNvSpPr txBox="1">
            <a:spLocks noChangeArrowheads="1"/>
          </p:cNvSpPr>
          <p:nvPr/>
        </p:nvSpPr>
        <p:spPr bwMode="auto">
          <a:xfrm>
            <a:off x="4343400" y="48006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3" name="Text Box 23">
            <a:extLst>
              <a:ext uri="{FF2B5EF4-FFF2-40B4-BE49-F238E27FC236}">
                <a16:creationId xmlns:a16="http://schemas.microsoft.com/office/drawing/2014/main" id="{1FF40E5C-3268-407C-972C-D0A14C556928}"/>
              </a:ext>
            </a:extLst>
          </p:cNvPr>
          <p:cNvSpPr txBox="1">
            <a:spLocks noChangeArrowheads="1"/>
          </p:cNvSpPr>
          <p:nvPr/>
        </p:nvSpPr>
        <p:spPr bwMode="auto">
          <a:xfrm>
            <a:off x="3048000" y="40386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4" name="Text Box 24">
            <a:extLst>
              <a:ext uri="{FF2B5EF4-FFF2-40B4-BE49-F238E27FC236}">
                <a16:creationId xmlns:a16="http://schemas.microsoft.com/office/drawing/2014/main" id="{E2F4A4B3-3A69-49F5-B0AC-D4444F65BD7E}"/>
              </a:ext>
            </a:extLst>
          </p:cNvPr>
          <p:cNvSpPr txBox="1">
            <a:spLocks noChangeArrowheads="1"/>
          </p:cNvSpPr>
          <p:nvPr/>
        </p:nvSpPr>
        <p:spPr bwMode="auto">
          <a:xfrm>
            <a:off x="5181600" y="3124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5" name="Text Box 25">
            <a:extLst>
              <a:ext uri="{FF2B5EF4-FFF2-40B4-BE49-F238E27FC236}">
                <a16:creationId xmlns:a16="http://schemas.microsoft.com/office/drawing/2014/main" id="{078696A5-B55A-4593-B36E-FFCF0772BC40}"/>
              </a:ext>
            </a:extLst>
          </p:cNvPr>
          <p:cNvSpPr txBox="1">
            <a:spLocks noChangeArrowheads="1"/>
          </p:cNvSpPr>
          <p:nvPr/>
        </p:nvSpPr>
        <p:spPr bwMode="auto">
          <a:xfrm>
            <a:off x="5029200" y="41910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6" name="Text Box 26">
            <a:extLst>
              <a:ext uri="{FF2B5EF4-FFF2-40B4-BE49-F238E27FC236}">
                <a16:creationId xmlns:a16="http://schemas.microsoft.com/office/drawing/2014/main" id="{80140215-DF1D-4DBD-A78E-2A4D897B5BD4}"/>
              </a:ext>
            </a:extLst>
          </p:cNvPr>
          <p:cNvSpPr txBox="1">
            <a:spLocks noChangeArrowheads="1"/>
          </p:cNvSpPr>
          <p:nvPr/>
        </p:nvSpPr>
        <p:spPr bwMode="auto">
          <a:xfrm>
            <a:off x="4572000" y="3352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7" name="Text Box 27">
            <a:extLst>
              <a:ext uri="{FF2B5EF4-FFF2-40B4-BE49-F238E27FC236}">
                <a16:creationId xmlns:a16="http://schemas.microsoft.com/office/drawing/2014/main" id="{698B1951-24E0-4B0C-B514-6795CAF9D650}"/>
              </a:ext>
            </a:extLst>
          </p:cNvPr>
          <p:cNvSpPr txBox="1">
            <a:spLocks noChangeArrowheads="1"/>
          </p:cNvSpPr>
          <p:nvPr/>
        </p:nvSpPr>
        <p:spPr bwMode="auto">
          <a:xfrm>
            <a:off x="4038600" y="4114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8" name="Text Box 28">
            <a:extLst>
              <a:ext uri="{FF2B5EF4-FFF2-40B4-BE49-F238E27FC236}">
                <a16:creationId xmlns:a16="http://schemas.microsoft.com/office/drawing/2014/main" id="{C6B0A27F-8673-484B-AD6F-C0EED87785FD}"/>
              </a:ext>
            </a:extLst>
          </p:cNvPr>
          <p:cNvSpPr txBox="1">
            <a:spLocks noChangeArrowheads="1"/>
          </p:cNvSpPr>
          <p:nvPr/>
        </p:nvSpPr>
        <p:spPr bwMode="auto">
          <a:xfrm>
            <a:off x="2895600" y="34290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49" name="Text Box 29">
            <a:extLst>
              <a:ext uri="{FF2B5EF4-FFF2-40B4-BE49-F238E27FC236}">
                <a16:creationId xmlns:a16="http://schemas.microsoft.com/office/drawing/2014/main" id="{BF4296C9-C6F4-4730-8FD1-AB8C9F390CD7}"/>
              </a:ext>
            </a:extLst>
          </p:cNvPr>
          <p:cNvSpPr txBox="1">
            <a:spLocks noChangeArrowheads="1"/>
          </p:cNvSpPr>
          <p:nvPr/>
        </p:nvSpPr>
        <p:spPr bwMode="auto">
          <a:xfrm flipV="1">
            <a:off x="3810000" y="3276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solidFill>
                  <a:srgbClr val="A50021"/>
                </a:solidFill>
                <a:latin typeface="Comic Sans MS" panose="030F0702030302020204" pitchFamily="66" charset="0"/>
              </a:rPr>
              <a:t>+</a:t>
            </a:r>
          </a:p>
        </p:txBody>
      </p:sp>
      <p:sp>
        <p:nvSpPr>
          <p:cNvPr id="5150" name="Text Box 30">
            <a:extLst>
              <a:ext uri="{FF2B5EF4-FFF2-40B4-BE49-F238E27FC236}">
                <a16:creationId xmlns:a16="http://schemas.microsoft.com/office/drawing/2014/main" id="{4F2C49E8-1895-4BA3-9E45-9DBA91A0EA0B}"/>
              </a:ext>
            </a:extLst>
          </p:cNvPr>
          <p:cNvSpPr txBox="1">
            <a:spLocks noChangeArrowheads="1"/>
          </p:cNvSpPr>
          <p:nvPr/>
        </p:nvSpPr>
        <p:spPr bwMode="auto">
          <a:xfrm>
            <a:off x="4419600" y="2362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51" name="Text Box 31">
            <a:extLst>
              <a:ext uri="{FF2B5EF4-FFF2-40B4-BE49-F238E27FC236}">
                <a16:creationId xmlns:a16="http://schemas.microsoft.com/office/drawing/2014/main" id="{7151773E-9FA8-43E5-B4D3-D4F7BB7628F3}"/>
              </a:ext>
            </a:extLst>
          </p:cNvPr>
          <p:cNvSpPr txBox="1">
            <a:spLocks noChangeArrowheads="1"/>
          </p:cNvSpPr>
          <p:nvPr/>
        </p:nvSpPr>
        <p:spPr bwMode="auto">
          <a:xfrm>
            <a:off x="4953000" y="4648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52" name="Text Box 32">
            <a:extLst>
              <a:ext uri="{FF2B5EF4-FFF2-40B4-BE49-F238E27FC236}">
                <a16:creationId xmlns:a16="http://schemas.microsoft.com/office/drawing/2014/main" id="{92966CAC-2576-4E4A-B1D8-C118DFE73B8E}"/>
              </a:ext>
            </a:extLst>
          </p:cNvPr>
          <p:cNvSpPr txBox="1">
            <a:spLocks noChangeArrowheads="1"/>
          </p:cNvSpPr>
          <p:nvPr/>
        </p:nvSpPr>
        <p:spPr bwMode="auto">
          <a:xfrm>
            <a:off x="5029200" y="2590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53" name="Text Box 33">
            <a:extLst>
              <a:ext uri="{FF2B5EF4-FFF2-40B4-BE49-F238E27FC236}">
                <a16:creationId xmlns:a16="http://schemas.microsoft.com/office/drawing/2014/main" id="{8BF43F36-873B-47BA-B911-7216AA1E9527}"/>
              </a:ext>
            </a:extLst>
          </p:cNvPr>
          <p:cNvSpPr txBox="1">
            <a:spLocks noChangeArrowheads="1"/>
          </p:cNvSpPr>
          <p:nvPr/>
        </p:nvSpPr>
        <p:spPr bwMode="auto">
          <a:xfrm>
            <a:off x="5486400" y="35814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A50021"/>
                </a:solidFill>
                <a:latin typeface="Comic Sans MS" panose="030F0702030302020204" pitchFamily="66" charset="0"/>
              </a:rPr>
              <a:t>+</a:t>
            </a:r>
          </a:p>
        </p:txBody>
      </p:sp>
      <p:sp>
        <p:nvSpPr>
          <p:cNvPr id="5154" name="Text Box 34">
            <a:extLst>
              <a:ext uri="{FF2B5EF4-FFF2-40B4-BE49-F238E27FC236}">
                <a16:creationId xmlns:a16="http://schemas.microsoft.com/office/drawing/2014/main" id="{62E5D961-2603-4721-82D1-AEDE2B01EE0F}"/>
              </a:ext>
            </a:extLst>
          </p:cNvPr>
          <p:cNvSpPr txBox="1">
            <a:spLocks noChangeArrowheads="1"/>
          </p:cNvSpPr>
          <p:nvPr/>
        </p:nvSpPr>
        <p:spPr bwMode="auto">
          <a:xfrm>
            <a:off x="449263" y="1420813"/>
            <a:ext cx="28305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a:solidFill>
                  <a:srgbClr val="A50021"/>
                </a:solidFill>
                <a:latin typeface="Comic Sans MS" panose="030F0702030302020204" pitchFamily="66" charset="0"/>
              </a:rPr>
              <a:t>Positively charged</a:t>
            </a:r>
          </a:p>
          <a:p>
            <a:pPr algn="ctr"/>
            <a:r>
              <a:rPr lang="en-US" altLang="en-US" sz="2400" b="1">
                <a:solidFill>
                  <a:srgbClr val="A50021"/>
                </a:solidFill>
                <a:latin typeface="Comic Sans MS" panose="030F0702030302020204" pitchFamily="66" charset="0"/>
              </a:rPr>
              <a:t>porridge</a:t>
            </a:r>
          </a:p>
        </p:txBody>
      </p:sp>
      <p:sp>
        <p:nvSpPr>
          <p:cNvPr id="5155" name="Text Box 35">
            <a:extLst>
              <a:ext uri="{FF2B5EF4-FFF2-40B4-BE49-F238E27FC236}">
                <a16:creationId xmlns:a16="http://schemas.microsoft.com/office/drawing/2014/main" id="{60B1E725-4814-4298-B748-62E8395C871A}"/>
              </a:ext>
            </a:extLst>
          </p:cNvPr>
          <p:cNvSpPr txBox="1">
            <a:spLocks noChangeArrowheads="1"/>
          </p:cNvSpPr>
          <p:nvPr/>
        </p:nvSpPr>
        <p:spPr bwMode="auto">
          <a:xfrm>
            <a:off x="5883275" y="1573213"/>
            <a:ext cx="3024188" cy="8223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a:solidFill>
                  <a:schemeClr val="bg1"/>
                </a:solidFill>
                <a:latin typeface="Comic Sans MS" panose="030F0702030302020204" pitchFamily="66" charset="0"/>
              </a:rPr>
              <a:t>Negatively charged</a:t>
            </a:r>
          </a:p>
          <a:p>
            <a:pPr algn="ctr"/>
            <a:r>
              <a:rPr lang="en-US" altLang="en-US" sz="2400" b="1">
                <a:solidFill>
                  <a:schemeClr val="bg1"/>
                </a:solidFill>
                <a:latin typeface="Comic Sans MS" panose="030F0702030302020204" pitchFamily="66" charset="0"/>
              </a:rPr>
              <a:t>raisins (plums)</a:t>
            </a:r>
          </a:p>
        </p:txBody>
      </p:sp>
      <p:sp>
        <p:nvSpPr>
          <p:cNvPr id="5156" name="Line 36">
            <a:extLst>
              <a:ext uri="{FF2B5EF4-FFF2-40B4-BE49-F238E27FC236}">
                <a16:creationId xmlns:a16="http://schemas.microsoft.com/office/drawing/2014/main" id="{5990A5C5-379C-4EC0-8D69-438BA89C176A}"/>
              </a:ext>
            </a:extLst>
          </p:cNvPr>
          <p:cNvSpPr>
            <a:spLocks noChangeShapeType="1"/>
          </p:cNvSpPr>
          <p:nvPr/>
        </p:nvSpPr>
        <p:spPr bwMode="auto">
          <a:xfrm>
            <a:off x="2590800" y="1905000"/>
            <a:ext cx="990600" cy="914400"/>
          </a:xfrm>
          <a:prstGeom prst="line">
            <a:avLst/>
          </a:prstGeom>
          <a:noFill/>
          <a:ln w="3175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57" name="Line 37">
            <a:extLst>
              <a:ext uri="{FF2B5EF4-FFF2-40B4-BE49-F238E27FC236}">
                <a16:creationId xmlns:a16="http://schemas.microsoft.com/office/drawing/2014/main" id="{CC810467-88A3-4097-A778-5D07ED210FAB}"/>
              </a:ext>
            </a:extLst>
          </p:cNvPr>
          <p:cNvSpPr>
            <a:spLocks noChangeShapeType="1"/>
          </p:cNvSpPr>
          <p:nvPr/>
        </p:nvSpPr>
        <p:spPr bwMode="auto">
          <a:xfrm flipH="1">
            <a:off x="5029200" y="2362200"/>
            <a:ext cx="1295400" cy="6858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 name="Date Placeholder 1">
            <a:extLst>
              <a:ext uri="{FF2B5EF4-FFF2-40B4-BE49-F238E27FC236}">
                <a16:creationId xmlns:a16="http://schemas.microsoft.com/office/drawing/2014/main" id="{5735FD2E-986E-4A19-8C87-EE081F99F860}"/>
              </a:ext>
            </a:extLst>
          </p:cNvPr>
          <p:cNvSpPr>
            <a:spLocks noGrp="1"/>
          </p:cNvSpPr>
          <p:nvPr>
            <p:ph type="dt" sz="half" idx="10"/>
          </p:nvPr>
        </p:nvSpPr>
        <p:spPr/>
        <p:txBody>
          <a:bodyPr/>
          <a:lstStyle/>
          <a:p>
            <a:pPr>
              <a:defRPr/>
            </a:pPr>
            <a:fld id="{A38BB98C-30A4-4E85-8A4B-291F10C5D468}" type="datetime1">
              <a:rPr lang="en-US" smtClean="0"/>
              <a:t>9/2/2020</a:t>
            </a:fld>
            <a:endParaRPr lang="en-US" dirty="0"/>
          </a:p>
        </p:txBody>
      </p:sp>
      <p:sp>
        <p:nvSpPr>
          <p:cNvPr id="3" name="Footer Placeholder 2">
            <a:extLst>
              <a:ext uri="{FF2B5EF4-FFF2-40B4-BE49-F238E27FC236}">
                <a16:creationId xmlns:a16="http://schemas.microsoft.com/office/drawing/2014/main" id="{2920DA3D-E66A-490E-9478-DBFA6E80769E}"/>
              </a:ext>
            </a:extLst>
          </p:cNvPr>
          <p:cNvSpPr>
            <a:spLocks noGrp="1"/>
          </p:cNvSpPr>
          <p:nvPr>
            <p:ph type="ftr" sz="quarter" idx="11"/>
          </p:nvPr>
        </p:nvSpPr>
        <p:spPr/>
        <p:txBody>
          <a:bodyPr/>
          <a:lstStyle/>
          <a:p>
            <a:pPr>
              <a:defRPr/>
            </a:pPr>
            <a:r>
              <a:rPr lang="en-US"/>
              <a:t>Dr. M V V K Srinivas Prasad</a:t>
            </a:r>
            <a:endParaRPr lang="en-US" dirty="0"/>
          </a:p>
        </p:txBody>
      </p:sp>
      <p:sp>
        <p:nvSpPr>
          <p:cNvPr id="4" name="Slide Number Placeholder 3">
            <a:extLst>
              <a:ext uri="{FF2B5EF4-FFF2-40B4-BE49-F238E27FC236}">
                <a16:creationId xmlns:a16="http://schemas.microsoft.com/office/drawing/2014/main" id="{34F6DB5D-C358-43AD-A688-AFD1BFA20E5C}"/>
              </a:ext>
            </a:extLst>
          </p:cNvPr>
          <p:cNvSpPr>
            <a:spLocks noGrp="1"/>
          </p:cNvSpPr>
          <p:nvPr>
            <p:ph type="sldNum" sz="quarter" idx="12"/>
          </p:nvPr>
        </p:nvSpPr>
        <p:spPr/>
        <p:txBody>
          <a:bodyPr/>
          <a:lstStyle/>
          <a:p>
            <a:pPr>
              <a:defRPr/>
            </a:pPr>
            <a:r>
              <a:rPr lang="en-US"/>
              <a:t>Confidential	                  </a:t>
            </a:r>
            <a:fld id="{8B8192B1-0A14-49F1-8AFE-BAF617026F7B}"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2024</Words>
  <Application>Microsoft Office PowerPoint</Application>
  <PresentationFormat>On-screen Show (4:3)</PresentationFormat>
  <Paragraphs>343</Paragraphs>
  <Slides>49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Bookman Old Style</vt:lpstr>
      <vt:lpstr>Bradley Hand ITC</vt:lpstr>
      <vt:lpstr>Calibri</vt:lpstr>
      <vt:lpstr>Comic Sans MS</vt:lpstr>
      <vt:lpstr>Constantia</vt:lpstr>
      <vt:lpstr>Minion Pro</vt:lpstr>
      <vt:lpstr>Symbol</vt:lpstr>
      <vt:lpstr>Times New Roman</vt:lpstr>
      <vt:lpstr>Wingdings</vt:lpstr>
      <vt:lpstr>Office Theme</vt:lpstr>
      <vt:lpstr>PowerPoint Presentation</vt:lpstr>
      <vt:lpstr>PowerPoint Presentation</vt:lpstr>
      <vt:lpstr>PowerPoint Presentation</vt:lpstr>
      <vt:lpstr>J J Thomson’s Model</vt:lpstr>
      <vt:lpstr>At that time before 1904</vt:lpstr>
      <vt:lpstr>Postulates </vt:lpstr>
      <vt:lpstr>Plum Pudding Model</vt:lpstr>
      <vt:lpstr>PowerPoint Presentation</vt:lpstr>
      <vt:lpstr>Plum pudding?</vt:lpstr>
      <vt:lpstr>Drawbacks</vt:lpstr>
      <vt:lpstr>Conclusion </vt:lpstr>
      <vt:lpstr>PowerPoint Presentation</vt:lpstr>
      <vt:lpstr>Ernest Rutherford</vt:lpstr>
      <vt:lpstr>PowerPoint Presentation</vt:lpstr>
      <vt:lpstr>PowerPoint Presentation</vt:lpstr>
      <vt:lpstr>Gold Foil Experiment</vt:lpstr>
      <vt:lpstr>Gold Foil Experiment</vt:lpstr>
      <vt:lpstr>Thomson’s Vs Rutherford’s</vt:lpstr>
      <vt:lpstr>PowerPoint Presentation</vt:lpstr>
      <vt:lpstr>PowerPoint Presentation</vt:lpstr>
      <vt:lpstr>Conclusions of Gold Foil Experiment</vt:lpstr>
      <vt:lpstr>Postulates</vt:lpstr>
      <vt:lpstr>Postulates Contd…</vt:lpstr>
      <vt:lpstr>Drawbacks</vt:lpstr>
      <vt:lpstr>Drawbacks</vt:lpstr>
      <vt:lpstr>But!!</vt:lpstr>
      <vt:lpstr>Any particle in a circular orbit would undergo  acceleration.</vt:lpstr>
      <vt:lpstr>Thus, the revolving electron would lose  energy and finally fall into the nucleus. If this were so, the atom should be highly  unstable and hence matter would not exist  in the form that we know</vt:lpstr>
      <vt:lpstr>PowerPoint Presentation</vt:lpstr>
      <vt:lpstr>PowerPoint Presentation</vt:lpstr>
      <vt:lpstr>PowerPoint Presentation</vt:lpstr>
      <vt:lpstr>Niels Bohr</vt:lpstr>
      <vt:lpstr>Bohr’s Model</vt:lpstr>
      <vt:lpstr>Postulates </vt:lpstr>
      <vt:lpstr>PowerPoint Presentation</vt:lpstr>
      <vt:lpstr>PowerPoint Presentation</vt:lpstr>
      <vt:lpstr>PowerPoint Presentation</vt:lpstr>
      <vt:lpstr>Bohr’s atomic model</vt:lpstr>
      <vt:lpstr>PowerPoint Presentation</vt:lpstr>
      <vt:lpstr>Arrangement of Electrons</vt:lpstr>
      <vt:lpstr>Drawbacks  of  Bohr’s Atomic Model</vt:lpstr>
      <vt:lpstr>PowerPoint Presentation</vt:lpstr>
      <vt:lpstr>Bohr’s theory successfully explained</vt:lpstr>
      <vt:lpstr>PowerPoint Presentation</vt:lpstr>
      <vt:lpstr>PowerPoint Presentation</vt:lpstr>
      <vt:lpstr>PowerPoint Presentation</vt:lpstr>
      <vt:lpstr>   Bohr suggested circular orbits of  electron around the nucleus of H – atom  but later it was proved that the motion of  electron is not in a single plane, but takes  place in three dimensional space.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Prasad</dc:creator>
  <cp:lastModifiedBy>Srinivas Prasad</cp:lastModifiedBy>
  <cp:revision>2</cp:revision>
  <dcterms:created xsi:type="dcterms:W3CDTF">2020-09-02T11:26:25Z</dcterms:created>
  <dcterms:modified xsi:type="dcterms:W3CDTF">2020-09-02T11:57:54Z</dcterms:modified>
</cp:coreProperties>
</file>