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9-->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96" r:id="rId2"/>
    <p:sldMasterId id="2147483708" r:id="rId3"/>
    <p:sldMasterId id="2147483720" r:id="rId4"/>
    <p:sldMasterId id="2147483732" r:id="rId5"/>
    <p:sldMasterId id="2147483744" r:id="rId6"/>
    <p:sldMasterId id="2147483756" r:id="rId7"/>
    <p:sldMasterId id="2147483769" r:id="rId8"/>
    <p:sldMasterId id="2147483782" r:id="rId9"/>
    <p:sldMasterId id="2147483795" r:id="rId10"/>
    <p:sldMasterId id="2147483808" r:id="rId11"/>
    <p:sldMasterId id="2147483821" r:id="rId12"/>
    <p:sldMasterId id="2147483834" r:id="rId13"/>
  </p:sldMasterIdLst>
  <p:notesMasterIdLst>
    <p:notesMasterId r:id="rId14"/>
  </p:notesMasterIdLst>
  <p:sldIdLst>
    <p:sldId id="259" r:id="rId15"/>
    <p:sldId id="262" r:id="rId16"/>
    <p:sldId id="265" r:id="rId17"/>
    <p:sldId id="268" r:id="rId18"/>
    <p:sldId id="271" r:id="rId19"/>
    <p:sldId id="274" r:id="rId20"/>
    <p:sldId id="277" r:id="rId21"/>
    <p:sldId id="280" r:id="rId22"/>
    <p:sldId id="283" r:id="rId23"/>
    <p:sldId id="286" r:id="rId24"/>
    <p:sldId id="289" r:id="rId25"/>
    <p:sldId id="292" r:id="rId26"/>
    <p:sldId id="295" r:id="rId27"/>
    <p:sldId id="298" r:id="rId28"/>
    <p:sldId id="301" r:id="rId29"/>
    <p:sldId id="304" r:id="rId30"/>
    <p:sldId id="307" r:id="rId31"/>
    <p:sldId id="310" r:id="rId32"/>
    <p:sldId id="313" r:id="rId33"/>
    <p:sldId id="316" r:id="rId34"/>
    <p:sldId id="319" r:id="rId35"/>
    <p:sldId id="322" r:id="rId36"/>
    <p:sldId id="325" r:id="rId37"/>
    <p:sldId id="328" r:id="rId38"/>
    <p:sldId id="331" r:id="rId39"/>
    <p:sldId id="334" r:id="rId40"/>
    <p:sldId id="337" r:id="rId41"/>
    <p:sldId id="340" r:id="rId42"/>
    <p:sldId id="343" r:id="rId43"/>
    <p:sldId id="346" r:id="rId44"/>
    <p:sldId id="349" r:id="rId45"/>
    <p:sldId id="352" r:id="rId46"/>
    <p:sldId id="355" r:id="rId47"/>
    <p:sldId id="358" r:id="rId48"/>
    <p:sldId id="361" r:id="rId49"/>
    <p:sldId id="364" r:id="rId50"/>
    <p:sldId id="367" r:id="rId51"/>
    <p:sldId id="370" r:id="rId52"/>
    <p:sldId id="373" r:id="rId53"/>
    <p:sldId id="376" r:id="rId54"/>
    <p:sldId id="379" r:id="rId55"/>
    <p:sldId id="382" r:id="rId56"/>
    <p:sldId id="385" r:id="rId57"/>
    <p:sldId id="388" r:id="rId58"/>
    <p:sldId id="391" r:id="rId59"/>
    <p:sldId id="394" r:id="rId60"/>
    <p:sldId id="397" r:id="rId61"/>
    <p:sldId id="400" r:id="rId62"/>
    <p:sldId id="403" r:id="rId63"/>
    <p:sldId id="406" r:id="rId64"/>
    <p:sldId id="409" r:id="rId65"/>
    <p:sldId id="412" r:id="rId66"/>
    <p:sldId id="415" r:id="rId67"/>
    <p:sldId id="418" r:id="rId68"/>
    <p:sldId id="421" r:id="rId69"/>
    <p:sldId id="424" r:id="rId70"/>
    <p:sldId id="427" r:id="rId71"/>
    <p:sldId id="430" r:id="rId72"/>
    <p:sldId id="433" r:id="rId73"/>
    <p:sldId id="436" r:id="rId74"/>
    <p:sldId id="439" r:id="rId75"/>
    <p:sldId id="442" r:id="rId76"/>
    <p:sldId id="445" r:id="rId77"/>
    <p:sldId id="448" r:id="rId78"/>
    <p:sldId id="451" r:id="rId79"/>
    <p:sldId id="454" r:id="rId80"/>
    <p:sldId id="457" r:id="rId81"/>
    <p:sldId id="460" r:id="rId82"/>
    <p:sldId id="463" r:id="rId83"/>
    <p:sldId id="466" r:id="rId84"/>
    <p:sldId id="469" r:id="rId85"/>
    <p:sldId id="472" r:id="rId86"/>
    <p:sldId id="475" r:id="rId87"/>
    <p:sldId id="478" r:id="rId88"/>
    <p:sldId id="481" r:id="rId89"/>
  </p:sldIdLst>
  <p:sldSz cx="9144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Master" Target="slideMasters/slideMaster10.xml" /><Relationship Id="rId11" Type="http://schemas.openxmlformats.org/officeDocument/2006/relationships/slideMaster" Target="slideMasters/slideMaster11.xml" /><Relationship Id="rId12" Type="http://schemas.openxmlformats.org/officeDocument/2006/relationships/slideMaster" Target="slideMasters/slideMaster12.xml" /><Relationship Id="rId13" Type="http://schemas.openxmlformats.org/officeDocument/2006/relationships/slideMaster" Target="slideMasters/slideMaster13.xml" /><Relationship Id="rId14" Type="http://schemas.openxmlformats.org/officeDocument/2006/relationships/notesMaster" Target="notesMasters/notesMaster1.xml" /><Relationship Id="rId15" Type="http://schemas.openxmlformats.org/officeDocument/2006/relationships/slide" Target="slides/slide1.xml" /><Relationship Id="rId16" Type="http://schemas.openxmlformats.org/officeDocument/2006/relationships/slide" Target="slides/slide2.xml" /><Relationship Id="rId17" Type="http://schemas.openxmlformats.org/officeDocument/2006/relationships/slide" Target="slides/slide3.xml" /><Relationship Id="rId18" Type="http://schemas.openxmlformats.org/officeDocument/2006/relationships/slide" Target="slides/slide4.xml" /><Relationship Id="rId19" Type="http://schemas.openxmlformats.org/officeDocument/2006/relationships/slide" Target="slides/slide5.xml" /><Relationship Id="rId2" Type="http://schemas.openxmlformats.org/officeDocument/2006/relationships/slideMaster" Target="slideMasters/slideMaster2.xml" /><Relationship Id="rId20" Type="http://schemas.openxmlformats.org/officeDocument/2006/relationships/slide" Target="slides/slide6.xml" /><Relationship Id="rId21" Type="http://schemas.openxmlformats.org/officeDocument/2006/relationships/slide" Target="slides/slide7.xml" /><Relationship Id="rId22" Type="http://schemas.openxmlformats.org/officeDocument/2006/relationships/slide" Target="slides/slide8.xml" /><Relationship Id="rId23" Type="http://schemas.openxmlformats.org/officeDocument/2006/relationships/slide" Target="slides/slide9.xml" /><Relationship Id="rId24" Type="http://schemas.openxmlformats.org/officeDocument/2006/relationships/slide" Target="slides/slide10.xml" /><Relationship Id="rId25" Type="http://schemas.openxmlformats.org/officeDocument/2006/relationships/slide" Target="slides/slide11.xml" /><Relationship Id="rId26" Type="http://schemas.openxmlformats.org/officeDocument/2006/relationships/slide" Target="slides/slide12.xml" /><Relationship Id="rId27" Type="http://schemas.openxmlformats.org/officeDocument/2006/relationships/slide" Target="slides/slide13.xml" /><Relationship Id="rId28" Type="http://schemas.openxmlformats.org/officeDocument/2006/relationships/slide" Target="slides/slide14.xml" /><Relationship Id="rId29" Type="http://schemas.openxmlformats.org/officeDocument/2006/relationships/slide" Target="slides/slide15.xml" /><Relationship Id="rId3" Type="http://schemas.openxmlformats.org/officeDocument/2006/relationships/slideMaster" Target="slideMasters/slideMaster3.xml" /><Relationship Id="rId30" Type="http://schemas.openxmlformats.org/officeDocument/2006/relationships/slide" Target="slides/slide16.xml" /><Relationship Id="rId31" Type="http://schemas.openxmlformats.org/officeDocument/2006/relationships/slide" Target="slides/slide17.xml" /><Relationship Id="rId32" Type="http://schemas.openxmlformats.org/officeDocument/2006/relationships/slide" Target="slides/slide18.xml" /><Relationship Id="rId33" Type="http://schemas.openxmlformats.org/officeDocument/2006/relationships/slide" Target="slides/slide19.xml" /><Relationship Id="rId34" Type="http://schemas.openxmlformats.org/officeDocument/2006/relationships/slide" Target="slides/slide20.xml" /><Relationship Id="rId35" Type="http://schemas.openxmlformats.org/officeDocument/2006/relationships/slide" Target="slides/slide21.xml" /><Relationship Id="rId36" Type="http://schemas.openxmlformats.org/officeDocument/2006/relationships/slide" Target="slides/slide22.xml" /><Relationship Id="rId37" Type="http://schemas.openxmlformats.org/officeDocument/2006/relationships/slide" Target="slides/slide23.xml" /><Relationship Id="rId38" Type="http://schemas.openxmlformats.org/officeDocument/2006/relationships/slide" Target="slides/slide24.xml" /><Relationship Id="rId39" Type="http://schemas.openxmlformats.org/officeDocument/2006/relationships/slide" Target="slides/slide25.xml" /><Relationship Id="rId4" Type="http://schemas.openxmlformats.org/officeDocument/2006/relationships/slideMaster" Target="slideMasters/slideMaster4.xml" /><Relationship Id="rId40" Type="http://schemas.openxmlformats.org/officeDocument/2006/relationships/slide" Target="slides/slide26.xml" /><Relationship Id="rId41" Type="http://schemas.openxmlformats.org/officeDocument/2006/relationships/slide" Target="slides/slide27.xml" /><Relationship Id="rId42" Type="http://schemas.openxmlformats.org/officeDocument/2006/relationships/slide" Target="slides/slide28.xml" /><Relationship Id="rId43" Type="http://schemas.openxmlformats.org/officeDocument/2006/relationships/slide" Target="slides/slide29.xml" /><Relationship Id="rId44" Type="http://schemas.openxmlformats.org/officeDocument/2006/relationships/slide" Target="slides/slide30.xml" /><Relationship Id="rId45" Type="http://schemas.openxmlformats.org/officeDocument/2006/relationships/slide" Target="slides/slide31.xml" /><Relationship Id="rId46" Type="http://schemas.openxmlformats.org/officeDocument/2006/relationships/slide" Target="slides/slide32.xml" /><Relationship Id="rId47" Type="http://schemas.openxmlformats.org/officeDocument/2006/relationships/slide" Target="slides/slide33.xml" /><Relationship Id="rId48" Type="http://schemas.openxmlformats.org/officeDocument/2006/relationships/slide" Target="slides/slide34.xml" /><Relationship Id="rId49" Type="http://schemas.openxmlformats.org/officeDocument/2006/relationships/slide" Target="slides/slide35.xml" /><Relationship Id="rId5" Type="http://schemas.openxmlformats.org/officeDocument/2006/relationships/slideMaster" Target="slideMasters/slideMaster5.xml" /><Relationship Id="rId50" Type="http://schemas.openxmlformats.org/officeDocument/2006/relationships/slide" Target="slides/slide36.xml" /><Relationship Id="rId51" Type="http://schemas.openxmlformats.org/officeDocument/2006/relationships/slide" Target="slides/slide37.xml" /><Relationship Id="rId52" Type="http://schemas.openxmlformats.org/officeDocument/2006/relationships/slide" Target="slides/slide38.xml" /><Relationship Id="rId53" Type="http://schemas.openxmlformats.org/officeDocument/2006/relationships/slide" Target="slides/slide39.xml" /><Relationship Id="rId54" Type="http://schemas.openxmlformats.org/officeDocument/2006/relationships/slide" Target="slides/slide40.xml" /><Relationship Id="rId55" Type="http://schemas.openxmlformats.org/officeDocument/2006/relationships/slide" Target="slides/slide41.xml" /><Relationship Id="rId56" Type="http://schemas.openxmlformats.org/officeDocument/2006/relationships/slide" Target="slides/slide42.xml" /><Relationship Id="rId57" Type="http://schemas.openxmlformats.org/officeDocument/2006/relationships/slide" Target="slides/slide43.xml" /><Relationship Id="rId58" Type="http://schemas.openxmlformats.org/officeDocument/2006/relationships/slide" Target="slides/slide44.xml" /><Relationship Id="rId59" Type="http://schemas.openxmlformats.org/officeDocument/2006/relationships/slide" Target="slides/slide45.xml" /><Relationship Id="rId6" Type="http://schemas.openxmlformats.org/officeDocument/2006/relationships/slideMaster" Target="slideMasters/slideMaster6.xml" /><Relationship Id="rId60" Type="http://schemas.openxmlformats.org/officeDocument/2006/relationships/slide" Target="slides/slide46.xml" /><Relationship Id="rId61" Type="http://schemas.openxmlformats.org/officeDocument/2006/relationships/slide" Target="slides/slide47.xml" /><Relationship Id="rId62" Type="http://schemas.openxmlformats.org/officeDocument/2006/relationships/slide" Target="slides/slide48.xml" /><Relationship Id="rId63" Type="http://schemas.openxmlformats.org/officeDocument/2006/relationships/slide" Target="slides/slide49.xml" /><Relationship Id="rId64" Type="http://schemas.openxmlformats.org/officeDocument/2006/relationships/slide" Target="slides/slide50.xml" /><Relationship Id="rId65" Type="http://schemas.openxmlformats.org/officeDocument/2006/relationships/slide" Target="slides/slide51.xml" /><Relationship Id="rId66" Type="http://schemas.openxmlformats.org/officeDocument/2006/relationships/slide" Target="slides/slide52.xml" /><Relationship Id="rId67" Type="http://schemas.openxmlformats.org/officeDocument/2006/relationships/slide" Target="slides/slide53.xml" /><Relationship Id="rId68" Type="http://schemas.openxmlformats.org/officeDocument/2006/relationships/slide" Target="slides/slide54.xml" /><Relationship Id="rId69" Type="http://schemas.openxmlformats.org/officeDocument/2006/relationships/slide" Target="slides/slide55.xml" /><Relationship Id="rId7" Type="http://schemas.openxmlformats.org/officeDocument/2006/relationships/slideMaster" Target="slideMasters/slideMaster7.xml" /><Relationship Id="rId70" Type="http://schemas.openxmlformats.org/officeDocument/2006/relationships/slide" Target="slides/slide56.xml" /><Relationship Id="rId71" Type="http://schemas.openxmlformats.org/officeDocument/2006/relationships/slide" Target="slides/slide57.xml" /><Relationship Id="rId72" Type="http://schemas.openxmlformats.org/officeDocument/2006/relationships/slide" Target="slides/slide58.xml" /><Relationship Id="rId73" Type="http://schemas.openxmlformats.org/officeDocument/2006/relationships/slide" Target="slides/slide59.xml" /><Relationship Id="rId74" Type="http://schemas.openxmlformats.org/officeDocument/2006/relationships/slide" Target="slides/slide60.xml" /><Relationship Id="rId75" Type="http://schemas.openxmlformats.org/officeDocument/2006/relationships/slide" Target="slides/slide61.xml" /><Relationship Id="rId76" Type="http://schemas.openxmlformats.org/officeDocument/2006/relationships/slide" Target="slides/slide62.xml" /><Relationship Id="rId77" Type="http://schemas.openxmlformats.org/officeDocument/2006/relationships/slide" Target="slides/slide63.xml" /><Relationship Id="rId78" Type="http://schemas.openxmlformats.org/officeDocument/2006/relationships/slide" Target="slides/slide64.xml" /><Relationship Id="rId79" Type="http://schemas.openxmlformats.org/officeDocument/2006/relationships/slide" Target="slides/slide65.xml" /><Relationship Id="rId8" Type="http://schemas.openxmlformats.org/officeDocument/2006/relationships/slideMaster" Target="slideMasters/slideMaster8.xml" /><Relationship Id="rId80" Type="http://schemas.openxmlformats.org/officeDocument/2006/relationships/slide" Target="slides/slide66.xml" /><Relationship Id="rId81" Type="http://schemas.openxmlformats.org/officeDocument/2006/relationships/slide" Target="slides/slide67.xml" /><Relationship Id="rId82" Type="http://schemas.openxmlformats.org/officeDocument/2006/relationships/slide" Target="slides/slide68.xml" /><Relationship Id="rId83" Type="http://schemas.openxmlformats.org/officeDocument/2006/relationships/slide" Target="slides/slide69.xml" /><Relationship Id="rId84" Type="http://schemas.openxmlformats.org/officeDocument/2006/relationships/slide" Target="slides/slide70.xml" /><Relationship Id="rId85" Type="http://schemas.openxmlformats.org/officeDocument/2006/relationships/slide" Target="slides/slide71.xml" /><Relationship Id="rId86" Type="http://schemas.openxmlformats.org/officeDocument/2006/relationships/slide" Target="slides/slide72.xml" /><Relationship Id="rId87" Type="http://schemas.openxmlformats.org/officeDocument/2006/relationships/slide" Target="slides/slide73.xml" /><Relationship Id="rId88" Type="http://schemas.openxmlformats.org/officeDocument/2006/relationships/slide" Target="slides/slide74.xml" /><Relationship Id="rId89" Type="http://schemas.openxmlformats.org/officeDocument/2006/relationships/slide" Target="slides/slide75.xml" /><Relationship Id="rId9" Type="http://schemas.openxmlformats.org/officeDocument/2006/relationships/slideMaster" Target="slideMasters/slideMaster9.xml" /><Relationship Id="rId90" Type="http://schemas.openxmlformats.org/officeDocument/2006/relationships/tags" Target="tags/tag1.xml" /><Relationship Id="rId91" Type="http://schemas.openxmlformats.org/officeDocument/2006/relationships/presProps" Target="presProps.xml" /><Relationship Id="rId92" Type="http://schemas.openxmlformats.org/officeDocument/2006/relationships/viewProps" Target="viewProps.xml" /><Relationship Id="rId93" Type="http://schemas.openxmlformats.org/officeDocument/2006/relationships/theme" Target="theme/theme1.xml" /><Relationship Id="rId94" Type="http://schemas.openxmlformats.org/officeDocument/2006/relationships/tableStyles" Target="tableStyles.xml" /></Relationships>
</file>

<file path=ppt/diagrams/colors1.xml><?xml version="1.0" encoding="utf-8"?>
<dgm:colorsDef xmlns:a="http://schemas.openxmlformats.org/drawingml/2006/main" xmlns:dgm="http://schemas.openxmlformats.org/drawingml/2006/diagram"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dgm="http://schemas.openxmlformats.org/drawingml/2006/diagram">
  <dgm:ptLst>
    <dgm:pt modelId="{CB8D0A92-4D01-4660-BBF9-58470568BFF8}" type="doc">
      <dgm:prSet loTypeId="urn:microsoft.com/office/officeart/2005/8/layout/process4" loCatId="process" qsTypeId="urn:microsoft.com/office/officeart/2005/8/quickstyle/simple1" qsCatId="simple" csTypeId="urn:microsoft.com/office/officeart/2005/8/colors/colorful2" csCatId="colorful"/>
      <dgm:spPr/>
      <dgm:t>
        <a:bodyPr/>
        <a:lstStyle>
          <a:defPPr/>
        </a:lstStyle>
        <a:p>
          <a:pPr/>
          <a:endParaRPr lang="en-US"/>
        </a:p>
      </dgm:t>
    </dgm:pt>
    <dgm:pt modelId="{71D22E23-CDEC-413C-8B81-034B2CF8D558}" type="parTrans" cxnId="{BC2D20FE-38F6-4345-94F1-B84BCA159F00}">
      <dgm:prSet/>
      <dgm:spPr/>
      <dgm:t>
        <a:bodyPr/>
        <a:lstStyle>
          <a:defPPr/>
        </a:lstStyle>
        <a:p>
          <a:pPr/>
          <a:endParaRPr lang="en-US"/>
        </a:p>
      </dgm:t>
    </dgm:pt>
    <dgm:pt modelId="{7E0E31D8-C752-4810-A53B-DD1727D6D990}">
      <dgm:prSet/>
      <dgm:spPr/>
      <dgm:t>
        <a:bodyPr/>
        <a:lstStyle>
          <a:defPPr/>
        </a:lstStyle>
        <a:p>
          <a:pPr/>
          <a:r>
            <a:rPr lang="en-US"/>
            <a:t>Kanban is not a software development lifecycle methodology or an approach to project management. </a:t>
          </a:r>
        </a:p>
      </dgm:t>
    </dgm:pt>
    <dgm:pt modelId="{5446E24C-2FBE-4DC8-A83D-262DA3BC6AE2}" type="sibTrans" cxnId="{BC2D20FE-38F6-4345-94F1-B84BCA159F00}">
      <dgm:prSet/>
      <dgm:spPr/>
      <dgm:t>
        <a:bodyPr/>
        <a:lstStyle>
          <a:defPPr/>
        </a:lstStyle>
        <a:p>
          <a:pPr/>
          <a:endParaRPr lang="en-US"/>
        </a:p>
      </dgm:t>
    </dgm:pt>
    <dgm:pt modelId="{FF0B80C0-A723-493F-A54B-B911B342ABC2}" type="parTrans" cxnId="{E42DDECE-4286-44EF-918F-DD5AF10947C8}">
      <dgm:prSet/>
      <dgm:spPr/>
      <dgm:t>
        <a:bodyPr/>
        <a:lstStyle>
          <a:defPPr/>
        </a:lstStyle>
        <a:p>
          <a:pPr/>
          <a:endParaRPr lang="en-US"/>
        </a:p>
      </dgm:t>
    </dgm:pt>
    <dgm:pt modelId="{9B36939C-1B2A-45F6-8FFE-B93D04654BB7}">
      <dgm:prSet/>
      <dgm:spPr/>
      <dgm:t>
        <a:bodyPr/>
        <a:lstStyle>
          <a:defPPr/>
        </a:lstStyle>
        <a:p>
          <a:pPr/>
          <a:r>
            <a:rPr lang="en-US"/>
            <a:t>It requires that some process is already in place so that Kanban can be applied to incrementally change the underlying process.</a:t>
          </a:r>
        </a:p>
      </dgm:t>
    </dgm:pt>
    <dgm:pt modelId="{CA7935F6-6644-4C0B-AD1B-D1AB314A609A}" type="sibTrans" cxnId="{E42DDECE-4286-44EF-918F-DD5AF10947C8}">
      <dgm:prSet/>
      <dgm:spPr/>
      <dgm:t>
        <a:bodyPr/>
        <a:lstStyle>
          <a:defPPr/>
        </a:lstStyle>
        <a:p>
          <a:pPr/>
          <a:endParaRPr lang="en-US"/>
        </a:p>
      </dgm:t>
    </dgm:pt>
    <dgm:pt modelId="{96E23D9A-DA12-4649-A403-0E953CFFBA21}" type="parTrans" cxnId="{2EC8DEC8-B749-4740-8A39-EE99AAB0F42F}">
      <dgm:prSet/>
      <dgm:spPr/>
      <dgm:t>
        <a:bodyPr/>
        <a:lstStyle>
          <a:defPPr/>
        </a:lstStyle>
        <a:p>
          <a:pPr/>
          <a:endParaRPr lang="en-US"/>
        </a:p>
      </dgm:t>
    </dgm:pt>
    <dgm:pt modelId="{ED1C726A-AA21-487E-9A7C-A9A7D549D597}">
      <dgm:prSet/>
      <dgm:spPr/>
      <dgm:t>
        <a:bodyPr/>
        <a:lstStyle>
          <a:defPPr/>
        </a:lstStyle>
        <a:p>
          <a:pPr/>
          <a:r>
            <a:rPr lang="en-US"/>
            <a:t>The Kanban Method is a process to gradually improve whatever you do- almost any business function can benefit from applying the principles of the Kanban Methodology.</a:t>
          </a:r>
        </a:p>
      </dgm:t>
    </dgm:pt>
    <dgm:pt modelId="{93F3E5A8-9234-4951-A8FF-7144A1E3CE10}" type="sibTrans" cxnId="{2EC8DEC8-B749-4740-8A39-EE99AAB0F42F}">
      <dgm:prSet/>
      <dgm:spPr/>
      <dgm:t>
        <a:bodyPr/>
        <a:lstStyle>
          <a:defPPr/>
        </a:lstStyle>
        <a:p>
          <a:pPr/>
          <a:endParaRPr lang="en-US"/>
        </a:p>
      </dgm:t>
    </dgm:pt>
    <dgm:pt modelId="{D85DFA81-0C85-4D9C-9011-6264E41DC1BC}" type="pres">
      <dgm:prSet presAssocID="{CB8D0A92-4D01-4660-BBF9-58470568BFF8}" presName="Name0">
        <dgm:presLayoutVars>
          <dgm:dir/>
          <dgm:animLvl val="lvl"/>
          <dgm:resizeHandles val="exact"/>
        </dgm:presLayoutVars>
      </dgm:prSet>
      <dgm:spPr/>
      <dgm:t>
        <a:bodyPr/>
        <a:lstStyle>
          <a:defPPr/>
        </a:lstStyle>
        <a:p>
          <a:pPr/>
          <a:endParaRPr lang="en-IN"/>
        </a:p>
      </dgm:t>
    </dgm:pt>
    <dgm:pt modelId="{7C84A0FA-7C61-47E4-8D6A-D82B4BC35797}" type="pres">
      <dgm:prSet presAssocID="{ED1C726A-AA21-487E-9A7C-A9A7D549D597}" presName="boxAndChildren"/>
      <dgm:spPr/>
      <dgm:t>
        <a:bodyPr/>
        <a:lstStyle>
          <a:defPPr/>
        </a:lstStyle>
        <a:p>
          <a:pPr/>
        </a:p>
      </dgm:t>
    </dgm:pt>
    <dgm:pt modelId="{A249FC0A-2FC7-4F11-ABB8-7770494C134B}" type="pres">
      <dgm:prSet presAssocID="{ED1C726A-AA21-487E-9A7C-A9A7D549D597}" presName="parentTextBox" presStyleLbl="node1" presStyleCnt="3"/>
      <dgm:spPr/>
      <dgm:t>
        <a:bodyPr/>
        <a:lstStyle>
          <a:defPPr/>
        </a:lstStyle>
        <a:p>
          <a:pPr/>
          <a:endParaRPr lang="en-IN"/>
        </a:p>
      </dgm:t>
    </dgm:pt>
    <dgm:pt modelId="{5CD921AF-C5F3-433B-88FA-363907320652}" type="pres">
      <dgm:prSet presAssocID="{CA7935F6-6644-4C0B-AD1B-D1AB314A609A}" presName="sp"/>
      <dgm:spPr/>
      <dgm:t>
        <a:bodyPr/>
        <a:lstStyle>
          <a:defPPr/>
        </a:lstStyle>
        <a:p>
          <a:pPr/>
        </a:p>
      </dgm:t>
    </dgm:pt>
    <dgm:pt modelId="{85EE6025-4096-42E2-AD95-D465D8E2E2A7}" type="pres">
      <dgm:prSet presAssocID="{9B36939C-1B2A-45F6-8FFE-B93D04654BB7}" presName="arrowAndChildren"/>
      <dgm:spPr/>
      <dgm:t>
        <a:bodyPr/>
        <a:lstStyle>
          <a:defPPr/>
        </a:lstStyle>
        <a:p>
          <a:pPr/>
        </a:p>
      </dgm:t>
    </dgm:pt>
    <dgm:pt modelId="{03197E04-E6C6-447E-834A-3AD0D2049E75}" type="pres">
      <dgm:prSet presAssocID="{9B36939C-1B2A-45F6-8FFE-B93D04654BB7}" presName="parentTextArrow" presStyleLbl="node1" presStyleIdx="1" presStyleCnt="3"/>
      <dgm:spPr/>
      <dgm:t>
        <a:bodyPr/>
        <a:lstStyle>
          <a:defPPr/>
        </a:lstStyle>
        <a:p>
          <a:pPr/>
          <a:endParaRPr lang="en-IN"/>
        </a:p>
      </dgm:t>
    </dgm:pt>
    <dgm:pt modelId="{081DFC73-B7E2-46CC-B06E-E3DE73E76A5A}" type="pres">
      <dgm:prSet presAssocID="{5446E24C-2FBE-4DC8-A83D-262DA3BC6AE2}" presName="sp"/>
      <dgm:spPr/>
      <dgm:t>
        <a:bodyPr/>
        <a:lstStyle>
          <a:defPPr/>
        </a:lstStyle>
        <a:p>
          <a:pPr/>
        </a:p>
      </dgm:t>
    </dgm:pt>
    <dgm:pt modelId="{49C7E66B-1E1F-4977-9689-EBD1735D05FD}" type="pres">
      <dgm:prSet presAssocID="{7E0E31D8-C752-4810-A53B-DD1727D6D990}" presName="arrowAndChildren"/>
      <dgm:spPr/>
      <dgm:t>
        <a:bodyPr/>
        <a:lstStyle>
          <a:defPPr/>
        </a:lstStyle>
        <a:p>
          <a:pPr/>
        </a:p>
      </dgm:t>
    </dgm:pt>
    <dgm:pt modelId="{965DC330-C747-4784-9908-C0D1DFCA39EB}" type="pres">
      <dgm:prSet presAssocID="{7E0E31D8-C752-4810-A53B-DD1727D6D990}" presName="parentTextArrow" presStyleLbl="node1" presStyleIdx="2" presStyleCnt="3"/>
      <dgm:spPr/>
      <dgm:t>
        <a:bodyPr/>
        <a:lstStyle>
          <a:defPPr/>
        </a:lstStyle>
        <a:p>
          <a:pPr/>
          <a:endParaRPr lang="en-IN"/>
        </a:p>
      </dgm:t>
    </dgm:pt>
  </dgm:ptLst>
  <dgm:cxnLst>
    <dgm:cxn modelId="{BC2D20FE-38F6-4345-94F1-B84BCA159F00}" srcId="{CB8D0A92-4D01-4660-BBF9-58470568BFF8}" destId="{7E0E31D8-C752-4810-A53B-DD1727D6D990}" srcOrd="0" destOrd="0" parTransId="{71D22E23-CDEC-413C-8B81-034B2CF8D558}" sibTransId="{5446E24C-2FBE-4DC8-A83D-262DA3BC6AE2}"/>
    <dgm:cxn modelId="{E42DDECE-4286-44EF-918F-DD5AF10947C8}" srcId="{CB8D0A92-4D01-4660-BBF9-58470568BFF8}" destId="{9B36939C-1B2A-45F6-8FFE-B93D04654BB7}" srcOrd="1" destOrd="0" parTransId="{FF0B80C0-A723-493F-A54B-B911B342ABC2}" sibTransId="{CA7935F6-6644-4C0B-AD1B-D1AB314A609A}"/>
    <dgm:cxn modelId="{2EC8DEC8-B749-4740-8A39-EE99AAB0F42F}" srcId="{CB8D0A92-4D01-4660-BBF9-58470568BFF8}" destId="{ED1C726A-AA21-487E-9A7C-A9A7D549D597}" srcOrd="2" destOrd="0" parTransId="{96E23D9A-DA12-4649-A403-0E953CFFBA21}" sibTransId="{93F3E5A8-9234-4951-A8FF-7144A1E3CE10}"/>
    <dgm:cxn modelId="{B71E66CD-5210-4B9E-8C02-8F34160A0329}" type="presOf" srcId="{CB8D0A92-4D01-4660-BBF9-58470568BFF8}" destId="{D85DFA81-0C85-4D9C-9011-6264E41DC1BC}" srcOrd="0" destOrd="0" presId="urn:microsoft.com/office/officeart/2005/8/layout/process4"/>
    <dgm:cxn modelId="{D4CC5E19-9512-49F7-9D4F-2A014BEF62A0}" type="presParOf" srcId="{D85DFA81-0C85-4D9C-9011-6264E41DC1BC}" destId="{7C84A0FA-7C61-47E4-8D6A-D82B4BC35797}" srcOrd="0" destOrd="0" presId="urn:microsoft.com/office/officeart/2005/8/layout/process4"/>
    <dgm:cxn modelId="{C5907DA7-C115-4E12-9214-BFB0E6816DD4}" type="presParOf" srcId="{7C84A0FA-7C61-47E4-8D6A-D82B4BC35797}" destId="{A249FC0A-2FC7-4F11-ABB8-7770494C134B}" srcOrd="0" destOrd="0" presId="urn:microsoft.com/office/officeart/2005/8/layout/process4"/>
    <dgm:cxn modelId="{D0B51C50-5385-4539-BB47-52667E5317B5}" type="presOf" srcId="{ED1C726A-AA21-487E-9A7C-A9A7D549D597}" destId="{A249FC0A-2FC7-4F11-ABB8-7770494C134B}" srcOrd="0" destOrd="0" presId="urn:microsoft.com/office/officeart/2005/8/layout/process4"/>
    <dgm:cxn modelId="{FAD0967C-3658-44C8-B57B-71C6A5B2477E}" type="presParOf" srcId="{D85DFA81-0C85-4D9C-9011-6264E41DC1BC}" destId="{5CD921AF-C5F3-433B-88FA-363907320652}" srcOrd="1" destOrd="0" presId="urn:microsoft.com/office/officeart/2005/8/layout/process4"/>
    <dgm:cxn modelId="{25DA1389-6857-43DA-9A26-891EA7D6E3A5}" type="presParOf" srcId="{D85DFA81-0C85-4D9C-9011-6264E41DC1BC}" destId="{85EE6025-4096-42E2-AD95-D465D8E2E2A7}" srcOrd="2" destOrd="0" presId="urn:microsoft.com/office/officeart/2005/8/layout/process4"/>
    <dgm:cxn modelId="{9202361D-8914-4346-96C0-B55A84F702AE}" type="presParOf" srcId="{85EE6025-4096-42E2-AD95-D465D8E2E2A7}" destId="{03197E04-E6C6-447E-834A-3AD0D2049E75}" srcOrd="0" destOrd="0" presId="urn:microsoft.com/office/officeart/2005/8/layout/process4"/>
    <dgm:cxn modelId="{FC25C2DC-55A3-4562-A89F-8036F982CB3F}" type="presOf" srcId="{9B36939C-1B2A-45F6-8FFE-B93D04654BB7}" destId="{03197E04-E6C6-447E-834A-3AD0D2049E75}" srcOrd="0" destOrd="0" presId="urn:microsoft.com/office/officeart/2005/8/layout/process4"/>
    <dgm:cxn modelId="{7A71C44B-92A1-466D-B10A-9AD8BECF2EC6}" type="presParOf" srcId="{D85DFA81-0C85-4D9C-9011-6264E41DC1BC}" destId="{081DFC73-B7E2-46CC-B06E-E3DE73E76A5A}" srcOrd="3" destOrd="0" presId="urn:microsoft.com/office/officeart/2005/8/layout/process4"/>
    <dgm:cxn modelId="{293C4E62-C2E9-4103-9A63-DF80ABC99F26}" type="presParOf" srcId="{D85DFA81-0C85-4D9C-9011-6264E41DC1BC}" destId="{49C7E66B-1E1F-4977-9689-EBD1735D05FD}" srcOrd="4" destOrd="0" presId="urn:microsoft.com/office/officeart/2005/8/layout/process4"/>
    <dgm:cxn modelId="{22550999-A131-4635-A2F9-52B0C5892022}" type="presParOf" srcId="{49C7E66B-1E1F-4977-9689-EBD1735D05FD}" destId="{965DC330-C747-4784-9908-C0D1DFCA39EB}" srcOrd="0" destOrd="0" presId="urn:microsoft.com/office/officeart/2005/8/layout/process4"/>
    <dgm:cxn modelId="{328CF7AF-DC20-423D-B47A-121BAA0F4E9E}" type="presOf" srcId="{7E0E31D8-C752-4810-A53B-DD1727D6D990}" destId="{965DC330-C747-4784-9908-C0D1DFCA39EB}" srcOrd="0" destOrd="0" presId="urn:microsoft.com/office/officeart/2005/8/layout/process4"/>
  </dgm:cxnLst>
  <dgm:bg/>
  <dgm:whole/>
  <dgm:extLst>
    <a:ext uri="http://schemas.microsoft.com/office/drawing/2008/diagram">
      <dsp:dataModelExt xmlns:dsp="http://schemas.microsoft.com/office/drawing/2008/diagram" relId="rId3" minVer="http://schemas.openxmlformats.org/drawingml/2006/main"/>
    </a:ext>
  </dgm:extLst>
</dgm:dataModel>
</file>

<file path=ppt/diagrams/drawing1.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http://schemas.openxmlformats.org/presentationml/2006/main" xmlns:dsp="http://schemas.microsoft.com/office/drawing/2008/diagram">
  <dsp:spTree>
    <dsp:nvGrpSpPr>
      <dsp:cNvPr id="6151" name=""/>
      <dsp:cNvGrpSpPr/>
    </dsp:nvGrpSpPr>
    <dsp:grpSpPr/>
    <dsp:sp modelId="{A249FC0A-2FC7-4F11-ABB8-7770494C134B}">
      <dsp:nvSpPr>
        <dsp:cNvPr id="6152" name=""/>
        <dsp:cNvSpPr/>
      </dsp:nvSpPr>
      <dsp:spPr>
        <a:xfrm>
          <a:off x="0" y="4438790"/>
          <a:ext cx="4941519" cy="1456910"/>
        </a:xfrm>
        <a:prstGeom prst="rect">
          <a:avLst/>
        </a:prstGeom>
        <a:solidFill>
          <a:schemeClr val="accent2">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defPPr/>
        </a:lstStyle>
        <a:p>
          <a:pPr lvl="0" algn="ctr" defTabSz="800100">
            <a:lnSpc>
              <a:spcPct val="90000"/>
            </a:lnSpc>
            <a:spcBef>
              <a:spcPct val="0"/>
            </a:spcBef>
            <a:spcAft>
              <a:spcPct val="35000"/>
            </a:spcAft>
          </a:pPr>
          <a:r>
            <a:rPr lang="en-US" sz="1800" kern="1200"/>
            <a:t>The Kanban Method is a process to gradually improve whatever you do- almost any business function can benefit from applying the principles of the Kanban Methodology.</a:t>
          </a:r>
        </a:p>
      </dsp:txBody>
      <dsp:txXfrm>
        <a:off x="0" y="4438790"/>
        <a:ext cx="4941519" cy="1456910"/>
      </dsp:txXfrm>
    </dsp:sp>
    <dsp:sp modelId="{03197E04-E6C6-447E-834A-3AD0D2049E75}">
      <dsp:nvSpPr>
        <dsp:cNvPr id="6153" name=""/>
        <dsp:cNvSpPr/>
      </dsp:nvSpPr>
      <dsp:spPr>
        <a:xfrm rot="10800000">
          <a:off x="0" y="2219916"/>
          <a:ext cx="4941519" cy="2240727"/>
        </a:xfrm>
        <a:prstGeom prst="upArrowCallout">
          <a:avLst/>
        </a:prstGeom>
        <a:solidFill>
          <a:schemeClr val="accent2">
            <a:hueOff val="3864684"/>
            <a:satOff val="-41326"/>
            <a:lumOff val="10784"/>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defPPr/>
        </a:lstStyle>
        <a:p>
          <a:pPr lvl="0" algn="ctr" defTabSz="800100">
            <a:lnSpc>
              <a:spcPct val="90000"/>
            </a:lnSpc>
            <a:spcBef>
              <a:spcPct val="0"/>
            </a:spcBef>
            <a:spcAft>
              <a:spcPct val="35000"/>
            </a:spcAft>
          </a:pPr>
          <a:r>
            <a:rPr lang="en-US" sz="1800" kern="1200"/>
            <a:t>It requires that some process is already in place so that Kanban can be applied to incrementally change the underlying process.</a:t>
          </a:r>
        </a:p>
      </dsp:txBody>
      <dsp:txXfrm rot="10800000">
        <a:off x="0" y="2219916"/>
        <a:ext cx="4941519" cy="1455957"/>
      </dsp:txXfrm>
    </dsp:sp>
    <dsp:sp modelId="{965DC330-C747-4784-9908-C0D1DFCA39EB}">
      <dsp:nvSpPr>
        <dsp:cNvPr id="6154" name=""/>
        <dsp:cNvSpPr/>
      </dsp:nvSpPr>
      <dsp:spPr>
        <a:xfrm rot="10800000">
          <a:off x="0" y="1042"/>
          <a:ext cx="4941519" cy="2240727"/>
        </a:xfrm>
        <a:prstGeom prst="upArrowCallout">
          <a:avLst/>
        </a:prstGeom>
        <a:solidFill>
          <a:schemeClr val="accent2">
            <a:hueOff val="7729367"/>
            <a:satOff val="-82653"/>
            <a:lumOff val="21569"/>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defPPr/>
        </a:lstStyle>
        <a:p>
          <a:pPr lvl="0" algn="ctr" defTabSz="800100">
            <a:lnSpc>
              <a:spcPct val="90000"/>
            </a:lnSpc>
            <a:spcBef>
              <a:spcPct val="0"/>
            </a:spcBef>
            <a:spcAft>
              <a:spcPct val="35000"/>
            </a:spcAft>
          </a:pPr>
          <a:r>
            <a:rPr lang="en-US" sz="1800" kern="1200"/>
            <a:t>Kanban is not a software development lifecycle methodology or an approach to project management. </a:t>
          </a:r>
        </a:p>
      </dsp:txBody>
      <dsp:txXfrm rot="10800000">
        <a:off x="0" y="1042"/>
        <a:ext cx="4941519" cy="1455957"/>
      </dsp:txXfrm>
    </dsp:sp>
  </dsp:spTree>
</dsp:drawing>
</file>

<file path=ppt/diagrams/layout1.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dgm="http://schemas.openxmlformats.org/drawingml/2006/diagram"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type="rect" r:blip="" zOrderOff="1" hideGeom="1">
                    <dgm:adjLst/>
                  </dgm:shape>
                </dgm:if>
                <dgm:else name="Name9">
                  <dgm:shape type="rect" r:blip="">
                    <dgm:adjLst/>
                  </dgm:shape>
                </dgm:else>
              </dgm:choose>
              <dgm:presOf axis="self"/>
              <dgm:constrLst/>
              <dgm:ruleLst>
                <dgm:rule type="primFontSz" val="5"/>
              </dgm:ruleLst>
            </dgm:layoutNode>
            <dgm:choose name="Name10">
              <dgm:if name="Name11" axis="ch" ptType="node" func="cnt" op="gte" val="1">
                <dgm:layoutNode name="entireBox">
                  <dgm:alg type="sp"/>
                  <dgm:shape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type="rect" r:blip="">
                        <dgm:adjLst/>
                      </dgm:shape>
                      <dgm:presOf axis="desOrSelf" ptType="node"/>
                      <dgm:constrLst>
                        <dgm:constr type="tMarg" refType="primFontSz" fact="0.1"/>
                        <dgm:constr type="bMarg" refType="primFontSz" fact="0.1"/>
                      </dgm:constrLst>
                      <dgm:ruleLst>
                        <dgm:rule type="primFontSz" val="5"/>
                      </dgm:ruleLst>
                    </dgm:layoutNode>
                  </dgm:forEach>
                </dgm:layoutNode>
              </dgm:if>
              <dgm:else name="Name16"/>
            </dgm:choose>
          </dgm:layoutNode>
        </dgm:if>
        <dgm:else name="Name17">
          <dgm:layoutNode name="arrowAndChildren">
            <dgm:alg type="composite"/>
            <dgm:shape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type="rect" r:blip="" zOrderOff="1" hideGeom="1">
                    <dgm:adjLst/>
                  </dgm:shape>
                </dgm:if>
                <dgm:else name="Name23">
                  <dgm:shape rot="180" type="upArrowCallout" r:blip="">
                    <dgm:adjLst/>
                  </dgm:shape>
                </dgm:else>
              </dgm:choose>
              <dgm:presOf axis="self"/>
              <dgm:constrLst/>
              <dgm:ruleLst>
                <dgm:rule type="primFontSz" val="5"/>
              </dgm:ruleLst>
            </dgm:layoutNode>
            <dgm:choose name="Name24">
              <dgm:if name="Name25" axis="ch" ptType="node" func="cnt" op="gte" val="1">
                <dgm:layoutNode name="arrow">
                  <dgm:alg type="sp"/>
                  <dgm:shape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type="rect" r:blip="">
                        <dgm:adjLst/>
                      </dgm:shape>
                      <dgm:presOf axis="desOrSelf" ptType="node"/>
                      <dgm:constrLst>
                        <dgm:constr type="tMarg" refType="primFontSz" fact="0.1"/>
                        <dgm:constr type="bMarg" refType="primFontSz" fact="0.1"/>
                      </dgm:constrLst>
                      <dgm:ruleLst>
                        <dgm:rule type="primFontSz" val="5"/>
                      </dgm:ruleLst>
                    </dgm:layoutNode>
                  </dgm:forEach>
                </dgm:layoutNode>
              </dgm:if>
              <dgm:else name="Name30"/>
            </dgm:choose>
          </dgm:layoutNode>
        </dgm:else>
      </dgm:choose>
      <dgm:forEach name="Name31" axis="precedSib" ptType="sibTrans" st="-1" cnt="1">
        <dgm:layoutNode name="sp">
          <dgm:alg type="sp"/>
          <dgm:shape r:blip="">
            <dgm:adjLst/>
          </dgm:shape>
          <dgm:presOf axis="self"/>
          <dgm:constrLst/>
          <dgm:ruleLst/>
        </dgm:layoutNode>
      </dgm:forEach>
    </dgm:forEach>
  </dgm:layoutNode>
</dgm:layoutDef>
</file>

<file path=ppt/diagrams/quickStyle1.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&#65279;<?xml version="1.0" encoding="utf-8" standalone="yes"?><Relationships xmlns="http://schemas.openxmlformats.org/package/2006/relationships"><Relationship Id="rId1" Type="http://schemas.openxmlformats.org/officeDocument/2006/relationships/theme" Target="../theme/theme14.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lvl1pPr algn="l">
              <a:defRPr sz="1200"/>
            </a:lvl1pPr>
          </a:lstStyle>
          <a:p>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lvl1pPr algn="r">
              <a:defRPr sz="1200"/>
            </a:lvl1pPr>
          </a:lstStyle>
          <a:p>
            <a:pPr/>
            <a:fld id="{A40F486B-703F-4F85-BB37-1291CAB3DA60}" type="datetimeFigureOut">
              <a:rPr lang="en-IN" smtClean="0"/>
              <a:pPr/>
              <a:t>20-07-2020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lvl1pPr algn="l">
              <a:defRPr sz="1200"/>
            </a:lvl1pPr>
          </a:lstStyle>
          <a:p>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lvl1pPr algn="r">
              <a:defRPr sz="1200"/>
            </a:lvl1pPr>
          </a:lstStyle>
          <a:p>
            <a:pPr/>
            <a:fld id="{0349A8AA-BF7A-4626-90F1-D4187E8943C3}" type="slidenum">
              <a:rPr lang="en-IN" smtClean="0"/>
              <a:pPr/>
              <a:t>‹#›</a:t>
            </a:fld>
            <a:endParaRPr lang="en-IN"/>
          </a:p>
        </p:txBody>
      </p:sp>
    </p:spTree>
    <p:extLst>
      <p:ext uri="{BB962C8B-B14F-4D97-AF65-F5344CB8AC3E}">
        <p14:creationId xmlns:p14="http://schemas.microsoft.com/office/powerpoint/2010/main" val="2251655603"/>
      </p:ext>
    </p:extLst>
  </p:cSld>
  <p:clrMap bg1="lt1" tx1="dk1" bg2="lt2" tx2="dk2" accent1="accent1" accent2="accent2" accent3="accent3" accent4="accent4" accent5="accent5" accent6="accent6" hlink="hlink" folHlink="folHlink"/>
  <p:notesStyl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57.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58.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60.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61.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62.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6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6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6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6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70.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a:endParaRPr lang="en-IN"/>
          </a:p>
        </p:txBody>
      </p:sp>
      <p:sp>
        <p:nvSpPr>
          <p:cNvPr id="4" name="Slide Number Placeholder 3"/>
          <p:cNvSpPr>
            <a:spLocks noGrp="1"/>
          </p:cNvSpPr>
          <p:nvPr>
            <p:ph type="sldNum" sz="quarter" idx="10"/>
          </p:nvPr>
        </p:nvSpPr>
        <p:spPr/>
        <p:txBody>
          <a:bodyPr/>
          <a:lstStyle>
            <a:defPPr/>
          </a:lstStyle>
          <a:p>
            <a:pPr/>
            <a:fld id="{0349A8AA-BF7A-4626-90F1-D4187E8943C3}" type="slidenum">
              <a:rPr lang="en-IN" smtClean="0"/>
              <a:pPr/>
              <a:t>13</a:t>
            </a:fld>
            <a:endParaRPr lang="en-IN"/>
          </a:p>
        </p:txBody>
      </p:sp>
    </p:spTree>
    <p:extLst>
      <p:ext uri="{BB962C8B-B14F-4D97-AF65-F5344CB8AC3E}">
        <p14:creationId xmlns:p14="http://schemas.microsoft.com/office/powerpoint/2010/main" val="3799652368"/>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a:r>
              <a:rPr lang="en-US" b="0" i="0">
                <a:solidFill>
                  <a:srgbClr val="606060"/>
                </a:solidFill>
                <a:effectLst/>
                <a:latin typeface="Montserrat"/>
              </a:rPr>
              <a:t>Setting maximum items per stage ensures that a card is only “pulled” into the next step when there is available capacity.</a:t>
            </a:r>
            <a:endParaRPr lang="en-IN"/>
          </a:p>
        </p:txBody>
      </p:sp>
      <p:sp>
        <p:nvSpPr>
          <p:cNvPr id="4" name="Slide Number Placeholder 3"/>
          <p:cNvSpPr>
            <a:spLocks noGrp="1"/>
          </p:cNvSpPr>
          <p:nvPr>
            <p:ph type="sldNum" sz="quarter" idx="5"/>
          </p:nvPr>
        </p:nvSpPr>
        <p:spPr/>
        <p:txBody>
          <a:bodyPr/>
          <a:lstStyle>
            <a:defPPr/>
          </a:lstStyle>
          <a:p>
            <a:pPr/>
            <a:fld id="{C96FDB2A-ABB3-4C9A-A169-3C6DE3A50289}" type="slidenum">
              <a:rPr lang="en-US" smtClean="0"/>
              <a:pPr/>
              <a:t>47</a:t>
            </a:fld>
            <a:endParaRPr lang="en-US"/>
          </a:p>
        </p:txBody>
      </p:sp>
    </p:spTree>
    <p:extLst>
      <p:ext uri="{BB962C8B-B14F-4D97-AF65-F5344CB8AC3E}">
        <p14:creationId xmlns:p14="http://schemas.microsoft.com/office/powerpoint/2010/main" xmlns="" val="22220181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defPPr/>
          </a:lstStyle>
          <a:p>
            <a:pPr/>
            <a:fld id="{B978E887-1448-4089-B417-57A3B116442E}" type="slidenum">
              <a:rPr lang="en-US" smtClean="0">
                <a:latin typeface="Times New Roman" pitchFamily="18" charset="0"/>
              </a:rPr>
              <a:pPr/>
              <a:t>57</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defPPr/>
          </a:lstStyle>
          <a:p>
            <a:pPr eaLnBrk="1" hangingPunct="1"/>
            <a:endParaRPr lang="ar-JO">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a:fld id="{DA5FC8A9-417A-47F0-A50E-BAA82ED32404}" type="slidenum">
              <a:rPr lang="en-US" altLang="en-US" sz="1200"/>
              <a:pPr/>
              <a:t>58</a:t>
            </a:fld>
            <a:endParaRPr lang="en-US" altLang="en-US" sz="1200"/>
          </a:p>
        </p:txBody>
      </p:sp>
      <p:sp>
        <p:nvSpPr>
          <p:cNvPr id="27651" name="Rectangle 2"/>
          <p:cNvSpPr>
            <a:spLocks noGrp="1" noRot="1" noChangeAspect="1" noChangeArrowheads="1" noTextEdit="1"/>
          </p:cNvSpPr>
          <p:nvPr>
            <p:ph type="sldImg"/>
          </p:nvPr>
        </p:nvSpPr>
        <p:spPr>
          <a:xfrm>
            <a:off x="1371600" y="1143000"/>
            <a:ext cx="4114800" cy="3086100"/>
          </a:xfrm>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p14="http://schemas.microsoft.com/office/powerpoint/2010/main" val="379432230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a:endParaRPr lang="en-IN"/>
          </a:p>
        </p:txBody>
      </p:sp>
      <p:sp>
        <p:nvSpPr>
          <p:cNvPr id="4" name="Slide Number Placeholder 3"/>
          <p:cNvSpPr>
            <a:spLocks noGrp="1"/>
          </p:cNvSpPr>
          <p:nvPr>
            <p:ph type="sldNum" sz="quarter" idx="5"/>
          </p:nvPr>
        </p:nvSpPr>
        <p:spPr/>
        <p:txBody>
          <a:bodyPr/>
          <a:lstStyle>
            <a:defPPr/>
          </a:lstStyle>
          <a:p>
            <a:pPr/>
            <a:fld id="{C96FDB2A-ABB3-4C9A-A169-3C6DE3A50289}" type="slidenum">
              <a:rPr lang="en-US" smtClean="0"/>
              <a:pPr/>
              <a:t>60</a:t>
            </a:fld>
            <a:endParaRPr lang="en-US"/>
          </a:p>
        </p:txBody>
      </p:sp>
    </p:spTree>
    <p:extLst>
      <p:ext uri="{BB962C8B-B14F-4D97-AF65-F5344CB8AC3E}">
        <p14:creationId xmlns:p14="http://schemas.microsoft.com/office/powerpoint/2010/main" val="3117077333"/>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a:endParaRPr lang="en-IN"/>
          </a:p>
        </p:txBody>
      </p:sp>
      <p:sp>
        <p:nvSpPr>
          <p:cNvPr id="4" name="Slide Number Placeholder 3"/>
          <p:cNvSpPr>
            <a:spLocks noGrp="1"/>
          </p:cNvSpPr>
          <p:nvPr>
            <p:ph type="sldNum" sz="quarter" idx="5"/>
          </p:nvPr>
        </p:nvSpPr>
        <p:spPr/>
        <p:txBody>
          <a:bodyPr/>
          <a:lstStyle>
            <a:defPPr/>
          </a:lstStyle>
          <a:p>
            <a:pPr/>
            <a:fld id="{C96FDB2A-ABB3-4C9A-A169-3C6DE3A50289}" type="slidenum">
              <a:rPr lang="en-US" smtClean="0"/>
              <a:pPr/>
              <a:t>61</a:t>
            </a:fld>
            <a:endParaRPr lang="en-US"/>
          </a:p>
        </p:txBody>
      </p:sp>
    </p:spTree>
    <p:extLst>
      <p:ext uri="{BB962C8B-B14F-4D97-AF65-F5344CB8AC3E}">
        <p14:creationId xmlns:p14="http://schemas.microsoft.com/office/powerpoint/2010/main" val="1388032278"/>
      </p:ext>
    </p:extLst>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8CC8BF05-0D37-4803-8F0E-3E0587B346B2}" type="slidenum">
              <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ct val="0"/>
                </a:spcAft>
                <a:buClrTx/>
                <a:buSzTx/>
                <a:buFontTx/>
                <a:buNone/>
                <a:defRPr/>
              </a:pPr>
              <a:t>62</a:t>
            </a:fld>
            <a:endPar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endParaRPr>
          </a:p>
        </p:txBody>
      </p:sp>
      <p:sp>
        <p:nvSpPr>
          <p:cNvPr id="29699" name="Rectangle 2"/>
          <p:cNvSpPr>
            <a:spLocks noGrp="1" noRot="1" noChangeAspect="1" noChangeArrowheads="1" noTextEdit="1"/>
          </p:cNvSpPr>
          <p:nvPr>
            <p:ph type="sldImg"/>
          </p:nvPr>
        </p:nvSpPr>
        <p:spPr>
          <a:xfrm>
            <a:off x="1371600" y="1143000"/>
            <a:ext cx="4114800" cy="3086100"/>
          </a:xfrm>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p14="http://schemas.microsoft.com/office/powerpoint/2010/main" val="1502734841"/>
      </p:ext>
    </p:extLst>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a:endParaRPr lang="en-IN"/>
          </a:p>
        </p:txBody>
      </p:sp>
      <p:sp>
        <p:nvSpPr>
          <p:cNvPr id="4" name="Slide Number Placeholder 3"/>
          <p:cNvSpPr>
            <a:spLocks noGrp="1"/>
          </p:cNvSpPr>
          <p:nvPr>
            <p:ph type="sldNum" sz="quarter" idx="5"/>
          </p:nvPr>
        </p:nvSpPr>
        <p:spPr/>
        <p:txBody>
          <a:bodyPr/>
          <a:lstStyle>
            <a:defPPr/>
          </a:lstStyle>
          <a:p>
            <a:pPr/>
            <a:fld id="{C96FDB2A-ABB3-4C9A-A169-3C6DE3A50289}" type="slidenum">
              <a:rPr lang="en-US" smtClean="0"/>
              <a:pPr/>
              <a:t>66</a:t>
            </a:fld>
            <a:endParaRPr lang="en-US"/>
          </a:p>
        </p:txBody>
      </p:sp>
    </p:spTree>
    <p:extLst>
      <p:ext uri="{BB962C8B-B14F-4D97-AF65-F5344CB8AC3E}">
        <p14:creationId xmlns:p14="http://schemas.microsoft.com/office/powerpoint/2010/main" val="1890579709"/>
      </p:ext>
    </p:extLst>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marL="457200" lvl="0" indent="-457200" algn="just" fontAlgn="base">
              <a:lnSpc>
                <a:spcPct val="90000"/>
              </a:lnSpc>
              <a:spcBef>
                <a:spcPts val="1000"/>
              </a:spcBef>
              <a:spcAft>
                <a:spcPct val="0"/>
              </a:spcAft>
            </a:pPr>
            <a:endParaRPr lang="en-US" altLang="en-US" sz="1200" b="1" i="1">
              <a:latin typeface="+mj-lt"/>
            </a:endParaRPr>
          </a:p>
          <a:p>
            <a:pPr marL="457200" lvl="0" indent="-457200" algn="just" fontAlgn="base">
              <a:lnSpc>
                <a:spcPct val="90000"/>
              </a:lnSpc>
              <a:spcBef>
                <a:spcPts val="1000"/>
              </a:spcBef>
              <a:spcAft>
                <a:spcPct val="0"/>
              </a:spcAft>
            </a:pPr>
            <a:endParaRPr lang="en-US" altLang="en-US" sz="1200" b="1" i="1">
              <a:latin typeface="+mj-lt"/>
            </a:endParaRPr>
          </a:p>
          <a:p>
            <a:pPr/>
            <a:endParaRPr lang="en-IN"/>
          </a:p>
        </p:txBody>
      </p:sp>
      <p:sp>
        <p:nvSpPr>
          <p:cNvPr id="4" name="Slide Number Placeholder 3"/>
          <p:cNvSpPr>
            <a:spLocks noGrp="1"/>
          </p:cNvSpPr>
          <p:nvPr>
            <p:ph type="sldNum" sz="quarter" idx="5"/>
          </p:nvPr>
        </p:nvSpPr>
        <p:spPr/>
        <p:txBody>
          <a:bodyPr/>
          <a:lstStyle>
            <a:defPPr/>
          </a:lstStyle>
          <a:p>
            <a:pPr/>
            <a:fld id="{C96FDB2A-ABB3-4C9A-A169-3C6DE3A50289}" type="slidenum">
              <a:rPr lang="en-US" smtClean="0"/>
              <a:pPr/>
              <a:t>67</a:t>
            </a:fld>
            <a:endParaRPr lang="en-US"/>
          </a:p>
        </p:txBody>
      </p:sp>
    </p:spTree>
    <p:extLst>
      <p:ext uri="{BB962C8B-B14F-4D97-AF65-F5344CB8AC3E}">
        <p14:creationId xmlns:p14="http://schemas.microsoft.com/office/powerpoint/2010/main" val="1550656109"/>
      </p:ext>
    </p:extLst>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defPPr/>
          </a:lstStyle>
          <a:p>
            <a:pPr/>
            <a:fld id="{B978E887-1448-4089-B417-57A3B116442E}" type="slidenum">
              <a:rPr lang="en-US" smtClean="0">
                <a:latin typeface="Times New Roman" pitchFamily="18" charset="0"/>
              </a:rPr>
              <a:pPr/>
              <a:t>68</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defPPr/>
          </a:lstStyle>
          <a:p>
            <a:pPr eaLnBrk="1" hangingPunct="1"/>
            <a:endParaRPr lang="ar-JO">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F17D67D2-CF90-4C7E-AD89-4A4E8FBDC2CC}" type="slidenum">
              <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ct val="0"/>
                </a:spcAft>
                <a:buClrTx/>
                <a:buSzTx/>
                <a:buFontTx/>
                <a:buNone/>
                <a:defRPr/>
              </a:pPr>
              <a:t>69</a:t>
            </a:fld>
            <a:endPar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endParaRPr>
          </a:p>
        </p:txBody>
      </p:sp>
      <p:sp>
        <p:nvSpPr>
          <p:cNvPr id="30723" name="Rectangle 2"/>
          <p:cNvSpPr>
            <a:spLocks noGrp="1" noRot="1" noChangeAspect="1" noChangeArrowheads="1" noTextEdit="1"/>
          </p:cNvSpPr>
          <p:nvPr>
            <p:ph type="sldImg"/>
          </p:nvPr>
        </p:nvSpPr>
        <p:spPr>
          <a:xfrm>
            <a:off x="1371600" y="1143000"/>
            <a:ext cx="4114800" cy="3086100"/>
          </a:xfrm>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p14="http://schemas.microsoft.com/office/powerpoint/2010/main" val="4225102788"/>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a:endParaRPr lang="en-IN"/>
          </a:p>
        </p:txBody>
      </p:sp>
      <p:sp>
        <p:nvSpPr>
          <p:cNvPr id="4" name="Slide Number Placeholder 3"/>
          <p:cNvSpPr>
            <a:spLocks noGrp="1"/>
          </p:cNvSpPr>
          <p:nvPr>
            <p:ph type="sldNum" sz="quarter" idx="10"/>
          </p:nvPr>
        </p:nvSpPr>
        <p:spPr/>
        <p:txBody>
          <a:bodyPr/>
          <a:lstStyle>
            <a:defPPr/>
          </a:lstStyle>
          <a:p>
            <a:pPr/>
            <a:fld id="{0349A8AA-BF7A-4626-90F1-D4187E8943C3}" type="slidenum">
              <a:rPr lang="en-IN" smtClean="0"/>
              <a:pPr/>
              <a:t>16</a:t>
            </a:fld>
            <a:endParaRPr lang="en-IN"/>
          </a:p>
        </p:txBody>
      </p:sp>
    </p:spTree>
    <p:extLst>
      <p:ext uri="{BB962C8B-B14F-4D97-AF65-F5344CB8AC3E}">
        <p14:creationId xmlns:p14="http://schemas.microsoft.com/office/powerpoint/2010/main" val="4239327258"/>
      </p:ext>
    </p:extLst>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pPr/>
            <a:endParaRPr lang="en-IN"/>
          </a:p>
        </p:txBody>
      </p:sp>
      <p:sp>
        <p:nvSpPr>
          <p:cNvPr id="4" name="Slide Number Placeholder 3"/>
          <p:cNvSpPr>
            <a:spLocks noGrp="1"/>
          </p:cNvSpPr>
          <p:nvPr>
            <p:ph type="sldNum" sz="quarter" idx="5"/>
          </p:nvPr>
        </p:nvSpPr>
        <p:spPr/>
        <p:txBody>
          <a:bodyPr/>
          <a:lstStyle>
            <a:defPPr/>
          </a:lstStyle>
          <a:p>
            <a:pPr/>
            <a:fld id="{C96FDB2A-ABB3-4C9A-A169-3C6DE3A50289}" type="slidenum">
              <a:rPr lang="en-US" smtClean="0"/>
              <a:pPr/>
              <a:t>70</a:t>
            </a:fld>
            <a:endParaRPr lang="en-US"/>
          </a:p>
        </p:txBody>
      </p:sp>
    </p:spTree>
    <p:extLst>
      <p:ext uri="{BB962C8B-B14F-4D97-AF65-F5344CB8AC3E}">
        <p14:creationId xmlns:p14="http://schemas.microsoft.com/office/powerpoint/2010/main" val="2448912227"/>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defPPr/>
          </a:lstStyle>
          <a:p>
            <a:pPr/>
            <a:fld id="{B978E887-1448-4089-B417-57A3B116442E}" type="slidenum">
              <a:rPr lang="en-US" smtClean="0">
                <a:latin typeface="Times New Roman" pitchFamily="18" charset="0"/>
              </a:rPr>
              <a:pPr/>
              <a:t>20</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defPPr/>
          </a:lstStyle>
          <a:p>
            <a:pPr eaLnBrk="1" hangingPunct="1"/>
            <a:endParaRPr lang="ar-JO"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8CC8BF05-0D37-4803-8F0E-3E0587B346B2}" type="slidenum">
              <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ct val="0"/>
                </a:spcAft>
                <a:buClrTx/>
                <a:buSzTx/>
                <a:buFontTx/>
                <a:buNone/>
                <a:defRPr/>
              </a:pPr>
              <a:t>33</a:t>
            </a:fld>
            <a:endPar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endParaRPr>
          </a:p>
        </p:txBody>
      </p:sp>
      <p:sp>
        <p:nvSpPr>
          <p:cNvPr id="29699" name="Rectangle 2"/>
          <p:cNvSpPr>
            <a:spLocks noGrp="1" noRot="1" noChangeAspect="1" noChangeArrowheads="1" noTextEdit="1"/>
          </p:cNvSpPr>
          <p:nvPr>
            <p:ph type="sldImg"/>
          </p:nvPr>
        </p:nvSpPr>
        <p:spPr>
          <a:xfrm>
            <a:off x="1371600" y="1143000"/>
            <a:ext cx="4114800" cy="3086100"/>
          </a:xfrm>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p14="http://schemas.microsoft.com/office/powerpoint/2010/main" val="1502734841"/>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defPPr/>
          </a:lstStyle>
          <a:p>
            <a:pPr/>
            <a:fld id="{B978E887-1448-4089-B417-57A3B116442E}" type="slidenum">
              <a:rPr lang="en-US" smtClean="0">
                <a:latin typeface="Times New Roman" pitchFamily="18" charset="0"/>
              </a:rPr>
              <a:pPr/>
              <a:t>36</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defPPr/>
          </a:lstStyle>
          <a:p>
            <a:pPr eaLnBrk="1" hangingPunct="1"/>
            <a:endParaRPr lang="ar-JO">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a:fld id="{DA5FC8A9-417A-47F0-A50E-BAA82ED32404}" type="slidenum">
              <a:rPr lang="en-US" altLang="en-US" sz="1200"/>
              <a:pPr/>
              <a:t>38</a:t>
            </a:fld>
            <a:endParaRPr lang="en-US" altLang="en-US" sz="1200"/>
          </a:p>
        </p:txBody>
      </p:sp>
      <p:sp>
        <p:nvSpPr>
          <p:cNvPr id="27651" name="Rectangle 2"/>
          <p:cNvSpPr>
            <a:spLocks noGrp="1" noRot="1" noChangeAspect="1" noChangeArrowheads="1" noTextEdit="1"/>
          </p:cNvSpPr>
          <p:nvPr>
            <p:ph type="sldImg"/>
          </p:nvPr>
        </p:nvSpPr>
        <p:spPr>
          <a:xfrm>
            <a:off x="1371600" y="1143000"/>
            <a:ext cx="4114800" cy="3086100"/>
          </a:xfrm>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p14="http://schemas.microsoft.com/office/powerpoint/2010/main" val="3794322301"/>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8CC8BF05-0D37-4803-8F0E-3E0587B346B2}" type="slidenum">
              <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ct val="0"/>
                </a:spcAft>
                <a:buClrTx/>
                <a:buSzTx/>
                <a:buFontTx/>
                <a:buNone/>
                <a:defRPr/>
              </a:pPr>
              <a:t>40</a:t>
            </a:fld>
            <a:endPar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endParaRPr>
          </a:p>
        </p:txBody>
      </p:sp>
      <p:sp>
        <p:nvSpPr>
          <p:cNvPr id="29699" name="Rectangle 2"/>
          <p:cNvSpPr>
            <a:spLocks noGrp="1" noRot="1" noChangeAspect="1" noChangeArrowheads="1" noTextEdit="1"/>
          </p:cNvSpPr>
          <p:nvPr>
            <p:ph type="sldImg"/>
          </p:nvPr>
        </p:nvSpPr>
        <p:spPr>
          <a:xfrm>
            <a:off x="1371600" y="1143000"/>
            <a:ext cx="4114800" cy="3086100"/>
          </a:xfrm>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p14="http://schemas.microsoft.com/office/powerpoint/2010/main" val="1502734841"/>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F17D67D2-CF90-4C7E-AD89-4A4E8FBDC2CC}" type="slidenum">
              <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ct val="0"/>
                </a:spcAft>
                <a:buClrTx/>
                <a:buSzTx/>
                <a:buFontTx/>
                <a:buNone/>
                <a:defRPr/>
              </a:pPr>
              <a:t>41</a:t>
            </a:fld>
            <a:endPar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endParaRPr>
          </a:p>
        </p:txBody>
      </p:sp>
      <p:sp>
        <p:nvSpPr>
          <p:cNvPr id="30723" name="Rectangle 2"/>
          <p:cNvSpPr>
            <a:spLocks noGrp="1" noRot="1" noChangeAspect="1" noChangeArrowheads="1" noTextEdit="1"/>
          </p:cNvSpPr>
          <p:nvPr>
            <p:ph type="sldImg"/>
          </p:nvPr>
        </p:nvSpPr>
        <p:spPr>
          <a:xfrm>
            <a:off x="1371600" y="1143000"/>
            <a:ext cx="4114800" cy="3086100"/>
          </a:xfrm>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p14="http://schemas.microsoft.com/office/powerpoint/2010/main" val="4225102788"/>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defPPr/>
          </a:lstStyle>
          <a:p>
            <a:pPr/>
            <a:fld id="{B978E887-1448-4089-B417-57A3B116442E}" type="slidenum">
              <a:rPr lang="en-US" smtClean="0">
                <a:latin typeface="Times New Roman" pitchFamily="18" charset="0"/>
              </a:rPr>
              <a:pPr/>
              <a:t>43</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defPPr/>
          </a:lstStyle>
          <a:p>
            <a:pPr eaLnBrk="1" hangingPunct="1"/>
            <a:endParaRPr lang="ar-JO">
              <a:latin typeface="Times New Roman" pitchFamily="18" charset="0"/>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9.xml" /></Relationships>
</file>

<file path=ppt/slideLayouts/_rels/slideLayout10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9.xml" /></Relationships>
</file>

<file path=ppt/slideLayouts/_rels/slideLayout10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11.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0.xml" /></Relationships>
</file>

<file path=ppt/slideLayouts/_rels/slideLayout112.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0.xml" /></Relationships>
</file>

<file path=ppt/slideLayouts/_rels/slideLayout11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1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1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1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1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1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1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2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2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23.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1.xml" /></Relationships>
</file>

<file path=ppt/slideLayouts/_rels/slideLayout124.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1.xml" /></Relationships>
</file>

<file path=ppt/slideLayouts/_rels/slideLayout12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2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2.xml" /></Relationships>
</file>

<file path=ppt/slideLayouts/_rels/slideLayout12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2.xml" /></Relationships>
</file>

<file path=ppt/slideLayouts/_rels/slideLayout12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2.xml" /></Relationships>
</file>

<file path=ppt/slideLayouts/_rels/slideLayout12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2.xml" /></Relationships>
</file>

<file path=ppt/slideLayouts/_rels/slideLayout1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2.xml" /></Relationships>
</file>

<file path=ppt/slideLayouts/_rels/slideLayout13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2.xml" /></Relationships>
</file>

<file path=ppt/slideLayouts/_rels/slideLayout13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2.xml" /></Relationships>
</file>

<file path=ppt/slideLayouts/_rels/slideLayout13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2.xml" /></Relationships>
</file>

<file path=ppt/slideLayouts/_rels/slideLayout13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2.xml" /></Relationships>
</file>

<file path=ppt/slideLayouts/_rels/slideLayout13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2.xml" /></Relationships>
</file>

<file path=ppt/slideLayouts/_rels/slideLayout135.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2.xml" /></Relationships>
</file>

<file path=ppt/slideLayouts/_rels/slideLayout136.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2.xml" /></Relationships>
</file>

<file path=ppt/slideLayouts/_rels/slideLayout13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2.xml" /></Relationships>
</file>

<file path=ppt/slideLayouts/_rels/slideLayout13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3.xml" /></Relationships>
</file>

<file path=ppt/slideLayouts/_rels/slideLayout13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3.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2.xml" /></Relationships>
</file>

<file path=ppt/slideLayouts/_rels/slideLayout14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3.xml" /></Relationships>
</file>

<file path=ppt/slideLayouts/_rels/slideLayout14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3.xml" /></Relationships>
</file>

<file path=ppt/slideLayouts/_rels/slideLayout14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3.xml" /></Relationships>
</file>

<file path=ppt/slideLayouts/_rels/slideLayout14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3.xml" /></Relationships>
</file>

<file path=ppt/slideLayouts/_rels/slideLayout14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3.xml" /></Relationships>
</file>

<file path=ppt/slideLayouts/_rels/slideLayout14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3.xml" /></Relationships>
</file>

<file path=ppt/slideLayouts/_rels/slideLayout14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3.xml" /></Relationships>
</file>

<file path=ppt/slideLayouts/_rels/slideLayout147.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3.xml" /></Relationships>
</file>

<file path=ppt/slideLayouts/_rels/slideLayout148.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3.xml" /></Relationships>
</file>

<file path=ppt/slideLayouts/_rels/slideLayout14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3.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8.xml" /></Relationships>
</file>

<file path=ppt/slideLayouts/_rels/slideLayout7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8.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8.xml" /></Relationships>
</file>

<file path=ppt/slideLayouts/_rels/slideLayout8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8.xml" /></Relationships>
</file>

<file path=ppt/slideLayouts/_rels/slideLayout8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8.xml" /></Relationships>
</file>

<file path=ppt/slideLayouts/_rels/slideLayout8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8.xml" /></Relationships>
</file>

<file path=ppt/slideLayouts/_rels/slideLayout8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8.xml" /></Relationships>
</file>

<file path=ppt/slideLayouts/_rels/slideLayout8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8.xml" /></Relationships>
</file>

<file path=ppt/slideLayouts/_rels/slideLayout8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8.xml" /></Relationships>
</file>

<file path=ppt/slideLayouts/_rels/slideLayout87.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8.xml" /></Relationships>
</file>

<file path=ppt/slideLayouts/_rels/slideLayout88.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8.xml" /></Relationships>
</file>

<file path=ppt/slideLayouts/_rels/slideLayout8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8.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9.xml" /></Relationships>
</file>

<file path=ppt/slideLayouts/_rels/slideLayout9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9.xml" /></Relationships>
</file>

<file path=ppt/slideLayouts/_rels/slideLayout9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9.xml" /></Relationships>
</file>

<file path=ppt/slideLayouts/_rels/slideLayout9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9.xml" /></Relationships>
</file>

<file path=ppt/slideLayouts/_rels/slideLayout9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9.xml" /></Relationships>
</file>

<file path=ppt/slideLayouts/_rels/slideLayout9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9.xml" /></Relationships>
</file>

<file path=ppt/slideLayouts/_rels/slideLayout9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9.xml" /></Relationships>
</file>

<file path=ppt/slideLayouts/_rels/slideLayout9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9.xml" /></Relationships>
</file>

<file path=ppt/slideLayouts/_rels/slideLayout9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9.xml" /></Relationships>
</file>

<file path=ppt/slideLayouts/_rels/slideLayout99.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defPPr/>
          </a:lstStyle>
          <a:p>
            <a:pPr/>
            <a:r>
              <a:rPr lang="en-US" smtClean="0"/>
              <a:t>Click to edit Master title style</a:t>
            </a:r>
            <a:endParaRPr lang="en-US"/>
          </a:p>
        </p:txBody>
      </p:sp>
      <p:sp>
        <p:nvSpPr>
          <p:cNvPr id="3" name="Subtitle 2"/>
          <p:cNvSpPr>
            <a:spLocks noGrp="1"/>
          </p:cNvSpPr>
          <p:nvPr>
            <p:ph type="subTitle" idx="1"/>
          </p:nvPr>
        </p:nvSpPr>
        <p:spPr/>
        <p:txBody>
          <a:bodyPr/>
          <a:lstStyle>
            <a:defPPr/>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r>
              <a:rPr lang="en-US" smtClean="0"/>
              <a:t>Click to edit Master subtitle style</a:t>
            </a:r>
            <a:endParaRPr lang="en-US"/>
          </a:p>
        </p:txBody>
      </p:sp>
      <p:sp>
        <p:nvSpPr>
          <p:cNvPr id="4" name="Date Placeholder 3"/>
          <p:cNvSpPr>
            <a:spLocks noGrp="1"/>
          </p:cNvSpPr>
          <p:nvPr>
            <p:ph type="dt" sz="half" idx="2"/>
          </p:nvPr>
        </p:nvSpPr>
        <p:spPr/>
        <p:txBody>
          <a:bodyPr/>
          <a:lstStyle>
            <a:defPPr/>
          </a:lstStyle>
          <a:p>
            <a:pPr/>
            <a:fld id="{ABBC08D5-6F00-426F-8F51-CD97AFF609B8}" type="datetimeFigureOut">
              <a:rPr lang="en-US" smtClean="0"/>
              <a:pPr/>
              <a:t>11/7/2009</a:t>
            </a:fld>
            <a:endParaRPr lang="en-US"/>
          </a:p>
        </p:txBody>
      </p:sp>
      <p:sp>
        <p:nvSpPr>
          <p:cNvPr id="5" name="Footer Placeholder 4"/>
          <p:cNvSpPr>
            <a:spLocks noGrp="1"/>
          </p:cNvSpPr>
          <p:nvPr>
            <p:ph type="ftr" sz="quarter" idx="3"/>
          </p:nvPr>
        </p:nvSpPr>
        <p:spPr/>
        <p:txBody>
          <a:bodyPr/>
          <a:lstStyle>
            <a:defPPr/>
          </a:lstStyle>
          <a:p>
            <a:pPr/>
            <a:endParaRPr lang="en-US"/>
          </a:p>
        </p:txBody>
      </p:sp>
      <p:sp>
        <p:nvSpPr>
          <p:cNvPr id="6" name="Slide Number Placeholder 5"/>
          <p:cNvSpPr>
            <a:spLocks noGrp="1"/>
          </p:cNvSpPr>
          <p:nvPr>
            <p:ph type="sldNum" sz="quarter" idx="4"/>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defPPr/>
          </a:lstStyle>
          <a:p>
            <a:pPr/>
            <a:fld id="{1521E724-14A4-459B-9665-5C429EC602AD}" type="datetimeFigureOut">
              <a:rPr lang="en-US" smtClean="0"/>
              <a:pPr/>
              <a:t>11/7/2009</a:t>
            </a:fld>
            <a:endParaRPr lang="en-US"/>
          </a:p>
        </p:txBody>
      </p:sp>
      <p:sp>
        <p:nvSpPr>
          <p:cNvPr id="5" name="Footer Placeholder 4"/>
          <p:cNvSpPr>
            <a:spLocks noGrp="1"/>
          </p:cNvSpPr>
          <p:nvPr>
            <p:ph type="ftr" sz="quarter" idx="3"/>
          </p:nvPr>
        </p:nvSpPr>
        <p:spPr/>
        <p:txBody>
          <a:bodyPr/>
          <a:lstStyle>
            <a:defPPr/>
          </a:lstStyle>
          <a:p>
            <a:pPr/>
            <a:endParaRPr lang="en-US"/>
          </a:p>
        </p:txBody>
      </p:sp>
      <p:sp>
        <p:nvSpPr>
          <p:cNvPr id="6" name="Slide Number Placeholder 5"/>
          <p:cNvSpPr>
            <a:spLocks noGrp="1"/>
          </p:cNvSpPr>
          <p:nvPr>
            <p:ph type="sldNum" sz="quarter" idx="4"/>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defPPr/>
          </a:lstStyle>
          <a:p>
            <a:pPr/>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defPPr/>
            <a:lvl1pPr>
              <a:defRPr/>
            </a:lvl1pPr>
          </a:lstStyle>
          <a:p>
            <a:pPr/>
            <a:r>
              <a:rPr lang="en-US"/>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defPPr/>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defPPr/>
            <a:lvl1pPr>
              <a:defRPr>
                <a:solidFill>
                  <a:srgbClr val="C00000"/>
                </a:solidFill>
              </a:defRPr>
            </a:lvl1pPr>
          </a:lstStyle>
          <a:p>
            <a:pPr/>
            <a:endParaRPr lang="en-US"/>
          </a:p>
        </p:txBody>
      </p:sp>
      <p:sp>
        <p:nvSpPr>
          <p:cNvPr id="6" name="Slide Number Placeholder 3"/>
          <p:cNvSpPr>
            <a:spLocks noGrp="1"/>
          </p:cNvSpPr>
          <p:nvPr>
            <p:ph type="sldNum" sz="quarter" idx="14"/>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defPPr/>
            <a:lvl1pPr algn="ctr">
              <a:defRPr sz="6000">
                <a:solidFill>
                  <a:srgbClr val="C00000"/>
                </a:solidFill>
              </a:defRPr>
            </a:lvl1pPr>
          </a:lstStyle>
          <a:p>
            <a:pPr/>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defPPr/>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r>
              <a:rPr lang="en-US"/>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defPPr/>
            <a:lvl1pPr>
              <a:defRPr sz="6000"/>
            </a:lvl1pPr>
          </a:lstStyle>
          <a:p>
            <a:pPr/>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defPPr/>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defPPr/>
          </a:lstStyle>
          <a:p>
            <a:pPr/>
            <a:r>
              <a:rPr lang="en-US"/>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246187"/>
            <a:ext cx="3886200" cy="4930776"/>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pPr/>
            <a:fld id="{1D8BD707-D9CF-40AE-B4C6-C98DA3205C09}" type="datetimeFigureOut">
              <a:rPr lang="en-US" smtClean="0"/>
              <a:pPr/>
              <a:t>7/14/2020</a:t>
            </a:fld>
            <a:endParaRPr lang="en-US"/>
          </a:p>
        </p:txBody>
      </p:sp>
      <p:sp>
        <p:nvSpPr>
          <p:cNvPr id="7" name="Footer Placeholder 5"/>
          <p:cNvSpPr>
            <a:spLocks noGrp="1"/>
          </p:cNvSpPr>
          <p:nvPr>
            <p:ph type="ftr" sz="quarter" idx="11"/>
          </p:nvPr>
        </p:nvSpPr>
        <p:spPr/>
        <p:txBody>
          <a:bodyPr/>
          <a:lstStyle>
            <a:defPPr/>
            <a:lvl1pPr>
              <a:defRPr/>
            </a:lvl1pPr>
          </a:lstStyle>
          <a:p>
            <a:pPr/>
            <a:endParaRPr lang="en-US"/>
          </a:p>
        </p:txBody>
      </p:sp>
      <p:sp>
        <p:nvSpPr>
          <p:cNvPr id="8" name="Slide Number Placeholder 6"/>
          <p:cNvSpPr>
            <a:spLocks noGrp="1"/>
          </p:cNvSpPr>
          <p:nvPr>
            <p:ph type="sldNum" sz="quarter" idx="12"/>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defPPr/>
          </a:lstStyle>
          <a:p>
            <a:pPr/>
            <a:r>
              <a:rPr lang="en-US"/>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098190"/>
            <a:ext cx="3868340"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098190"/>
            <a:ext cx="3887391"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9" name="Slide Number Placeholder 8"/>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defPPr/>
          </a:lstStyle>
          <a:p>
            <a:pPr/>
            <a:r>
              <a:rPr lang="en-US"/>
              <a:t>Click to edit Master title style</a:t>
            </a:r>
            <a:endParaRPr lang="en-AU"/>
          </a:p>
        </p:txBody>
      </p:sp>
      <p:sp>
        <p:nvSpPr>
          <p:cNvPr id="4" name="Footer Placeholder 3"/>
          <p:cNvSpPr>
            <a:spLocks noGrp="1"/>
          </p:cNvSpPr>
          <p:nvPr>
            <p:ph type="ftr" sz="quarter" idx="10"/>
          </p:nvPr>
        </p:nvSpPr>
        <p:spPr/>
        <p:txBody>
          <a:bodyPr/>
          <a:lstStyle>
            <a:defPPr/>
            <a:lvl1pPr>
              <a:defRPr>
                <a:solidFill>
                  <a:srgbClr val="C00000"/>
                </a:solidFill>
              </a:defRPr>
            </a:lvl1pPr>
          </a:lstStyle>
          <a:p>
            <a:pPr/>
            <a:endParaRPr lang="en-US"/>
          </a:p>
        </p:txBody>
      </p:sp>
      <p:sp>
        <p:nvSpPr>
          <p:cNvPr id="5" name="Slide Number Placeholder 4"/>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defPPr/>
            <a:lvl1pPr>
              <a:defRPr>
                <a:solidFill>
                  <a:srgbClr val="C00000"/>
                </a:solidFill>
              </a:defRPr>
            </a:lvl1pPr>
          </a:lstStyle>
          <a:p>
            <a:pPr/>
            <a:endParaRPr lang="en-US"/>
          </a:p>
        </p:txBody>
      </p:sp>
      <p:sp>
        <p:nvSpPr>
          <p:cNvPr id="4" name="Slide Number Placeholder 3"/>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defPPr/>
          </a:lstStyle>
          <a:p>
            <a:pPr/>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defPPr/>
          </a:lstStyle>
          <a:p>
            <a:pPr/>
            <a:fld id="{CF9B1870-6957-4311-BEA5-61835A5F43B2}" type="datetimeFigureOut">
              <a:rPr lang="en-US" smtClean="0"/>
              <a:pPr/>
              <a:t>11/7/2009</a:t>
            </a:fld>
            <a:endParaRPr lang="en-US"/>
          </a:p>
        </p:txBody>
      </p:sp>
      <p:sp>
        <p:nvSpPr>
          <p:cNvPr id="5" name="Footer Placeholder 4"/>
          <p:cNvSpPr>
            <a:spLocks noGrp="1"/>
          </p:cNvSpPr>
          <p:nvPr>
            <p:ph type="ftr" sz="quarter" idx="3"/>
          </p:nvPr>
        </p:nvSpPr>
        <p:spPr/>
        <p:txBody>
          <a:bodyPr/>
          <a:lstStyle>
            <a:defPPr/>
          </a:lstStyle>
          <a:p>
            <a:pPr/>
            <a:endParaRPr lang="en-US"/>
          </a:p>
        </p:txBody>
      </p:sp>
      <p:sp>
        <p:nvSpPr>
          <p:cNvPr id="6" name="Slide Number Placeholder 5"/>
          <p:cNvSpPr>
            <a:spLocks noGrp="1"/>
          </p:cNvSpPr>
          <p:nvPr>
            <p:ph type="sldNum" sz="quarter" idx="4"/>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Vertical Text Placeholder 2"/>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defPPr/>
          </a:lstStyle>
          <a:p>
            <a:pPr/>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defPPr/>
            <a:lvl1pPr>
              <a:defRPr/>
            </a:lvl1pPr>
          </a:lstStyle>
          <a:p>
            <a:pPr/>
            <a:r>
              <a:rPr lang="en-US"/>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defPPr/>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defPPr/>
            <a:lvl1pPr>
              <a:defRPr>
                <a:solidFill>
                  <a:srgbClr val="C00000"/>
                </a:solidFill>
              </a:defRPr>
            </a:lvl1pPr>
          </a:lstStyle>
          <a:p>
            <a:pPr/>
            <a:endParaRPr lang="en-US"/>
          </a:p>
        </p:txBody>
      </p:sp>
      <p:sp>
        <p:nvSpPr>
          <p:cNvPr id="6" name="Slide Number Placeholder 3"/>
          <p:cNvSpPr>
            <a:spLocks noGrp="1"/>
          </p:cNvSpPr>
          <p:nvPr>
            <p:ph type="sldNum" sz="quarter" idx="14"/>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defPPr/>
            <a:lvl1pPr algn="ctr">
              <a:defRPr sz="6000">
                <a:solidFill>
                  <a:srgbClr val="C00000"/>
                </a:solidFill>
              </a:defRPr>
            </a:lvl1pPr>
          </a:lstStyle>
          <a:p>
            <a:pPr/>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defPPr/>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r>
              <a:rPr lang="en-US"/>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defPPr/>
            <a:lvl1pPr>
              <a:defRPr sz="6000"/>
            </a:lvl1pPr>
          </a:lstStyle>
          <a:p>
            <a:pPr/>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defPPr/>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defPPr/>
          </a:lstStyle>
          <a:p>
            <a:pPr/>
            <a:r>
              <a:rPr lang="en-US"/>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246187"/>
            <a:ext cx="3886200" cy="4930776"/>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pPr/>
            <a:fld id="{1D8BD707-D9CF-40AE-B4C6-C98DA3205C09}" type="datetimeFigureOut">
              <a:rPr lang="en-US" smtClean="0"/>
              <a:pPr/>
              <a:t>7/14/2020</a:t>
            </a:fld>
            <a:endParaRPr lang="en-US"/>
          </a:p>
        </p:txBody>
      </p:sp>
      <p:sp>
        <p:nvSpPr>
          <p:cNvPr id="7" name="Footer Placeholder 5"/>
          <p:cNvSpPr>
            <a:spLocks noGrp="1"/>
          </p:cNvSpPr>
          <p:nvPr>
            <p:ph type="ftr" sz="quarter" idx="11"/>
          </p:nvPr>
        </p:nvSpPr>
        <p:spPr/>
        <p:txBody>
          <a:bodyPr/>
          <a:lstStyle>
            <a:defPPr/>
            <a:lvl1pPr>
              <a:defRPr/>
            </a:lvl1pPr>
          </a:lstStyle>
          <a:p>
            <a:pPr/>
            <a:endParaRPr lang="en-US"/>
          </a:p>
        </p:txBody>
      </p:sp>
      <p:sp>
        <p:nvSpPr>
          <p:cNvPr id="8" name="Slide Number Placeholder 6"/>
          <p:cNvSpPr>
            <a:spLocks noGrp="1"/>
          </p:cNvSpPr>
          <p:nvPr>
            <p:ph type="sldNum" sz="quarter" idx="12"/>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defPPr/>
          </a:lstStyle>
          <a:p>
            <a:pPr/>
            <a:r>
              <a:rPr lang="en-US"/>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098190"/>
            <a:ext cx="3868340"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098190"/>
            <a:ext cx="3887391"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9" name="Slide Number Placeholder 8"/>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defPPr/>
          </a:lstStyle>
          <a:p>
            <a:pPr/>
            <a:r>
              <a:rPr lang="en-US"/>
              <a:t>Click to edit Master title style</a:t>
            </a:r>
            <a:endParaRPr lang="en-AU"/>
          </a:p>
        </p:txBody>
      </p:sp>
      <p:sp>
        <p:nvSpPr>
          <p:cNvPr id="4" name="Footer Placeholder 3"/>
          <p:cNvSpPr>
            <a:spLocks noGrp="1"/>
          </p:cNvSpPr>
          <p:nvPr>
            <p:ph type="ftr" sz="quarter" idx="10"/>
          </p:nvPr>
        </p:nvSpPr>
        <p:spPr/>
        <p:txBody>
          <a:bodyPr/>
          <a:lstStyle>
            <a:defPPr/>
            <a:lvl1pPr>
              <a:defRPr>
                <a:solidFill>
                  <a:srgbClr val="C00000"/>
                </a:solidFill>
              </a:defRPr>
            </a:lvl1pPr>
          </a:lstStyle>
          <a:p>
            <a:pPr/>
            <a:endParaRPr lang="en-US"/>
          </a:p>
        </p:txBody>
      </p:sp>
      <p:sp>
        <p:nvSpPr>
          <p:cNvPr id="5" name="Slide Number Placeholder 4"/>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2"/>
      </p:bgRef>
    </p:bg>
    <p:spTree>
      <p:nvGrpSpPr>
        <p:cNvPr id="1" name=""/>
        <p:cNvGrpSpPr/>
        <p:nvPr/>
      </p:nvGrpSpPr>
      <p:grpSpPr>
        <a:xfrm>
          <a:off x="0" y="0"/>
          <a: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Subtitle 8"/>
          <p:cNvSpPr>
            <a:spLocks noGrp="1"/>
          </p:cNvSpPr>
          <p:nvPr>
            <p:ph type="subTitle" idx="1"/>
          </p:nvPr>
        </p:nvSpPr>
        <p:spPr>
          <a:xfrm>
            <a:off x="1371600" y="2819400"/>
            <a:ext cx="6400800" cy="1752600"/>
          </a:xfrm>
        </p:spPr>
        <p:txBody>
          <a:bodyPr/>
          <a:lstStyle>
            <a:defPPr/>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17" name="Footer Placeholder 16"/>
          <p:cNvSpPr>
            <a:spLocks noGrp="1"/>
          </p:cNvSpPr>
          <p:nvPr>
            <p:ph type="ftr" sz="quarter" idx="11"/>
          </p:nvPr>
        </p:nvSpPr>
        <p:spPr/>
        <p:txBody>
          <a:bodyPr/>
          <a:lstStyle>
            <a:defPPr/>
          </a:lstStyle>
          <a:p>
            <a:pPr/>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6E4FD7A2-58BA-41E4-B599-D9D75D9AB6E6}"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defPPr/>
            <a:lvl1pPr>
              <a:defRPr sz="4200">
                <a:solidFill>
                  <a:schemeClr val="accent1"/>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rcRect r="77554"/>
          <a:stretch>
            <a:fillRect/>
          </a:stretch>
        </p:blipFill>
        <p:spPr bwMode="auto">
          <a:xfrm>
            <a:off x="7956376" y="332656"/>
            <a:ext cx="630876" cy="852587"/>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defPPr/>
            <a:lvl1pPr>
              <a:defRPr>
                <a:solidFill>
                  <a:srgbClr val="C00000"/>
                </a:solidFill>
              </a:defRPr>
            </a:lvl1pPr>
          </a:lstStyle>
          <a:p>
            <a:pPr/>
            <a:endParaRPr lang="en-US"/>
          </a:p>
        </p:txBody>
      </p:sp>
      <p:sp>
        <p:nvSpPr>
          <p:cNvPr id="4" name="Slide Number Placeholder 3"/>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Vertical Text Placeholder 2"/>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defPPr/>
          </a:lstStyle>
          <a:p>
            <a:pPr/>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defPPr/>
            <a:lvl1pPr>
              <a:defRPr/>
            </a:lvl1pPr>
          </a:lstStyle>
          <a:p>
            <a:pPr/>
            <a:r>
              <a:rPr lang="en-US"/>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defPPr/>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defPPr/>
            <a:lvl1pPr>
              <a:defRPr>
                <a:solidFill>
                  <a:srgbClr val="C00000"/>
                </a:solidFill>
              </a:defRPr>
            </a:lvl1pPr>
          </a:lstStyle>
          <a:p>
            <a:pPr/>
            <a:endParaRPr lang="en-US"/>
          </a:p>
        </p:txBody>
      </p:sp>
      <p:sp>
        <p:nvSpPr>
          <p:cNvPr id="6" name="Slide Number Placeholder 3"/>
          <p:cNvSpPr>
            <a:spLocks noGrp="1"/>
          </p:cNvSpPr>
          <p:nvPr>
            <p:ph type="sldNum" sz="quarter" idx="14"/>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defPPr/>
            <a:lvl1pPr algn="ctr">
              <a:defRPr sz="6000">
                <a:solidFill>
                  <a:srgbClr val="C00000"/>
                </a:solidFill>
              </a:defRPr>
            </a:lvl1pPr>
          </a:lstStyle>
          <a:p>
            <a:pPr/>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defPPr/>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r>
              <a:rPr lang="en-US"/>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defPPr/>
            <a:lvl1pPr>
              <a:defRPr sz="6000"/>
            </a:lvl1pPr>
          </a:lstStyle>
          <a:p>
            <a:pPr/>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defPPr/>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defPPr/>
          </a:lstStyle>
          <a:p>
            <a:pPr/>
            <a:r>
              <a:rPr lang="en-US"/>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246187"/>
            <a:ext cx="3886200" cy="4930776"/>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pPr/>
            <a:fld id="{1D8BD707-D9CF-40AE-B4C6-C98DA3205C09}" type="datetimeFigureOut">
              <a:rPr lang="en-US" smtClean="0"/>
              <a:pPr/>
              <a:t>7/13/2020</a:t>
            </a:fld>
            <a:endParaRPr lang="en-US"/>
          </a:p>
        </p:txBody>
      </p:sp>
      <p:sp>
        <p:nvSpPr>
          <p:cNvPr id="7" name="Footer Placeholder 5"/>
          <p:cNvSpPr>
            <a:spLocks noGrp="1"/>
          </p:cNvSpPr>
          <p:nvPr>
            <p:ph type="ftr" sz="quarter" idx="11"/>
          </p:nvPr>
        </p:nvSpPr>
        <p:spPr/>
        <p:txBody>
          <a:bodyPr/>
          <a:lstStyle>
            <a:defPPr/>
            <a:lvl1pPr>
              <a:defRPr/>
            </a:lvl1pPr>
          </a:lstStyle>
          <a:p>
            <a:pPr/>
            <a:endParaRPr lang="en-US"/>
          </a:p>
        </p:txBody>
      </p:sp>
      <p:sp>
        <p:nvSpPr>
          <p:cNvPr id="8" name="Slide Number Placeholder 6"/>
          <p:cNvSpPr>
            <a:spLocks noGrp="1"/>
          </p:cNvSpPr>
          <p:nvPr>
            <p:ph type="sldNum" sz="quarter" idx="12"/>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vl1pPr>
              <a:defRPr>
                <a:solidFill>
                  <a:schemeClr val="accent3">
                    <a:shade val="75000"/>
                  </a:schemeClr>
                </a:solidFill>
              </a:defRPr>
            </a:lvl1pPr>
          </a:lstStyle>
          <a:p>
            <a:pPr/>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6" name="Slide Number Placeholder 5"/>
          <p:cNvSpPr>
            <a:spLocks noGrp="1"/>
          </p:cNvSpPr>
          <p:nvPr>
            <p:ph type="sldNum" sz="quarter" idx="12"/>
          </p:nvPr>
        </p:nvSpPr>
        <p:spPr>
          <a:xfrm>
            <a:off x="4361688" y="1026372"/>
            <a:ext cx="457200" cy="441325"/>
          </a:xfrm>
        </p:spPr>
        <p:txBody>
          <a:bodyPr/>
          <a:lstStyle>
            <a:defPPr/>
          </a:lstStyle>
          <a:p>
            <a:pPr/>
            <a:fld id="{6E4FD7A2-58BA-41E4-B599-D9D75D9AB6E6}"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7" name="Picture 2" descr="K L University Logo"/>
          <p:cNvPicPr>
            <a:picLocks noChangeAspect="1" noChangeArrowheads="1"/>
          </p:cNvPicPr>
          <p:nvPr userDrawn="1"/>
        </p:nvPicPr>
        <p:blipFill>
          <a:blip r:embed="rId1"/>
          <a:srcRect r="77554"/>
          <a:stretch>
            <a:fillRect/>
          </a:stretch>
        </p:blipFill>
        <p:spPr bwMode="auto">
          <a:xfrm>
            <a:off x="8197686" y="188640"/>
            <a:ext cx="630876" cy="852587"/>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defPPr/>
          </a:lstStyle>
          <a:p>
            <a:pPr/>
            <a:r>
              <a:rPr lang="en-US"/>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098190"/>
            <a:ext cx="3868340"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098190"/>
            <a:ext cx="3887391"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9" name="Slide Number Placeholder 8"/>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defPPr/>
          </a:lstStyle>
          <a:p>
            <a:pPr/>
            <a:r>
              <a:rPr lang="en-US"/>
              <a:t>Click to edit Master title style</a:t>
            </a:r>
            <a:endParaRPr lang="en-AU"/>
          </a:p>
        </p:txBody>
      </p:sp>
      <p:sp>
        <p:nvSpPr>
          <p:cNvPr id="4" name="Footer Placeholder 3"/>
          <p:cNvSpPr>
            <a:spLocks noGrp="1"/>
          </p:cNvSpPr>
          <p:nvPr>
            <p:ph type="ftr" sz="quarter" idx="10"/>
          </p:nvPr>
        </p:nvSpPr>
        <p:spPr/>
        <p:txBody>
          <a:bodyPr/>
          <a:lstStyle>
            <a:defPPr/>
            <a:lvl1pPr>
              <a:defRPr>
                <a:solidFill>
                  <a:srgbClr val="C00000"/>
                </a:solidFill>
              </a:defRPr>
            </a:lvl1pPr>
          </a:lstStyle>
          <a:p>
            <a:pPr/>
            <a:endParaRPr lang="en-US"/>
          </a:p>
        </p:txBody>
      </p:sp>
      <p:sp>
        <p:nvSpPr>
          <p:cNvPr id="5" name="Slide Number Placeholder 4"/>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defPPr/>
            <a:lvl1pPr>
              <a:defRPr>
                <a:solidFill>
                  <a:srgbClr val="C00000"/>
                </a:solidFill>
              </a:defRPr>
            </a:lvl1pPr>
          </a:lstStyle>
          <a:p>
            <a:pPr/>
            <a:endParaRPr lang="en-US"/>
          </a:p>
        </p:txBody>
      </p:sp>
      <p:sp>
        <p:nvSpPr>
          <p:cNvPr id="4" name="Slide Number Placeholder 3"/>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Vertical Text Placeholder 2"/>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defPPr/>
          </a:lstStyle>
          <a:p>
            <a:pPr/>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defPPr/>
            <a:lvl1pPr>
              <a:defRPr/>
            </a:lvl1pPr>
          </a:lstStyle>
          <a:p>
            <a:pPr/>
            <a:r>
              <a:rPr lang="en-US"/>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defPPr/>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defPPr/>
            <a:lvl1pPr>
              <a:defRPr>
                <a:solidFill>
                  <a:srgbClr val="C00000"/>
                </a:solidFill>
              </a:defRPr>
            </a:lvl1pPr>
          </a:lstStyle>
          <a:p>
            <a:pPr/>
            <a:endParaRPr lang="en-US"/>
          </a:p>
        </p:txBody>
      </p:sp>
      <p:sp>
        <p:nvSpPr>
          <p:cNvPr id="6" name="Slide Number Placeholder 3"/>
          <p:cNvSpPr>
            <a:spLocks noGrp="1"/>
          </p:cNvSpPr>
          <p:nvPr>
            <p:ph type="sldNum" sz="quarter" idx="14"/>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defPPr/>
            <a:lvl1pPr algn="ctr">
              <a:defRPr sz="6000">
                <a:solidFill>
                  <a:srgbClr val="C00000"/>
                </a:solidFill>
              </a:defRPr>
            </a:lvl1pPr>
          </a:lstStyle>
          <a:p>
            <a:pPr/>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defPPr/>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r>
              <a:rPr lang="en-US"/>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1368426" y="2743200"/>
            <a:ext cx="6480174" cy="1673225"/>
          </a:xfrm>
        </p:spPr>
        <p:txBody>
          <a:bodyPr anchor="t"/>
          <a:lstStyle>
            <a:defPPr/>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Footer Placeholder 4"/>
          <p:cNvSpPr>
            <a:spLocks noGrp="1"/>
          </p:cNvSpPr>
          <p:nvPr>
            <p:ph type="ftr" sz="quarter" idx="11"/>
          </p:nvPr>
        </p:nvSpPr>
        <p:spPr/>
        <p:txBody>
          <a:bodyPr/>
          <a:lstStyle>
            <a:defPPr/>
          </a:lstStyle>
          <a:p>
            <a:pPr/>
            <a:endParaRPr lang="en-IN"/>
          </a:p>
        </p:txBody>
      </p:sp>
      <p:sp>
        <p:nvSpPr>
          <p:cNvPr id="4" name="Date Placeholder 3"/>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6E4FD7A2-58BA-41E4-B599-D9D75D9AB6E6}"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defPPr/>
            <a:lvl1pPr algn="ctr">
              <a:buNone/>
              <a:defRPr sz="4200" b="0" cap="none" baseline="0">
                <a:solidFill>
                  <a:srgbClr val="FFFFFF"/>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rcRect r="77554"/>
          <a:stretch>
            <a:fillRect/>
          </a:stretch>
        </p:blipFill>
        <p:spPr bwMode="auto">
          <a:xfrm>
            <a:off x="8197686" y="188640"/>
            <a:ext cx="630876" cy="852587"/>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defPPr/>
            <a:lvl1pPr>
              <a:defRPr sz="6000"/>
            </a:lvl1pPr>
          </a:lstStyle>
          <a:p>
            <a:pPr/>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defPPr/>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defPPr/>
          </a:lstStyle>
          <a:p>
            <a:pPr/>
            <a:r>
              <a:rPr lang="en-US"/>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246187"/>
            <a:ext cx="3886200" cy="4930776"/>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pPr/>
            <a:fld id="{1D8BD707-D9CF-40AE-B4C6-C98DA3205C09}" type="datetimeFigureOut">
              <a:rPr lang="en-US" smtClean="0"/>
              <a:pPr/>
              <a:t>7/13/2020</a:t>
            </a:fld>
            <a:endParaRPr lang="en-US"/>
          </a:p>
        </p:txBody>
      </p:sp>
      <p:sp>
        <p:nvSpPr>
          <p:cNvPr id="7" name="Footer Placeholder 5"/>
          <p:cNvSpPr>
            <a:spLocks noGrp="1"/>
          </p:cNvSpPr>
          <p:nvPr>
            <p:ph type="ftr" sz="quarter" idx="11"/>
          </p:nvPr>
        </p:nvSpPr>
        <p:spPr/>
        <p:txBody>
          <a:bodyPr/>
          <a:lstStyle>
            <a:defPPr/>
            <a:lvl1pPr>
              <a:defRPr/>
            </a:lvl1pPr>
          </a:lstStyle>
          <a:p>
            <a:pPr/>
            <a:endParaRPr lang="en-US"/>
          </a:p>
        </p:txBody>
      </p:sp>
      <p:sp>
        <p:nvSpPr>
          <p:cNvPr id="8" name="Slide Number Placeholder 6"/>
          <p:cNvSpPr>
            <a:spLocks noGrp="1"/>
          </p:cNvSpPr>
          <p:nvPr>
            <p:ph type="sldNum" sz="quarter" idx="12"/>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defPPr/>
          </a:lstStyle>
          <a:p>
            <a:pPr/>
            <a:r>
              <a:rPr lang="en-US"/>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098190"/>
            <a:ext cx="3868340"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098190"/>
            <a:ext cx="3887391"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9" name="Slide Number Placeholder 8"/>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defPPr/>
          </a:lstStyle>
          <a:p>
            <a:pPr/>
            <a:r>
              <a:rPr lang="en-US"/>
              <a:t>Click to edit Master title style</a:t>
            </a:r>
            <a:endParaRPr lang="en-AU"/>
          </a:p>
        </p:txBody>
      </p:sp>
      <p:sp>
        <p:nvSpPr>
          <p:cNvPr id="4" name="Footer Placeholder 3"/>
          <p:cNvSpPr>
            <a:spLocks noGrp="1"/>
          </p:cNvSpPr>
          <p:nvPr>
            <p:ph type="ftr" sz="quarter" idx="10"/>
          </p:nvPr>
        </p:nvSpPr>
        <p:spPr/>
        <p:txBody>
          <a:bodyPr/>
          <a:lstStyle>
            <a:defPPr/>
            <a:lvl1pPr>
              <a:defRPr>
                <a:solidFill>
                  <a:srgbClr val="C00000"/>
                </a:solidFill>
              </a:defRPr>
            </a:lvl1pPr>
          </a:lstStyle>
          <a:p>
            <a:pPr/>
            <a:endParaRPr lang="en-US"/>
          </a:p>
        </p:txBody>
      </p:sp>
      <p:sp>
        <p:nvSpPr>
          <p:cNvPr id="5" name="Slide Number Placeholder 4"/>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defPPr/>
            <a:lvl1pPr>
              <a:defRPr>
                <a:solidFill>
                  <a:srgbClr val="C00000"/>
                </a:solidFill>
              </a:defRPr>
            </a:lvl1pPr>
          </a:lstStyle>
          <a:p>
            <a:pPr/>
            <a:endParaRPr lang="en-US"/>
          </a:p>
        </p:txBody>
      </p:sp>
      <p:sp>
        <p:nvSpPr>
          <p:cNvPr id="4" name="Slide Number Placeholder 3"/>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Vertical Text Placeholder 2"/>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defPPr/>
          </a:lstStyle>
          <a:p>
            <a:pPr/>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defPPr/>
            <a:lvl1pPr>
              <a:defRPr/>
            </a:lvl1pPr>
          </a:lstStyle>
          <a:p>
            <a:pPr/>
            <a:r>
              <a:rPr lang="en-US"/>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defPPr/>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defPPr/>
            <a:lvl1pPr>
              <a:defRPr>
                <a:solidFill>
                  <a:srgbClr val="C00000"/>
                </a:solidFill>
              </a:defRPr>
            </a:lvl1pPr>
          </a:lstStyle>
          <a:p>
            <a:pPr/>
            <a:endParaRPr lang="en-US"/>
          </a:p>
        </p:txBody>
      </p:sp>
      <p:sp>
        <p:nvSpPr>
          <p:cNvPr id="6" name="Slide Number Placeholder 3"/>
          <p:cNvSpPr>
            <a:spLocks noGrp="1"/>
          </p:cNvSpPr>
          <p:nvPr>
            <p:ph type="sldNum" sz="quarter" idx="14"/>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301752" y="228600"/>
            <a:ext cx="8534400" cy="758952"/>
          </a:xfrm>
        </p:spPr>
        <p:txBody>
          <a:bodyPr/>
          <a:lstStyle>
            <a:defPPr/>
          </a:lstStyle>
          <a:p>
            <a:pPr/>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defPPr/>
          </a:lstStyle>
          <a:p>
            <a:pPr/>
            <a:fld id="{7C202586-C3B2-4FF9-B7A5-72F101F99A25}" type="datetimeFigureOut">
              <a:rPr lang="en-IN" smtClean="0"/>
              <a:pPr/>
              <a:t>20-07-2020</a:t>
            </a:fld>
            <a:endParaRPr lang="en-IN"/>
          </a:p>
        </p:txBody>
      </p:sp>
      <p:sp>
        <p:nvSpPr>
          <p:cNvPr id="6" name="Footer Placeholder 5"/>
          <p:cNvSpPr>
            <a:spLocks noGrp="1"/>
          </p:cNvSpPr>
          <p:nvPr>
            <p:ph type="ftr" sz="quarter" idx="11"/>
          </p:nvPr>
        </p:nvSpPr>
        <p:spPr/>
        <p:txBody>
          <a:bodyPr/>
          <a:lstStyle>
            <a:defPPr/>
          </a:lstStyle>
          <a:p>
            <a:pPr/>
            <a:endParaRPr lang="en-IN"/>
          </a:p>
        </p:txBody>
      </p:sp>
      <p:sp>
        <p:nvSpPr>
          <p:cNvPr id="7" name="Slide Number Placeholder 6"/>
          <p:cNvSpPr>
            <a:spLocks noGrp="1"/>
          </p:cNvSpPr>
          <p:nvPr>
            <p:ph type="sldNum" sz="quarter" idx="12"/>
          </p:nvPr>
        </p:nvSpPr>
        <p:spPr/>
        <p:txBody>
          <a:bodyPr/>
          <a:lstStyle>
            <a:defPPr/>
          </a:lstStyle>
          <a:p>
            <a:pPr/>
            <a:fld id="{6E4FD7A2-58BA-41E4-B599-D9D75D9AB6E6}"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Content Placeholder 9"/>
          <p:cNvSpPr>
            <a:spLocks noGrp="1"/>
          </p:cNvSpPr>
          <p:nvPr>
            <p:ph sz="half" idx="1"/>
          </p:nvPr>
        </p:nvSpPr>
        <p:spPr>
          <a:xfrm>
            <a:off x="301752"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bg>
      <p:bgRef idx="1001">
        <a:schemeClr val="bg2"/>
      </p:bgRef>
    </p:bg>
    <p:spTree>
      <p:nvGrpSpPr>
        <p:cNvPr id="1" name=""/>
        <p:cNvGrpSpPr/>
        <p:nvPr/>
      </p:nvGrpSpPr>
      <p:grpSpPr>
        <a:xfrm>
          <a:off x="0" y="0"/>
          <a:ext cx="0" cy="0"/>
        </a:xfrm>
      </p:grpSpPr>
      <p:sp>
        <p:nvSpPr>
          <p:cNvPr id="10" name="Straight Connector 9"/>
          <p:cNvSpPr>
            <a:spLocks noChangeShapeType="1"/>
          </p:cNvSpPr>
          <p:nvPr/>
        </p:nvSpPr>
        <p:spPr bwMode="auto">
          <a:xfrm flipH="1"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defPPr/>
            <a:lvl1pPr marL="0" indent="0">
              <a:buNone/>
              <a:defRPr lang="en-US" sz="2200" b="1"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defPPr/>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8" name="Footer Placeholder 7"/>
          <p:cNvSpPr>
            <a:spLocks noGrp="1"/>
          </p:cNvSpPr>
          <p:nvPr>
            <p:ph type="ftr" sz="quarter" idx="11"/>
          </p:nvPr>
        </p:nvSpPr>
        <p:spPr>
          <a:xfrm>
            <a:off x="304800" y="6409944"/>
            <a:ext cx="3581400" cy="365760"/>
          </a:xfrm>
        </p:spPr>
        <p:txBody>
          <a:bodyPr/>
          <a:lstStyle>
            <a:defPPr/>
          </a:lstStyle>
          <a:p>
            <a:pPr/>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4" name="Content Placeholder 23"/>
          <p:cNvSpPr>
            <a:spLocks noGrp="1"/>
          </p:cNvSpPr>
          <p:nvPr>
            <p:ph sz="quarter" idx="2"/>
          </p:nvPr>
        </p:nvSpPr>
        <p:spPr>
          <a:xfrm>
            <a:off x="301752" y="2471383"/>
            <a:ext cx="4041648" cy="3818404"/>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defPPr/>
            <a:lvl1pPr algn="ctr">
              <a:defRPr/>
            </a:lvl1pPr>
          </a:lstStyle>
          <a:p>
            <a:pPr/>
            <a:fld id="{6E4FD7A2-58BA-41E4-B599-D9D75D9AB6E6}" type="slidenum">
              <a:rPr lang="en-IN" smtClean="0"/>
              <a:pPr/>
              <a:t>‹#›</a:t>
            </a:fld>
            <a:endParaRPr lang="en-IN"/>
          </a:p>
        </p:txBody>
      </p:sp>
      <p:sp>
        <p:nvSpPr>
          <p:cNvPr id="23" name="Title 22"/>
          <p:cNvSpPr>
            <a:spLocks noGrp="1"/>
          </p:cNvSpPr>
          <p:nvPr>
            <p:ph type="title"/>
          </p:nvPr>
        </p:nvSpPr>
        <p:spPr/>
        <p:txBody>
          <a:bodyPr rtlCol="0" anchor="b" anchorCtr="0"/>
          <a:lstStyle>
            <a:defPPr/>
          </a:lstStyle>
          <a:p>
            <a:pPr/>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4" name="Footer Placeholder 3"/>
          <p:cNvSpPr>
            <a:spLocks noGrp="1"/>
          </p:cNvSpPr>
          <p:nvPr>
            <p:ph type="ftr" sz="quarter" idx="11"/>
          </p:nvPr>
        </p:nvSpPr>
        <p:spPr/>
        <p:txBody>
          <a:bodyPr/>
          <a:lstStyle>
            <a:defPPr/>
          </a:lstStyle>
          <a:p>
            <a:pPr/>
            <a:endParaRPr lang="en-IN"/>
          </a:p>
        </p:txBody>
      </p:sp>
      <p:sp>
        <p:nvSpPr>
          <p:cNvPr id="5" name="Slide Number Placeholder 4"/>
          <p:cNvSpPr>
            <a:spLocks noGrp="1"/>
          </p:cNvSpPr>
          <p:nvPr>
            <p:ph type="sldNum" sz="quarter" idx="12"/>
          </p:nvPr>
        </p:nvSpPr>
        <p:spPr>
          <a:xfrm>
            <a:off x="4343400" y="1036020"/>
            <a:ext cx="457200" cy="441325"/>
          </a:xfrm>
        </p:spPr>
        <p:txBody>
          <a:bodyPr/>
          <a:lstStyle>
            <a:defPPr/>
          </a:lstStyle>
          <a:p>
            <a:pPr/>
            <a:fld id="{6E4FD7A2-58BA-41E4-B599-D9D75D9AB6E6}" type="slidenum">
              <a:rPr lang="en-IN" smtClean="0"/>
              <a:pPr/>
              <a:t>‹#›</a:t>
            </a:fld>
            <a:endParaRPr lang="en-IN"/>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 name="Date Placeholder 1"/>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3" name="Footer Placeholder 2"/>
          <p:cNvSpPr>
            <a:spLocks noGrp="1"/>
          </p:cNvSpPr>
          <p:nvPr>
            <p:ph type="ftr" sz="quarter" idx="11"/>
          </p:nvPr>
        </p:nvSpPr>
        <p:spPr/>
        <p:txBody>
          <a:bodyPr/>
          <a:lstStyle>
            <a:defPPr/>
          </a:lstStyle>
          <a:p>
            <a:pPr/>
            <a:endParaRPr lang="en-IN"/>
          </a:p>
        </p:txBody>
      </p:sp>
      <p:sp>
        <p:nvSpPr>
          <p:cNvPr id="4" name="Slide Number Placeholder 3"/>
          <p:cNvSpPr>
            <a:spLocks noGrp="1"/>
          </p:cNvSpPr>
          <p:nvPr>
            <p:ph type="sldNum" sz="quarter" idx="12"/>
          </p:nvPr>
        </p:nvSpPr>
        <p:spPr>
          <a:xfrm>
            <a:off x="4267200" y="6324600"/>
            <a:ext cx="609600" cy="441324"/>
          </a:xfrm>
        </p:spPr>
        <p:txBody>
          <a:bodyPr/>
          <a:lstStyle>
            <a:defPPr/>
            <a:lvl1pPr>
              <a:defRPr>
                <a:solidFill>
                  <a:srgbClr val="FFFFFF"/>
                </a:solidFill>
              </a:defRPr>
            </a:lvl1pPr>
          </a:lstStyle>
          <a:p>
            <a:pPr/>
            <a:fld id="{6E4FD7A2-58BA-41E4-B599-D9D75D9AB6E6}" type="slidenum">
              <a:rPr lang="en-IN" smtClean="0"/>
              <a:pPr/>
              <a:t>‹#›</a:t>
            </a:fld>
            <a:endParaRPr lang="en-IN"/>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1"/>
      </p:bgRef>
    </p:bg>
    <p:spTree>
      <p:nvGrpSpPr>
        <p:cNvPr id="1" name=""/>
        <p:cNvGrpSpPr/>
        <p:nvPr/>
      </p:nvGrpSpPr>
      <p:grpSpPr>
        <a:xfrm>
          <a:off x="0" y="0"/>
          <a: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defPPr/>
            <a:lvl1pPr algn="l">
              <a:buNone/>
              <a:defRPr sz="2200" b="1">
                <a:solidFill>
                  <a:srgbClr val="FFFFFF"/>
                </a:solidFill>
              </a:defRPr>
            </a:lvl1pPr>
          </a:lstStyle>
          <a:p>
            <a:pPr/>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defPPr/>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Content Placeholder 19"/>
          <p:cNvSpPr>
            <a:spLocks noGrp="1"/>
          </p:cNvSpPr>
          <p:nvPr>
            <p:ph sz="quarter" idx="1"/>
          </p:nvPr>
        </p:nvSpPr>
        <p:spPr>
          <a:xfrm>
            <a:off x="3124200" y="685800"/>
            <a:ext cx="5638800" cy="54102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vl1pPr>
              <a:defRPr>
                <a:solidFill>
                  <a:schemeClr val="accent3">
                    <a:shade val="75000"/>
                  </a:schemeClr>
                </a:solidFill>
              </a:defRPr>
            </a:lvl1pPr>
          </a:lstStyle>
          <a:p>
            <a:pPr/>
            <a:fld id="{6E4FD7A2-58BA-41E4-B599-D9D75D9AB6E6}"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6" name="Footer Placeholder 5"/>
          <p:cNvSpPr>
            <a:spLocks noGrp="1"/>
          </p:cNvSpPr>
          <p:nvPr>
            <p:ph type="ftr" sz="quarter" idx="11"/>
          </p:nvPr>
        </p:nvSpPr>
        <p:spPr>
          <a:xfrm>
            <a:off x="301752" y="6410848"/>
            <a:ext cx="3383280" cy="365760"/>
          </a:xfrm>
        </p:spPr>
        <p:txBody>
          <a:bodyPr/>
          <a:lstStyle>
            <a:defPPr/>
          </a:lstStyle>
          <a:p>
            <a:pPr/>
            <a:endParaRPr lang="en-IN"/>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smtClean="0"/>
              <a:t>Click to edit Master title style</a:t>
            </a:r>
            <a:endParaRPr lang="en-US"/>
          </a:p>
        </p:txBody>
      </p:sp>
      <p:sp>
        <p:nvSpPr>
          <p:cNvPr id="3" name="Content Placeholder 2"/>
          <p:cNvSpPr>
            <a:spLocks noGrp="1"/>
          </p:cNvSpPr>
          <p:nvPr>
            <p:ph idx="1"/>
          </p:nvPr>
        </p:nvSpPr>
        <p:spPr/>
        <p:txBody>
          <a:bodyPr/>
          <a:lstStyle>
            <a:def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defPPr/>
          </a:lstStyle>
          <a:p>
            <a:pPr/>
            <a:fld id="{FB5CA474-1186-41E1-9AED-DF29F3A6756B}" type="datetimeFigureOut">
              <a:rPr lang="en-US" smtClean="0"/>
              <a:pPr/>
              <a:t>11/7/2009</a:t>
            </a:fld>
            <a:endParaRPr lang="en-US"/>
          </a:p>
        </p:txBody>
      </p:sp>
      <p:sp>
        <p:nvSpPr>
          <p:cNvPr id="5" name="Footer Placeholder 4"/>
          <p:cNvSpPr>
            <a:spLocks noGrp="1"/>
          </p:cNvSpPr>
          <p:nvPr>
            <p:ph type="ftr" sz="quarter" idx="3"/>
          </p:nvPr>
        </p:nvSpPr>
        <p:spPr/>
        <p:txBody>
          <a:bodyPr/>
          <a:lstStyle>
            <a:defPPr/>
          </a:lstStyle>
          <a:p>
            <a:pPr/>
            <a:endParaRPr lang="en-US"/>
          </a:p>
        </p:txBody>
      </p:sp>
      <p:sp>
        <p:nvSpPr>
          <p:cNvPr id="6" name="Slide Number Placeholder 5"/>
          <p:cNvSpPr>
            <a:spLocks noGrp="1"/>
          </p:cNvSpPr>
          <p:nvPr>
            <p:ph type="sldNum" sz="quarter" idx="4"/>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stStyle>
          <a:p>
            <a:pPr/>
            <a:fld id="{6E4FD7A2-58BA-41E4-B599-D9D75D9AB6E6}"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defPPr/>
            <a:lvl1pPr algn="l">
              <a:buNone/>
              <a:defRPr sz="2400" b="1">
                <a:solidFill>
                  <a:schemeClr val="tx2"/>
                </a:solidFill>
              </a:defRPr>
            </a:lvl1pPr>
          </a:lstStyle>
          <a:p>
            <a:pPr/>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defPPr/>
            <a:lvl1pPr marL="0" indent="0">
              <a:buNone/>
              <a:defRPr sz="3200"/>
            </a:lvl1pPr>
          </a:lstStyle>
          <a:p>
            <a:pPr/>
            <a:r>
              <a:rPr kumimoji="0" lang="en-US" smtClean="0"/>
              <a:t>Click icon to add picture</a:t>
            </a:r>
            <a:endParaRPr kumimoji="0" lang="en-US"/>
          </a:p>
        </p:txBody>
      </p:sp>
      <p:sp>
        <p:nvSpPr>
          <p:cNvPr id="4" name="Text Placeholder 3"/>
          <p:cNvSpPr>
            <a:spLocks noGrp="1"/>
          </p:cNvSpPr>
          <p:nvPr>
            <p:ph type="body" sz="half" idx="2"/>
          </p:nvPr>
        </p:nvSpPr>
        <p:spPr>
          <a:xfrm>
            <a:off x="381000" y="990600"/>
            <a:ext cx="2438400" cy="5257800"/>
          </a:xfrm>
        </p:spPr>
        <p:txBody>
          <a:bodyPr/>
          <a:lstStyle>
            <a:defPPr/>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a:xfrm>
            <a:off x="5788152" y="6404984"/>
            <a:ext cx="3044952" cy="365760"/>
          </a:xfrm>
        </p:spPr>
        <p:txBody>
          <a:bodyPr/>
          <a:lstStyle>
            <a:defPPr/>
          </a:lstStyle>
          <a:p>
            <a:pPr/>
            <a:fld id="{7C202586-C3B2-4FF9-B7A5-72F101F99A25}" type="datetimeFigureOut">
              <a:rPr lang="en-IN" smtClean="0"/>
              <a:pPr/>
              <a:t>20-07-2020</a:t>
            </a:fld>
            <a:endParaRPr lang="en-IN"/>
          </a:p>
        </p:txBody>
      </p:sp>
      <p:sp>
        <p:nvSpPr>
          <p:cNvPr id="6" name="Footer Placeholder 5"/>
          <p:cNvSpPr>
            <a:spLocks noGrp="1"/>
          </p:cNvSpPr>
          <p:nvPr>
            <p:ph type="ftr" sz="quarter" idx="11"/>
          </p:nvPr>
        </p:nvSpPr>
        <p:spPr>
          <a:xfrm>
            <a:off x="301752" y="6410848"/>
            <a:ext cx="3584448" cy="365760"/>
          </a:xfrm>
        </p:spPr>
        <p:txBody>
          <a:bodyPr/>
          <a:lstStyle>
            <a:defPPr/>
          </a:lstStyle>
          <a:p>
            <a:pPr/>
            <a:endParaRPr lang="en-IN"/>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6" name="Slide Number Placeholder 5"/>
          <p:cNvSpPr>
            <a:spLocks noGrp="1"/>
          </p:cNvSpPr>
          <p:nvPr>
            <p:ph type="sldNum" sz="quarter" idx="12"/>
          </p:nvPr>
        </p:nvSpPr>
        <p:spPr/>
        <p:txBody>
          <a:bodyPr/>
          <a:lstStyle>
            <a:defPPr/>
          </a:lstStyle>
          <a:p>
            <a:pPr/>
            <a:fld id="{6E4FD7A2-58BA-41E4-B599-D9D75D9AB6E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defPPr/>
          </a:lstStyle>
          <a:p>
            <a:pPr/>
            <a:fld id="{6E4FD7A2-58BA-41E4-B599-D9D75D9AB6E6}"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2" name="Vertical Title 1"/>
          <p:cNvSpPr>
            <a:spLocks noGrp="1"/>
          </p:cNvSpPr>
          <p:nvPr>
            <p:ph type="title" orient="vert"/>
          </p:nvPr>
        </p:nvSpPr>
        <p:spPr>
          <a:xfrm>
            <a:off x="7391400" y="304801"/>
            <a:ext cx="1447800" cy="5851525"/>
          </a:xfrm>
        </p:spPr>
        <p:txBody>
          <a:bodyPr vert="eaVert"/>
          <a:lstStyle>
            <a:defPPr/>
          </a:lstStyle>
          <a:p>
            <a:pPr/>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2"/>
      </p:bgRef>
    </p:bg>
    <p:spTree>
      <p:nvGrpSpPr>
        <p:cNvPr id="1" name=""/>
        <p:cNvGrpSpPr/>
        <p:nvPr/>
      </p:nvGrpSpPr>
      <p:grpSpPr>
        <a:xfrm>
          <a:off x="0" y="0"/>
          <a: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endParaRPr kumimoji="0" lang="en-US"/>
          </a:p>
        </p:txBody>
      </p:sp>
      <p:sp>
        <p:nvSpPr>
          <p:cNvPr id="9" name="Subtitle 8"/>
          <p:cNvSpPr>
            <a:spLocks noGrp="1"/>
          </p:cNvSpPr>
          <p:nvPr>
            <p:ph type="subTitle" idx="1"/>
          </p:nvPr>
        </p:nvSpPr>
        <p:spPr>
          <a:xfrm>
            <a:off x="1371600" y="2819400"/>
            <a:ext cx="6400800" cy="1752600"/>
          </a:xfrm>
        </p:spPr>
        <p:txBody>
          <a:bodyPr/>
          <a:lstStyle>
            <a:defPPr/>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17" name="Footer Placeholder 16"/>
          <p:cNvSpPr>
            <a:spLocks noGrp="1"/>
          </p:cNvSpPr>
          <p:nvPr>
            <p:ph type="ftr" sz="quarter" idx="11"/>
          </p:nvPr>
        </p:nvSpPr>
        <p:spPr/>
        <p:txBody>
          <a:bodyPr/>
          <a:lstStyle>
            <a:defPPr/>
          </a:lstStyle>
          <a:p>
            <a:pPr/>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6E4FD7A2-58BA-41E4-B599-D9D75D9AB6E6}"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rcRect r="77554"/>
          <a:stretch>
            <a:fillRect/>
          </a:stretch>
        </p:blipFill>
        <p:spPr bwMode="auto">
          <a:xfrm>
            <a:off x="7956376" y="332656"/>
            <a:ext cx="630876" cy="852587"/>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vl1pPr>
              <a:defRPr>
                <a:solidFill>
                  <a:schemeClr val="accent3">
                    <a:shade val="75000"/>
                  </a:schemeClr>
                </a:solidFill>
              </a:defRPr>
            </a:lvl1pPr>
          </a:lstStyle>
          <a:p>
            <a:pPr/>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6" name="Slide Number Placeholder 5"/>
          <p:cNvSpPr>
            <a:spLocks noGrp="1"/>
          </p:cNvSpPr>
          <p:nvPr>
            <p:ph type="sldNum" sz="quarter" idx="12"/>
          </p:nvPr>
        </p:nvSpPr>
        <p:spPr>
          <a:xfrm>
            <a:off x="4361688" y="1026372"/>
            <a:ext cx="457200" cy="441325"/>
          </a:xfrm>
        </p:spPr>
        <p:txBody>
          <a:bodyPr/>
          <a:lstStyle>
            <a:defPPr/>
          </a:lstStyle>
          <a:p>
            <a:pPr/>
            <a:fld id="{6E4FD7A2-58BA-41E4-B599-D9D75D9AB6E6}"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7" name="Picture 2" descr="K L University Logo"/>
          <p:cNvPicPr>
            <a:picLocks noChangeAspect="1" noChangeArrowheads="1"/>
          </p:cNvPicPr>
          <p:nvPr userDrawn="1"/>
        </p:nvPicPr>
        <p:blipFill>
          <a:blip r:embed="rId1"/>
          <a:srcRect r="77554"/>
          <a:stretch>
            <a:fillRect/>
          </a:stretch>
        </p:blipFill>
        <p:spPr bwMode="auto">
          <a:xfrm>
            <a:off x="8197686" y="188640"/>
            <a:ext cx="630876" cy="852587"/>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1368426" y="2743200"/>
            <a:ext cx="6480174" cy="1673225"/>
          </a:xfrm>
        </p:spPr>
        <p:txBody>
          <a:bodyPr anchor="t"/>
          <a:lstStyle>
            <a:defPPr/>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Footer Placeholder 4"/>
          <p:cNvSpPr>
            <a:spLocks noGrp="1"/>
          </p:cNvSpPr>
          <p:nvPr>
            <p:ph type="ftr" sz="quarter" idx="11"/>
          </p:nvPr>
        </p:nvSpPr>
        <p:spPr/>
        <p:txBody>
          <a:bodyPr/>
          <a:lstStyle>
            <a:defPPr/>
          </a:lstStyle>
          <a:p>
            <a:pPr/>
            <a:endParaRPr lang="en-IN"/>
          </a:p>
        </p:txBody>
      </p:sp>
      <p:sp>
        <p:nvSpPr>
          <p:cNvPr id="4" name="Date Placeholder 3"/>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6E4FD7A2-58BA-41E4-B599-D9D75D9AB6E6}"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defPPr/>
            <a:lvl1pPr algn="ctr">
              <a:buNone/>
              <a:defRPr sz="4200" b="0" cap="none" baseline="0">
                <a:solidFill>
                  <a:srgbClr val="FFFFFF"/>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rcRect r="77554"/>
          <a:stretch>
            <a:fillRect/>
          </a:stretch>
        </p:blipFill>
        <p:spPr bwMode="auto">
          <a:xfrm>
            <a:off x="8197686" y="188640"/>
            <a:ext cx="630876" cy="852587"/>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301752" y="228600"/>
            <a:ext cx="8534400" cy="758952"/>
          </a:xfrm>
        </p:spPr>
        <p:txBody>
          <a:bodyPr/>
          <a:lstStyle>
            <a:defPPr/>
          </a:lstStyle>
          <a:p>
            <a:pPr/>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defPPr/>
          </a:lstStyle>
          <a:p>
            <a:pPr/>
            <a:fld id="{7C202586-C3B2-4FF9-B7A5-72F101F99A25}" type="datetimeFigureOut">
              <a:rPr lang="en-IN" smtClean="0"/>
              <a:pPr/>
              <a:t>20-07-2020</a:t>
            </a:fld>
            <a:endParaRPr lang="en-IN"/>
          </a:p>
        </p:txBody>
      </p:sp>
      <p:sp>
        <p:nvSpPr>
          <p:cNvPr id="6" name="Footer Placeholder 5"/>
          <p:cNvSpPr>
            <a:spLocks noGrp="1"/>
          </p:cNvSpPr>
          <p:nvPr>
            <p:ph type="ftr" sz="quarter" idx="11"/>
          </p:nvPr>
        </p:nvSpPr>
        <p:spPr/>
        <p:txBody>
          <a:bodyPr/>
          <a:lstStyle>
            <a:defPPr/>
          </a:lstStyle>
          <a:p>
            <a:pPr/>
            <a:endParaRPr lang="en-IN"/>
          </a:p>
        </p:txBody>
      </p:sp>
      <p:sp>
        <p:nvSpPr>
          <p:cNvPr id="7" name="Slide Number Placeholder 6"/>
          <p:cNvSpPr>
            <a:spLocks noGrp="1"/>
          </p:cNvSpPr>
          <p:nvPr>
            <p:ph type="sldNum" sz="quarter" idx="12"/>
          </p:nvPr>
        </p:nvSpPr>
        <p:spPr/>
        <p:txBody>
          <a:bodyPr/>
          <a:lstStyle>
            <a:defPPr/>
          </a:lstStyle>
          <a:p>
            <a:pPr/>
            <a:fld id="{6E4FD7A2-58BA-41E4-B599-D9D75D9AB6E6}"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Content Placeholder 9"/>
          <p:cNvSpPr>
            <a:spLocks noGrp="1"/>
          </p:cNvSpPr>
          <p:nvPr>
            <p:ph sz="half" idx="1"/>
          </p:nvPr>
        </p:nvSpPr>
        <p:spPr>
          <a:xfrm>
            <a:off x="301752"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bg>
      <p:bgRef idx="1001">
        <a:schemeClr val="bg2"/>
      </p:bgRef>
    </p:bg>
    <p:spTree>
      <p:nvGrpSpPr>
        <p:cNvPr id="1" name=""/>
        <p:cNvGrpSpPr/>
        <p:nvPr/>
      </p:nvGrpSpPr>
      <p:grpSpPr>
        <a:xfrm>
          <a:off x="0" y="0"/>
          <a:ext cx="0" cy="0"/>
        </a:xfrm>
      </p:grpSpPr>
      <p:sp>
        <p:nvSpPr>
          <p:cNvPr id="10" name="Straight Connector 9"/>
          <p:cNvSpPr>
            <a:spLocks noChangeShapeType="1"/>
          </p:cNvSpPr>
          <p:nvPr/>
        </p:nvSpPr>
        <p:spPr bwMode="auto">
          <a:xfrm flipH="1"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defPPr/>
            <a:lvl1pPr marL="0" indent="0">
              <a:buNone/>
              <a:defRPr lang="en-US" sz="2200" b="1"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defPPr/>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8" name="Footer Placeholder 7"/>
          <p:cNvSpPr>
            <a:spLocks noGrp="1"/>
          </p:cNvSpPr>
          <p:nvPr>
            <p:ph type="ftr" sz="quarter" idx="11"/>
          </p:nvPr>
        </p:nvSpPr>
        <p:spPr>
          <a:xfrm>
            <a:off x="304800" y="6409944"/>
            <a:ext cx="3581400" cy="365760"/>
          </a:xfrm>
        </p:spPr>
        <p:txBody>
          <a:bodyPr/>
          <a:lstStyle>
            <a:defPPr/>
          </a:lstStyle>
          <a:p>
            <a:pPr/>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4" name="Content Placeholder 23"/>
          <p:cNvSpPr>
            <a:spLocks noGrp="1"/>
          </p:cNvSpPr>
          <p:nvPr>
            <p:ph sz="quarter" idx="2"/>
          </p:nvPr>
        </p:nvSpPr>
        <p:spPr>
          <a:xfrm>
            <a:off x="301752" y="2471383"/>
            <a:ext cx="4041648" cy="3818404"/>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defPPr/>
            <a:lvl1pPr algn="ctr">
              <a:defRPr/>
            </a:lvl1pPr>
          </a:lstStyle>
          <a:p>
            <a:pPr/>
            <a:fld id="{6E4FD7A2-58BA-41E4-B599-D9D75D9AB6E6}" type="slidenum">
              <a:rPr lang="en-IN" smtClean="0"/>
              <a:pPr/>
              <a:t>‹#›</a:t>
            </a:fld>
            <a:endParaRPr lang="en-IN"/>
          </a:p>
        </p:txBody>
      </p:sp>
      <p:sp>
        <p:nvSpPr>
          <p:cNvPr id="23" name="Title 22"/>
          <p:cNvSpPr>
            <a:spLocks noGrp="1"/>
          </p:cNvSpPr>
          <p:nvPr>
            <p:ph type="title"/>
          </p:nvPr>
        </p:nvSpPr>
        <p:spPr/>
        <p:txBody>
          <a:bodyPr rtlCol="0" anchor="b" anchorCtr="0"/>
          <a:lstStyle>
            <a:defPPr/>
          </a:lstStyle>
          <a:p>
            <a:pPr/>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4" name="Footer Placeholder 3"/>
          <p:cNvSpPr>
            <a:spLocks noGrp="1"/>
          </p:cNvSpPr>
          <p:nvPr>
            <p:ph type="ftr" sz="quarter" idx="11"/>
          </p:nvPr>
        </p:nvSpPr>
        <p:spPr/>
        <p:txBody>
          <a:bodyPr/>
          <a:lstStyle>
            <a:defPPr/>
          </a:lstStyle>
          <a:p>
            <a:pPr/>
            <a:endParaRPr lang="en-IN"/>
          </a:p>
        </p:txBody>
      </p:sp>
      <p:sp>
        <p:nvSpPr>
          <p:cNvPr id="5" name="Slide Number Placeholder 4"/>
          <p:cNvSpPr>
            <a:spLocks noGrp="1"/>
          </p:cNvSpPr>
          <p:nvPr>
            <p:ph type="sldNum" sz="quarter" idx="12"/>
          </p:nvPr>
        </p:nvSpPr>
        <p:spPr>
          <a:xfrm>
            <a:off x="4343400" y="1036020"/>
            <a:ext cx="457200" cy="441325"/>
          </a:xfrm>
        </p:spPr>
        <p:txBody>
          <a:bodyPr/>
          <a:lstStyle>
            <a:defPPr/>
          </a:lstStyle>
          <a:p>
            <a:pPr/>
            <a:fld id="{6E4FD7A2-58BA-41E4-B599-D9D75D9AB6E6}" type="slidenum">
              <a:rPr lang="en-IN" smtClean="0"/>
              <a:pPr/>
              <a:t>‹#›</a:t>
            </a:fld>
            <a:endParaRPr lang="en-IN"/>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 name="Date Placeholder 1"/>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3" name="Footer Placeholder 2"/>
          <p:cNvSpPr>
            <a:spLocks noGrp="1"/>
          </p:cNvSpPr>
          <p:nvPr>
            <p:ph type="ftr" sz="quarter" idx="11"/>
          </p:nvPr>
        </p:nvSpPr>
        <p:spPr/>
        <p:txBody>
          <a:bodyPr/>
          <a:lstStyle>
            <a:defPPr/>
          </a:lstStyle>
          <a:p>
            <a:pPr/>
            <a:endParaRPr lang="en-IN"/>
          </a:p>
        </p:txBody>
      </p:sp>
      <p:sp>
        <p:nvSpPr>
          <p:cNvPr id="4" name="Slide Number Placeholder 3"/>
          <p:cNvSpPr>
            <a:spLocks noGrp="1"/>
          </p:cNvSpPr>
          <p:nvPr>
            <p:ph type="sldNum" sz="quarter" idx="12"/>
          </p:nvPr>
        </p:nvSpPr>
        <p:spPr>
          <a:xfrm>
            <a:off x="4267200" y="6324600"/>
            <a:ext cx="609600" cy="441324"/>
          </a:xfrm>
        </p:spPr>
        <p:txBody>
          <a:bodyPr/>
          <a:lstStyle>
            <a:defPPr/>
            <a:lvl1pPr>
              <a:defRPr>
                <a:solidFill>
                  <a:srgbClr val="FFFFFF"/>
                </a:solidFill>
              </a:defRPr>
            </a:lvl1pPr>
          </a:lstStyle>
          <a:p>
            <a:pPr/>
            <a:fld id="{6E4FD7A2-58BA-41E4-B599-D9D75D9AB6E6}" type="slidenum">
              <a:rPr lang="en-IN" smtClean="0"/>
              <a:pPr/>
              <a:t>‹#›</a:t>
            </a:fld>
            <a:endParaRPr lang="en-IN"/>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defPPr/>
            <a:lvl1pPr algn="l">
              <a:defRPr sz="4000" b="1" cap="all"/>
            </a:lvl1pPr>
          </a:lstStyle>
          <a:p>
            <a:pPr/>
            <a:r>
              <a:rPr lang="en-US" smtClean="0"/>
              <a:t>Click to edit Master title style</a:t>
            </a:r>
            <a:endParaRPr lang="en-US"/>
          </a:p>
        </p:txBody>
      </p:sp>
      <p:sp>
        <p:nvSpPr>
          <p:cNvPr id="3" name="Text Placeholder 2"/>
          <p:cNvSpPr>
            <a:spLocks noGrp="1"/>
          </p:cNvSpPr>
          <p:nvPr>
            <p:ph type="body" idx="1"/>
          </p:nvPr>
        </p:nvSpPr>
        <p:spPr/>
        <p:txBody>
          <a:bodyPr anchor="b"/>
          <a:lstStyle>
            <a:defPPr/>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r>
              <a:rPr lang="en-US" smtClean="0"/>
              <a:t>Click to edit Master text styles</a:t>
            </a:r>
          </a:p>
        </p:txBody>
      </p:sp>
      <p:sp>
        <p:nvSpPr>
          <p:cNvPr id="4" name="Date Placeholder 3"/>
          <p:cNvSpPr>
            <a:spLocks noGrp="1"/>
          </p:cNvSpPr>
          <p:nvPr>
            <p:ph type="dt" sz="half" idx="2"/>
          </p:nvPr>
        </p:nvSpPr>
        <p:spPr/>
        <p:txBody>
          <a:bodyPr/>
          <a:lstStyle>
            <a:defPPr/>
          </a:lstStyle>
          <a:p>
            <a:pPr/>
            <a:fld id="{84341036-C4F8-424D-8AB8-4E80E09A111E}" type="datetimeFigureOut">
              <a:rPr lang="en-US" smtClean="0"/>
              <a:pPr/>
              <a:t>11/7/2009</a:t>
            </a:fld>
            <a:endParaRPr lang="en-US"/>
          </a:p>
        </p:txBody>
      </p:sp>
      <p:sp>
        <p:nvSpPr>
          <p:cNvPr id="5" name="Footer Placeholder 4"/>
          <p:cNvSpPr>
            <a:spLocks noGrp="1"/>
          </p:cNvSpPr>
          <p:nvPr>
            <p:ph type="ftr" sz="quarter" idx="3"/>
          </p:nvPr>
        </p:nvSpPr>
        <p:spPr/>
        <p:txBody>
          <a:bodyPr/>
          <a:lstStyle>
            <a:defPPr/>
          </a:lstStyle>
          <a:p>
            <a:pPr/>
            <a:endParaRPr lang="en-US"/>
          </a:p>
        </p:txBody>
      </p:sp>
      <p:sp>
        <p:nvSpPr>
          <p:cNvPr id="6" name="Slide Number Placeholder 5"/>
          <p:cNvSpPr>
            <a:spLocks noGrp="1"/>
          </p:cNvSpPr>
          <p:nvPr>
            <p:ph type="sldNum" sz="quarter" idx="4"/>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1"/>
      </p:bgRef>
    </p:bg>
    <p:spTree>
      <p:nvGrpSpPr>
        <p:cNvPr id="1" name=""/>
        <p:cNvGrpSpPr/>
        <p:nvPr/>
      </p:nvGrpSpPr>
      <p:grpSpPr>
        <a:xfrm>
          <a:off x="0" y="0"/>
          <a: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defPPr/>
            <a:lvl1pPr algn="l">
              <a:buNone/>
              <a:defRPr sz="2200" b="1">
                <a:solidFill>
                  <a:srgbClr val="FFFFFF"/>
                </a:solidFill>
              </a:defRPr>
            </a:lvl1pPr>
          </a:lstStyle>
          <a:p>
            <a:pPr/>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defPPr/>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Content Placeholder 19"/>
          <p:cNvSpPr>
            <a:spLocks noGrp="1"/>
          </p:cNvSpPr>
          <p:nvPr>
            <p:ph sz="quarter" idx="1"/>
          </p:nvPr>
        </p:nvSpPr>
        <p:spPr>
          <a:xfrm>
            <a:off x="3124200" y="685800"/>
            <a:ext cx="5638800" cy="54102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vl1pPr>
              <a:defRPr>
                <a:solidFill>
                  <a:schemeClr val="accent3">
                    <a:shade val="75000"/>
                  </a:schemeClr>
                </a:solidFill>
              </a:defRPr>
            </a:lvl1pPr>
          </a:lstStyle>
          <a:p>
            <a:pPr/>
            <a:fld id="{6E4FD7A2-58BA-41E4-B599-D9D75D9AB6E6}"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6" name="Footer Placeholder 5"/>
          <p:cNvSpPr>
            <a:spLocks noGrp="1"/>
          </p:cNvSpPr>
          <p:nvPr>
            <p:ph type="ftr" sz="quarter" idx="11"/>
          </p:nvPr>
        </p:nvSpPr>
        <p:spPr>
          <a:xfrm>
            <a:off x="301752" y="6410848"/>
            <a:ext cx="3383280" cy="365760"/>
          </a:xfrm>
        </p:spPr>
        <p:txBody>
          <a:bodyPr/>
          <a:lstStyle>
            <a:defPPr/>
          </a:lstStyle>
          <a:p>
            <a:pPr/>
            <a:endParaRPr lang="en-IN"/>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stStyle>
          <a:p>
            <a:pPr/>
            <a:fld id="{6E4FD7A2-58BA-41E4-B599-D9D75D9AB6E6}"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defPPr/>
            <a:lvl1pPr algn="l">
              <a:buNone/>
              <a:defRPr sz="2400" b="1">
                <a:solidFill>
                  <a:schemeClr val="tx2"/>
                </a:solidFill>
              </a:defRPr>
            </a:lvl1pPr>
          </a:lstStyle>
          <a:p>
            <a:pPr/>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defPPr/>
            <a:lvl1pPr marL="0" indent="0">
              <a:buNone/>
              <a:defRPr sz="3200"/>
            </a:lvl1pPr>
          </a:lstStyle>
          <a:p>
            <a:pPr/>
            <a:r>
              <a:rPr kumimoji="0" lang="en-US" smtClean="0"/>
              <a:t>Click icon to add picture</a:t>
            </a:r>
            <a:endParaRPr kumimoji="0" lang="en-US"/>
          </a:p>
        </p:txBody>
      </p:sp>
      <p:sp>
        <p:nvSpPr>
          <p:cNvPr id="4" name="Text Placeholder 3"/>
          <p:cNvSpPr>
            <a:spLocks noGrp="1"/>
          </p:cNvSpPr>
          <p:nvPr>
            <p:ph type="body" sz="half" idx="2"/>
          </p:nvPr>
        </p:nvSpPr>
        <p:spPr>
          <a:xfrm>
            <a:off x="381000" y="990600"/>
            <a:ext cx="2438400" cy="5257800"/>
          </a:xfrm>
        </p:spPr>
        <p:txBody>
          <a:bodyPr/>
          <a:lstStyle>
            <a:defPPr/>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a:xfrm>
            <a:off x="5788152" y="6404984"/>
            <a:ext cx="3044952" cy="365760"/>
          </a:xfrm>
        </p:spPr>
        <p:txBody>
          <a:bodyPr/>
          <a:lstStyle>
            <a:defPPr/>
          </a:lstStyle>
          <a:p>
            <a:pPr/>
            <a:fld id="{7C202586-C3B2-4FF9-B7A5-72F101F99A25}" type="datetimeFigureOut">
              <a:rPr lang="en-IN" smtClean="0"/>
              <a:pPr/>
              <a:t>20-07-2020</a:t>
            </a:fld>
            <a:endParaRPr lang="en-IN"/>
          </a:p>
        </p:txBody>
      </p:sp>
      <p:sp>
        <p:nvSpPr>
          <p:cNvPr id="6" name="Footer Placeholder 5"/>
          <p:cNvSpPr>
            <a:spLocks noGrp="1"/>
          </p:cNvSpPr>
          <p:nvPr>
            <p:ph type="ftr" sz="quarter" idx="11"/>
          </p:nvPr>
        </p:nvSpPr>
        <p:spPr>
          <a:xfrm>
            <a:off x="301752" y="6410848"/>
            <a:ext cx="3584448" cy="365760"/>
          </a:xfrm>
        </p:spPr>
        <p:txBody>
          <a:bodyPr/>
          <a:lstStyle>
            <a:defPPr/>
          </a:lstStyle>
          <a:p>
            <a:pPr/>
            <a:endParaRPr lang="en-IN"/>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6" name="Slide Number Placeholder 5"/>
          <p:cNvSpPr>
            <a:spLocks noGrp="1"/>
          </p:cNvSpPr>
          <p:nvPr>
            <p:ph type="sldNum" sz="quarter" idx="12"/>
          </p:nvPr>
        </p:nvSpPr>
        <p:spPr/>
        <p:txBody>
          <a:bodyPr/>
          <a:lstStyle>
            <a:defPPr/>
          </a:lstStyle>
          <a:p>
            <a:pPr/>
            <a:fld id="{6E4FD7A2-58BA-41E4-B599-D9D75D9AB6E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defPPr/>
          </a:lstStyle>
          <a:p>
            <a:pPr/>
            <a:fld id="{6E4FD7A2-58BA-41E4-B599-D9D75D9AB6E6}"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a:fld id="{7C202586-C3B2-4FF9-B7A5-72F101F99A25}"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2" name="Vertical Title 1"/>
          <p:cNvSpPr>
            <a:spLocks noGrp="1"/>
          </p:cNvSpPr>
          <p:nvPr>
            <p:ph type="title" orient="vert"/>
          </p:nvPr>
        </p:nvSpPr>
        <p:spPr>
          <a:xfrm>
            <a:off x="7391400" y="304801"/>
            <a:ext cx="1447800" cy="5851525"/>
          </a:xfrm>
        </p:spPr>
        <p:txBody>
          <a:bodyPr vert="eaVert"/>
          <a:lstStyle>
            <a:defPPr/>
          </a:lstStyle>
          <a:p>
            <a:pPr/>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2"/>
      </p:bgRef>
    </p:bg>
    <p:spTree>
      <p:nvGrpSpPr>
        <p:cNvPr id="1" name=""/>
        <p:cNvGrpSpPr/>
        <p:nvPr/>
      </p:nvGrpSpPr>
      <p:grpSpPr>
        <a:xfrm>
          <a:off x="0" y="0"/>
          <a: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Subtitle 8"/>
          <p:cNvSpPr>
            <a:spLocks noGrp="1"/>
          </p:cNvSpPr>
          <p:nvPr>
            <p:ph type="subTitle" idx="1"/>
          </p:nvPr>
        </p:nvSpPr>
        <p:spPr>
          <a:xfrm>
            <a:off x="1371600" y="2819400"/>
            <a:ext cx="6400800" cy="1752600"/>
          </a:xfrm>
        </p:spPr>
        <p:txBody>
          <a:bodyPr/>
          <a:lstStyle>
            <a:defPPr/>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17" name="Footer Placeholder 16"/>
          <p:cNvSpPr>
            <a:spLocks noGrp="1"/>
          </p:cNvSpPr>
          <p:nvPr>
            <p:ph type="ftr" sz="quarter" idx="11"/>
          </p:nvPr>
        </p:nvSpPr>
        <p:spPr/>
        <p:txBody>
          <a:bodyPr/>
          <a:lstStyle>
            <a:defPPr/>
          </a:lstStyle>
          <a:p>
            <a:pPr/>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CAC3A35A-2DB3-4083-A091-C0A07E13F931}"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defPPr/>
            <a:lvl1pPr>
              <a:defRPr sz="4200">
                <a:solidFill>
                  <a:schemeClr val="accent1"/>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rcRect r="77281"/>
          <a:stretch>
            <a:fillRect/>
          </a:stretch>
        </p:blipFill>
        <p:spPr bwMode="auto">
          <a:xfrm>
            <a:off x="7956376" y="360075"/>
            <a:ext cx="798909" cy="897225"/>
          </a:xfrm>
          <a:prstGeom prst="rect">
            <a:avLst/>
          </a:prstGeom>
          <a:noFill/>
          <a:ln w="9525">
            <a:noFill/>
            <a:miter lim="800000"/>
          </a:ln>
        </p:spPr>
      </p:pic>
      <p:pic>
        <p:nvPicPr>
          <p:cNvPr id="21" name="Picture 2" descr="K L University Logo"/>
          <p:cNvPicPr>
            <a:picLocks noChangeAspect="1" noChangeArrowheads="1"/>
          </p:cNvPicPr>
          <p:nvPr userDrawn="1"/>
        </p:nvPicPr>
        <p:blipFill>
          <a:blip r:embed="rId1"/>
          <a:stretch>
            <a:fillRect/>
          </a:stretch>
        </p:blipFill>
        <p:spPr bwMode="auto">
          <a:xfrm>
            <a:off x="2267745" y="3861048"/>
            <a:ext cx="4052474"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vl1pPr>
              <a:defRPr>
                <a:solidFill>
                  <a:schemeClr val="accent3">
                    <a:shade val="75000"/>
                  </a:schemeClr>
                </a:solidFill>
              </a:defRPr>
            </a:lvl1pPr>
          </a:lstStyle>
          <a:p>
            <a:pPr/>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6" name="Slide Number Placeholder 5"/>
          <p:cNvSpPr>
            <a:spLocks noGrp="1"/>
          </p:cNvSpPr>
          <p:nvPr>
            <p:ph type="sldNum" sz="quarter" idx="12"/>
          </p:nvPr>
        </p:nvSpPr>
        <p:spPr>
          <a:xfrm>
            <a:off x="4361688" y="1026372"/>
            <a:ext cx="457200" cy="441325"/>
          </a:xfrm>
        </p:spPr>
        <p:txBody>
          <a:bodyPr/>
          <a:lstStyle>
            <a:defPPr/>
          </a:lstStyle>
          <a:p>
            <a:pPr/>
            <a:fld id="{CAC3A35A-2DB3-4083-A091-C0A07E13F931}"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7" name="Picture 2" descr="K L University Logo"/>
          <p:cNvPicPr>
            <a:picLocks noChangeAspect="1" noChangeArrowheads="1"/>
          </p:cNvPicPr>
          <p:nvPr userDrawn="1"/>
        </p:nvPicPr>
        <p:blipFill>
          <a:blip r:embed="rId1"/>
          <a:srcRect r="77281"/>
          <a:stretch>
            <a:fillRect/>
          </a:stretch>
        </p:blipFill>
        <p:spPr bwMode="auto">
          <a:xfrm>
            <a:off x="8100392" y="188640"/>
            <a:ext cx="798909" cy="897225"/>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1368426" y="2743200"/>
            <a:ext cx="6480174" cy="1673225"/>
          </a:xfrm>
        </p:spPr>
        <p:txBody>
          <a:bodyPr anchor="t"/>
          <a:lstStyle>
            <a:defPPr/>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Footer Placeholder 4"/>
          <p:cNvSpPr>
            <a:spLocks noGrp="1"/>
          </p:cNvSpPr>
          <p:nvPr>
            <p:ph type="ftr" sz="quarter" idx="11"/>
          </p:nvPr>
        </p:nvSpPr>
        <p:spPr/>
        <p:txBody>
          <a:bodyPr/>
          <a:lstStyle>
            <a:defPPr/>
          </a:lstStyle>
          <a:p>
            <a:pPr/>
            <a:endParaRPr lang="en-IN"/>
          </a:p>
        </p:txBody>
      </p:sp>
      <p:sp>
        <p:nvSpPr>
          <p:cNvPr id="4" name="Date Placeholder 3"/>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CAC3A35A-2DB3-4083-A091-C0A07E13F931}"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defPPr/>
            <a:lvl1pPr algn="ctr">
              <a:buNone/>
              <a:defRPr sz="4200" b="0" cap="none" baseline="0">
                <a:solidFill>
                  <a:srgbClr val="FFFFFF"/>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rcRect r="77281"/>
          <a:stretch>
            <a:fillRect/>
          </a:stretch>
        </p:blipFill>
        <p:spPr bwMode="auto">
          <a:xfrm>
            <a:off x="7956376" y="289824"/>
            <a:ext cx="798909" cy="897225"/>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301752" y="228600"/>
            <a:ext cx="8534400" cy="758952"/>
          </a:xfrm>
        </p:spPr>
        <p:txBody>
          <a:bodyPr/>
          <a:lstStyle>
            <a:defPPr/>
          </a:lstStyle>
          <a:p>
            <a:pPr/>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defPPr/>
          </a:lstStyle>
          <a:p>
            <a:pPr/>
            <a:fld id="{BB3F2242-0929-46CE-AE99-691258AD02F7}" type="datetimeFigureOut">
              <a:rPr lang="en-IN" smtClean="0"/>
              <a:pPr/>
              <a:t>20-07-2020</a:t>
            </a:fld>
            <a:endParaRPr lang="en-IN"/>
          </a:p>
        </p:txBody>
      </p:sp>
      <p:sp>
        <p:nvSpPr>
          <p:cNvPr id="6" name="Footer Placeholder 5"/>
          <p:cNvSpPr>
            <a:spLocks noGrp="1"/>
          </p:cNvSpPr>
          <p:nvPr>
            <p:ph type="ftr" sz="quarter" idx="11"/>
          </p:nvPr>
        </p:nvSpPr>
        <p:spPr/>
        <p:txBody>
          <a:bodyPr/>
          <a:lstStyle>
            <a:defPPr/>
          </a:lstStyle>
          <a:p>
            <a:pPr/>
            <a:endParaRPr lang="en-IN"/>
          </a:p>
        </p:txBody>
      </p:sp>
      <p:sp>
        <p:nvSpPr>
          <p:cNvPr id="7" name="Slide Number Placeholder 6"/>
          <p:cNvSpPr>
            <a:spLocks noGrp="1"/>
          </p:cNvSpPr>
          <p:nvPr>
            <p:ph type="sldNum" sz="quarter" idx="12"/>
          </p:nvPr>
        </p:nvSpPr>
        <p:spPr/>
        <p:txBody>
          <a:bodyPr/>
          <a:lstStyle>
            <a:defPPr/>
          </a:lstStyle>
          <a:p>
            <a:pPr/>
            <a:fld id="{CAC3A35A-2DB3-4083-A091-C0A07E13F931}"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Content Placeholder 9"/>
          <p:cNvSpPr>
            <a:spLocks noGrp="1"/>
          </p:cNvSpPr>
          <p:nvPr>
            <p:ph sz="half" idx="1"/>
          </p:nvPr>
        </p:nvSpPr>
        <p:spPr>
          <a:xfrm>
            <a:off x="301752"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bg>
      <p:bgRef idx="1001">
        <a:schemeClr val="bg2"/>
      </p:bgRef>
    </p:bg>
    <p:spTree>
      <p:nvGrpSpPr>
        <p:cNvPr id="1" name=""/>
        <p:cNvGrpSpPr/>
        <p:nvPr/>
      </p:nvGrpSpPr>
      <p:grpSpPr>
        <a:xfrm>
          <a:off x="0" y="0"/>
          <a:ext cx="0" cy="0"/>
        </a:xfrm>
      </p:grpSpPr>
      <p:sp>
        <p:nvSpPr>
          <p:cNvPr id="10" name="Straight Connector 9"/>
          <p:cNvSpPr>
            <a:spLocks noChangeShapeType="1"/>
          </p:cNvSpPr>
          <p:nvPr/>
        </p:nvSpPr>
        <p:spPr bwMode="auto">
          <a:xfrm flipH="1"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defPPr/>
            <a:lvl1pPr marL="0" indent="0">
              <a:buNone/>
              <a:defRPr lang="en-US" sz="2200" b="1"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defPPr/>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8" name="Footer Placeholder 7"/>
          <p:cNvSpPr>
            <a:spLocks noGrp="1"/>
          </p:cNvSpPr>
          <p:nvPr>
            <p:ph type="ftr" sz="quarter" idx="11"/>
          </p:nvPr>
        </p:nvSpPr>
        <p:spPr>
          <a:xfrm>
            <a:off x="304800" y="6409944"/>
            <a:ext cx="3581400" cy="365760"/>
          </a:xfrm>
        </p:spPr>
        <p:txBody>
          <a:bodyPr/>
          <a:lstStyle>
            <a:defPPr/>
          </a:lstStyle>
          <a:p>
            <a:pPr/>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4" name="Content Placeholder 23"/>
          <p:cNvSpPr>
            <a:spLocks noGrp="1"/>
          </p:cNvSpPr>
          <p:nvPr>
            <p:ph sz="quarter" idx="2"/>
          </p:nvPr>
        </p:nvSpPr>
        <p:spPr>
          <a:xfrm>
            <a:off x="301752" y="2471383"/>
            <a:ext cx="4041648" cy="3818404"/>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defPPr/>
            <a:lvl1pPr algn="ctr">
              <a:defRPr/>
            </a:lvl1pPr>
          </a:lstStyle>
          <a:p>
            <a:pPr/>
            <a:fld id="{CAC3A35A-2DB3-4083-A091-C0A07E13F931}" type="slidenum">
              <a:rPr lang="en-IN" smtClean="0"/>
              <a:pPr/>
              <a:t>‹#›</a:t>
            </a:fld>
            <a:endParaRPr lang="en-IN"/>
          </a:p>
        </p:txBody>
      </p:sp>
      <p:sp>
        <p:nvSpPr>
          <p:cNvPr id="23" name="Title 22"/>
          <p:cNvSpPr>
            <a:spLocks noGrp="1"/>
          </p:cNvSpPr>
          <p:nvPr>
            <p:ph type="title"/>
          </p:nvPr>
        </p:nvSpPr>
        <p:spPr/>
        <p:txBody>
          <a:bodyPr rtlCol="0" anchor="b" anchorCtr="0"/>
          <a:lstStyle>
            <a:defPPr/>
          </a:lstStyle>
          <a:p>
            <a:pPr/>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4" name="Footer Placeholder 3"/>
          <p:cNvSpPr>
            <a:spLocks noGrp="1"/>
          </p:cNvSpPr>
          <p:nvPr>
            <p:ph type="ftr" sz="quarter" idx="11"/>
          </p:nvPr>
        </p:nvSpPr>
        <p:spPr/>
        <p:txBody>
          <a:bodyPr/>
          <a:lstStyle>
            <a:defPPr/>
          </a:lstStyle>
          <a:p>
            <a:pPr/>
            <a:endParaRPr lang="en-IN"/>
          </a:p>
        </p:txBody>
      </p:sp>
      <p:sp>
        <p:nvSpPr>
          <p:cNvPr id="5" name="Slide Number Placeholder 4"/>
          <p:cNvSpPr>
            <a:spLocks noGrp="1"/>
          </p:cNvSpPr>
          <p:nvPr>
            <p:ph type="sldNum" sz="quarter" idx="12"/>
          </p:nvPr>
        </p:nvSpPr>
        <p:spPr>
          <a:xfrm>
            <a:off x="4343400" y="1036020"/>
            <a:ext cx="457200" cy="441325"/>
          </a:xfrm>
        </p:spPr>
        <p:txBody>
          <a:bodyPr/>
          <a:lstStyle>
            <a:defPPr/>
          </a:lstStyle>
          <a:p>
            <a:pPr/>
            <a:fld id="{CAC3A35A-2DB3-4083-A091-C0A07E13F931}" type="slidenum">
              <a:rPr lang="en-IN" smtClean="0"/>
              <a:pPr/>
              <a:t>‹#›</a:t>
            </a:fld>
            <a:endParaRPr lang="en-IN"/>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smtClean="0"/>
              <a:t>Click to edit Master title style</a:t>
            </a:r>
            <a:endParaRPr lang="en-US"/>
          </a:p>
        </p:txBody>
      </p:sp>
      <p:sp>
        <p:nvSpPr>
          <p:cNvPr id="3" name="Content Placeholder 2"/>
          <p:cNvSpPr>
            <a:spLocks noGrp="1"/>
          </p:cNvSpPr>
          <p:nvPr>
            <p:ph sz="half" idx="1"/>
          </p:nvPr>
        </p:nvSpPr>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defPPr/>
          </a:lstStyle>
          <a:p>
            <a:pPr/>
            <a:fld id="{C10E3235-95D9-4A01-A278-60613863635B}" type="datetimeFigureOut">
              <a:rPr lang="en-US" smtClean="0"/>
              <a:pPr/>
              <a:t>11/7/2009</a:t>
            </a:fld>
            <a:endParaRPr lang="en-US"/>
          </a:p>
        </p:txBody>
      </p:sp>
      <p:sp>
        <p:nvSpPr>
          <p:cNvPr id="6" name="Footer Placeholder 5"/>
          <p:cNvSpPr>
            <a:spLocks noGrp="1"/>
          </p:cNvSpPr>
          <p:nvPr>
            <p:ph type="ftr" sz="quarter" idx="4"/>
          </p:nvPr>
        </p:nvSpPr>
        <p:spPr/>
        <p:txBody>
          <a:bodyPr/>
          <a:lstStyle>
            <a:defPPr/>
          </a:lstStyle>
          <a:p>
            <a:pPr/>
            <a:endParaRPr lang="en-US"/>
          </a:p>
        </p:txBody>
      </p:sp>
      <p:sp>
        <p:nvSpPr>
          <p:cNvPr id="7" name="Slide Number Placeholder 6"/>
          <p:cNvSpPr>
            <a:spLocks noGrp="1"/>
          </p:cNvSpPr>
          <p:nvPr>
            <p:ph type="sldNum" sz="quarter" idx="5"/>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 name="Date Placeholder 1"/>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3" name="Footer Placeholder 2"/>
          <p:cNvSpPr>
            <a:spLocks noGrp="1"/>
          </p:cNvSpPr>
          <p:nvPr>
            <p:ph type="ftr" sz="quarter" idx="11"/>
          </p:nvPr>
        </p:nvSpPr>
        <p:spPr/>
        <p:txBody>
          <a:bodyPr/>
          <a:lstStyle>
            <a:defPPr/>
          </a:lstStyle>
          <a:p>
            <a:pPr/>
            <a:endParaRPr lang="en-IN"/>
          </a:p>
        </p:txBody>
      </p:sp>
      <p:sp>
        <p:nvSpPr>
          <p:cNvPr id="4" name="Slide Number Placeholder 3"/>
          <p:cNvSpPr>
            <a:spLocks noGrp="1"/>
          </p:cNvSpPr>
          <p:nvPr>
            <p:ph type="sldNum" sz="quarter" idx="12"/>
          </p:nvPr>
        </p:nvSpPr>
        <p:spPr>
          <a:xfrm>
            <a:off x="4267200" y="6324600"/>
            <a:ext cx="609600" cy="441324"/>
          </a:xfrm>
        </p:spPr>
        <p:txBody>
          <a:bodyPr/>
          <a:lstStyle>
            <a:defPPr/>
            <a:lvl1pPr>
              <a:defRPr>
                <a:solidFill>
                  <a:srgbClr val="FFFFFF"/>
                </a:solidFill>
              </a:defRPr>
            </a:lvl1pPr>
          </a:lstStyle>
          <a:p>
            <a:pPr/>
            <a:fld id="{CAC3A35A-2DB3-4083-A091-C0A07E13F931}" type="slidenum">
              <a:rPr lang="en-IN" smtClean="0"/>
              <a:pPr/>
              <a:t>‹#›</a:t>
            </a:fld>
            <a:endParaRPr lang="en-IN"/>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1"/>
      </p:bgRef>
    </p:bg>
    <p:spTree>
      <p:nvGrpSpPr>
        <p:cNvPr id="1" name=""/>
        <p:cNvGrpSpPr/>
        <p:nvPr/>
      </p:nvGrpSpPr>
      <p:grpSpPr>
        <a:xfrm>
          <a:off x="0" y="0"/>
          <a: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defPPr/>
            <a:lvl1pPr algn="l">
              <a:buNone/>
              <a:defRPr sz="2200" b="1">
                <a:solidFill>
                  <a:srgbClr val="FFFFFF"/>
                </a:solidFill>
              </a:defRPr>
            </a:lvl1pPr>
          </a:lstStyle>
          <a:p>
            <a:pPr/>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defPPr/>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Content Placeholder 19"/>
          <p:cNvSpPr>
            <a:spLocks noGrp="1"/>
          </p:cNvSpPr>
          <p:nvPr>
            <p:ph sz="quarter" idx="1"/>
          </p:nvPr>
        </p:nvSpPr>
        <p:spPr>
          <a:xfrm>
            <a:off x="3124200" y="685800"/>
            <a:ext cx="5638800" cy="54102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vl1pPr>
              <a:defRPr>
                <a:solidFill>
                  <a:schemeClr val="accent3">
                    <a:shade val="75000"/>
                  </a:schemeClr>
                </a:solidFill>
              </a:defRPr>
            </a:lvl1pPr>
          </a:lstStyle>
          <a:p>
            <a:pPr/>
            <a:fld id="{CAC3A35A-2DB3-4083-A091-C0A07E13F931}"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6" name="Footer Placeholder 5"/>
          <p:cNvSpPr>
            <a:spLocks noGrp="1"/>
          </p:cNvSpPr>
          <p:nvPr>
            <p:ph type="ftr" sz="quarter" idx="11"/>
          </p:nvPr>
        </p:nvSpPr>
        <p:spPr>
          <a:xfrm>
            <a:off x="301752" y="6410848"/>
            <a:ext cx="3383280" cy="365760"/>
          </a:xfrm>
        </p:spPr>
        <p:txBody>
          <a:bodyPr/>
          <a:lstStyle>
            <a:defPPr/>
          </a:lstStyle>
          <a:p>
            <a:pPr/>
            <a:endParaRPr lang="en-IN"/>
          </a:p>
        </p:txBody>
      </p:sp>
      <p:pic>
        <p:nvPicPr>
          <p:cNvPr id="22" name="Picture 2" descr="K L University Logo"/>
          <p:cNvPicPr>
            <a:picLocks noChangeAspect="1" noChangeArrowheads="1"/>
          </p:cNvPicPr>
          <p:nvPr userDrawn="1"/>
        </p:nvPicPr>
        <p:blipFill>
          <a:blip r:embed="rId1"/>
          <a:srcRect r="77281"/>
          <a:stretch>
            <a:fillRect/>
          </a:stretch>
        </p:blipFill>
        <p:spPr bwMode="auto">
          <a:xfrm>
            <a:off x="8172400" y="188640"/>
            <a:ext cx="726901" cy="816355"/>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stStyle>
          <a:p>
            <a:pPr/>
            <a:fld id="{CAC3A35A-2DB3-4083-A091-C0A07E13F931}"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defPPr/>
            <a:lvl1pPr algn="l">
              <a:buNone/>
              <a:defRPr sz="2400" b="1">
                <a:solidFill>
                  <a:schemeClr val="tx2"/>
                </a:solidFill>
              </a:defRPr>
            </a:lvl1pPr>
          </a:lstStyle>
          <a:p>
            <a:pPr/>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defPPr/>
            <a:lvl1pPr marL="0" indent="0">
              <a:buNone/>
              <a:defRPr sz="3200"/>
            </a:lvl1pPr>
          </a:lstStyle>
          <a:p>
            <a:pPr/>
            <a:r>
              <a:rPr kumimoji="0" lang="en-US" smtClean="0"/>
              <a:t>Click icon to add picture</a:t>
            </a:r>
            <a:endParaRPr kumimoji="0" lang="en-US"/>
          </a:p>
        </p:txBody>
      </p:sp>
      <p:sp>
        <p:nvSpPr>
          <p:cNvPr id="4" name="Text Placeholder 3"/>
          <p:cNvSpPr>
            <a:spLocks noGrp="1"/>
          </p:cNvSpPr>
          <p:nvPr>
            <p:ph type="body" sz="half" idx="2"/>
          </p:nvPr>
        </p:nvSpPr>
        <p:spPr>
          <a:xfrm>
            <a:off x="381000" y="990600"/>
            <a:ext cx="2438400" cy="5257800"/>
          </a:xfrm>
        </p:spPr>
        <p:txBody>
          <a:bodyPr/>
          <a:lstStyle>
            <a:defPPr/>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a:xfrm>
            <a:off x="5788152" y="6404984"/>
            <a:ext cx="3044952" cy="365760"/>
          </a:xfrm>
        </p:spPr>
        <p:txBody>
          <a:bodyPr/>
          <a:lstStyle>
            <a:defPPr/>
          </a:lstStyle>
          <a:p>
            <a:pPr/>
            <a:fld id="{BB3F2242-0929-46CE-AE99-691258AD02F7}" type="datetimeFigureOut">
              <a:rPr lang="en-IN" smtClean="0"/>
              <a:pPr/>
              <a:t>20-07-2020</a:t>
            </a:fld>
            <a:endParaRPr lang="en-IN"/>
          </a:p>
        </p:txBody>
      </p:sp>
      <p:sp>
        <p:nvSpPr>
          <p:cNvPr id="6" name="Footer Placeholder 5"/>
          <p:cNvSpPr>
            <a:spLocks noGrp="1"/>
          </p:cNvSpPr>
          <p:nvPr>
            <p:ph type="ftr" sz="quarter" idx="11"/>
          </p:nvPr>
        </p:nvSpPr>
        <p:spPr>
          <a:xfrm>
            <a:off x="301752" y="6410848"/>
            <a:ext cx="3584448" cy="365760"/>
          </a:xfrm>
        </p:spPr>
        <p:txBody>
          <a:bodyPr/>
          <a:lstStyle>
            <a:defPPr/>
          </a:lstStyle>
          <a:p>
            <a:pPr/>
            <a:endParaRPr lang="en-IN"/>
          </a:p>
        </p:txBody>
      </p:sp>
      <p:pic>
        <p:nvPicPr>
          <p:cNvPr id="23" name="Picture 2" descr="K L University Logo"/>
          <p:cNvPicPr>
            <a:picLocks noChangeAspect="1" noChangeArrowheads="1"/>
          </p:cNvPicPr>
          <p:nvPr userDrawn="1"/>
        </p:nvPicPr>
        <p:blipFill>
          <a:blip r:embed="rId1"/>
          <a:srcRect r="77281"/>
          <a:stretch>
            <a:fillRect/>
          </a:stretch>
        </p:blipFill>
        <p:spPr bwMode="auto">
          <a:xfrm>
            <a:off x="8100392" y="188640"/>
            <a:ext cx="798909" cy="897225"/>
          </a:xfrm>
          <a:prstGeom prst="rect">
            <a:avLst/>
          </a:prstGeom>
          <a:noFill/>
          <a:ln w="9525">
            <a:noFill/>
            <a:miter lim="800000"/>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6" name="Slide Number Placeholder 5"/>
          <p:cNvSpPr>
            <a:spLocks noGrp="1"/>
          </p:cNvSpPr>
          <p:nvPr>
            <p:ph type="sldNum" sz="quarter" idx="12"/>
          </p:nvPr>
        </p:nvSpPr>
        <p:spPr/>
        <p:txBody>
          <a:bodyPr/>
          <a:lstStyle>
            <a:defPPr/>
          </a:lstStyle>
          <a:p>
            <a:pPr/>
            <a:fld id="{CAC3A35A-2DB3-4083-A091-C0A07E13F93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defPPr/>
          </a:lstStyle>
          <a:p>
            <a:pPr/>
            <a:fld id="{CAC3A35A-2DB3-4083-A091-C0A07E13F931}"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2" name="Vertical Title 1"/>
          <p:cNvSpPr>
            <a:spLocks noGrp="1"/>
          </p:cNvSpPr>
          <p:nvPr>
            <p:ph type="title" orient="vert"/>
          </p:nvPr>
        </p:nvSpPr>
        <p:spPr>
          <a:xfrm>
            <a:off x="7391400" y="304801"/>
            <a:ext cx="1447800" cy="5851525"/>
          </a:xfrm>
        </p:spPr>
        <p:txBody>
          <a:bodyPr vert="eaVert"/>
          <a:lstStyle>
            <a:defPPr/>
          </a:lstStyle>
          <a:p>
            <a:pPr/>
            <a:r>
              <a:rPr kumimoji="0" lang="en-US" smtClean="0"/>
              <a:t>Click to edit Master title style</a:t>
            </a:r>
            <a:endParaRPr kumimoji="0" lang="en-US"/>
          </a:p>
        </p:txBody>
      </p:sp>
      <p:pic>
        <p:nvPicPr>
          <p:cNvPr id="16" name="Picture 2" descr="K L University Logo"/>
          <p:cNvPicPr>
            <a:picLocks noChangeAspect="1" noChangeArrowheads="1"/>
          </p:cNvPicPr>
          <p:nvPr userDrawn="1"/>
        </p:nvPicPr>
        <p:blipFill>
          <a:blip r:embed="rId1"/>
          <a:srcRect r="77281"/>
          <a:stretch>
            <a:fillRect/>
          </a:stretch>
        </p:blipFill>
        <p:spPr bwMode="auto">
          <a:xfrm>
            <a:off x="8100392" y="188640"/>
            <a:ext cx="798909" cy="897225"/>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2"/>
      </p:bgRef>
    </p:bg>
    <p:spTree>
      <p:nvGrpSpPr>
        <p:cNvPr id="1" name=""/>
        <p:cNvGrpSpPr/>
        <p:nvPr/>
      </p:nvGrpSpPr>
      <p:grpSpPr>
        <a:xfrm>
          <a:off x="0" y="0"/>
          <a: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Subtitle 8"/>
          <p:cNvSpPr>
            <a:spLocks noGrp="1"/>
          </p:cNvSpPr>
          <p:nvPr>
            <p:ph type="subTitle" idx="1"/>
          </p:nvPr>
        </p:nvSpPr>
        <p:spPr>
          <a:xfrm>
            <a:off x="1371600" y="2819400"/>
            <a:ext cx="6400800" cy="1752600"/>
          </a:xfrm>
        </p:spPr>
        <p:txBody>
          <a:bodyPr/>
          <a:lstStyle>
            <a:defPPr/>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17" name="Footer Placeholder 16"/>
          <p:cNvSpPr>
            <a:spLocks noGrp="1"/>
          </p:cNvSpPr>
          <p:nvPr>
            <p:ph type="ftr" sz="quarter" idx="11"/>
          </p:nvPr>
        </p:nvSpPr>
        <p:spPr/>
        <p:txBody>
          <a:bodyPr/>
          <a:lstStyle>
            <a:defPPr/>
          </a:lstStyle>
          <a:p>
            <a:pPr/>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CAC3A35A-2DB3-4083-A091-C0A07E13F931}"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defPPr/>
            <a:lvl1pPr>
              <a:defRPr sz="4200">
                <a:solidFill>
                  <a:schemeClr val="accent1"/>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rcRect r="77281"/>
          <a:stretch>
            <a:fillRect/>
          </a:stretch>
        </p:blipFill>
        <p:spPr bwMode="auto">
          <a:xfrm>
            <a:off x="7956376" y="360075"/>
            <a:ext cx="798909" cy="897225"/>
          </a:xfrm>
          <a:prstGeom prst="rect">
            <a:avLst/>
          </a:prstGeom>
          <a:noFill/>
          <a:ln w="9525">
            <a:noFill/>
            <a:miter lim="800000"/>
          </a:ln>
        </p:spPr>
      </p:pic>
      <p:pic>
        <p:nvPicPr>
          <p:cNvPr id="21" name="Picture 2" descr="K L University Logo"/>
          <p:cNvPicPr>
            <a:picLocks noChangeAspect="1" noChangeArrowheads="1"/>
          </p:cNvPicPr>
          <p:nvPr userDrawn="1"/>
        </p:nvPicPr>
        <p:blipFill>
          <a:blip r:embed="rId1"/>
          <a:stretch>
            <a:fillRect/>
          </a:stretch>
        </p:blipFill>
        <p:spPr bwMode="auto">
          <a:xfrm>
            <a:off x="2267745" y="3861048"/>
            <a:ext cx="4052474"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vl1pPr>
              <a:defRPr>
                <a:solidFill>
                  <a:schemeClr val="accent3">
                    <a:shade val="75000"/>
                  </a:schemeClr>
                </a:solidFill>
              </a:defRPr>
            </a:lvl1pPr>
          </a:lstStyle>
          <a:p>
            <a:pPr/>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6" name="Slide Number Placeholder 5"/>
          <p:cNvSpPr>
            <a:spLocks noGrp="1"/>
          </p:cNvSpPr>
          <p:nvPr>
            <p:ph type="sldNum" sz="quarter" idx="12"/>
          </p:nvPr>
        </p:nvSpPr>
        <p:spPr>
          <a:xfrm>
            <a:off x="4361688" y="1026372"/>
            <a:ext cx="457200" cy="441325"/>
          </a:xfrm>
        </p:spPr>
        <p:txBody>
          <a:bodyPr/>
          <a:lstStyle>
            <a:defPPr/>
          </a:lstStyle>
          <a:p>
            <a:pPr/>
            <a:fld id="{CAC3A35A-2DB3-4083-A091-C0A07E13F931}"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7" name="Picture 2" descr="K L University Logo"/>
          <p:cNvPicPr>
            <a:picLocks noChangeAspect="1" noChangeArrowheads="1"/>
          </p:cNvPicPr>
          <p:nvPr userDrawn="1"/>
        </p:nvPicPr>
        <p:blipFill>
          <a:blip r:embed="rId1"/>
          <a:srcRect r="77281"/>
          <a:stretch>
            <a:fillRect/>
          </a:stretch>
        </p:blipFill>
        <p:spPr bwMode="auto">
          <a:xfrm>
            <a:off x="8100392" y="188640"/>
            <a:ext cx="798909" cy="897225"/>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1368426" y="2743200"/>
            <a:ext cx="6480174" cy="1673225"/>
          </a:xfrm>
        </p:spPr>
        <p:txBody>
          <a:bodyPr anchor="t"/>
          <a:lstStyle>
            <a:defPPr/>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Footer Placeholder 4"/>
          <p:cNvSpPr>
            <a:spLocks noGrp="1"/>
          </p:cNvSpPr>
          <p:nvPr>
            <p:ph type="ftr" sz="quarter" idx="11"/>
          </p:nvPr>
        </p:nvSpPr>
        <p:spPr/>
        <p:txBody>
          <a:bodyPr/>
          <a:lstStyle>
            <a:defPPr/>
          </a:lstStyle>
          <a:p>
            <a:pPr/>
            <a:endParaRPr lang="en-IN"/>
          </a:p>
        </p:txBody>
      </p:sp>
      <p:sp>
        <p:nvSpPr>
          <p:cNvPr id="4" name="Date Placeholder 3"/>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CAC3A35A-2DB3-4083-A091-C0A07E13F931}"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defPPr/>
            <a:lvl1pPr algn="ctr">
              <a:buNone/>
              <a:defRPr sz="4200" b="0" cap="none" baseline="0">
                <a:solidFill>
                  <a:srgbClr val="FFFFFF"/>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rcRect r="77281"/>
          <a:stretch>
            <a:fillRect/>
          </a:stretch>
        </p:blipFill>
        <p:spPr bwMode="auto">
          <a:xfrm>
            <a:off x="7956376" y="289824"/>
            <a:ext cx="798909" cy="897225"/>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301752" y="228600"/>
            <a:ext cx="8534400" cy="758952"/>
          </a:xfrm>
        </p:spPr>
        <p:txBody>
          <a:bodyPr/>
          <a:lstStyle>
            <a:defPPr/>
          </a:lstStyle>
          <a:p>
            <a:pPr/>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defPPr/>
          </a:lstStyle>
          <a:p>
            <a:pPr/>
            <a:fld id="{BB3F2242-0929-46CE-AE99-691258AD02F7}" type="datetimeFigureOut">
              <a:rPr lang="en-IN" smtClean="0"/>
              <a:pPr/>
              <a:t>20-07-2020</a:t>
            </a:fld>
            <a:endParaRPr lang="en-IN"/>
          </a:p>
        </p:txBody>
      </p:sp>
      <p:sp>
        <p:nvSpPr>
          <p:cNvPr id="6" name="Footer Placeholder 5"/>
          <p:cNvSpPr>
            <a:spLocks noGrp="1"/>
          </p:cNvSpPr>
          <p:nvPr>
            <p:ph type="ftr" sz="quarter" idx="11"/>
          </p:nvPr>
        </p:nvSpPr>
        <p:spPr/>
        <p:txBody>
          <a:bodyPr/>
          <a:lstStyle>
            <a:defPPr/>
          </a:lstStyle>
          <a:p>
            <a:pPr/>
            <a:endParaRPr lang="en-IN"/>
          </a:p>
        </p:txBody>
      </p:sp>
      <p:sp>
        <p:nvSpPr>
          <p:cNvPr id="7" name="Slide Number Placeholder 6"/>
          <p:cNvSpPr>
            <a:spLocks noGrp="1"/>
          </p:cNvSpPr>
          <p:nvPr>
            <p:ph type="sldNum" sz="quarter" idx="12"/>
          </p:nvPr>
        </p:nvSpPr>
        <p:spPr/>
        <p:txBody>
          <a:bodyPr/>
          <a:lstStyle>
            <a:defPPr/>
          </a:lstStyle>
          <a:p>
            <a:pPr/>
            <a:fld id="{CAC3A35A-2DB3-4083-A091-C0A07E13F931}"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Content Placeholder 9"/>
          <p:cNvSpPr>
            <a:spLocks noGrp="1"/>
          </p:cNvSpPr>
          <p:nvPr>
            <p:ph sz="half" idx="1"/>
          </p:nvPr>
        </p:nvSpPr>
        <p:spPr>
          <a:xfrm>
            <a:off x="301752"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bg>
      <p:bgRef idx="1001">
        <a:schemeClr val="bg2"/>
      </p:bgRef>
    </p:bg>
    <p:spTree>
      <p:nvGrpSpPr>
        <p:cNvPr id="1" name=""/>
        <p:cNvGrpSpPr/>
        <p:nvPr/>
      </p:nvGrpSpPr>
      <p:grpSpPr>
        <a:xfrm>
          <a:off x="0" y="0"/>
          <a:ext cx="0" cy="0"/>
        </a:xfrm>
      </p:grpSpPr>
      <p:sp>
        <p:nvSpPr>
          <p:cNvPr id="10" name="Straight Connector 9"/>
          <p:cNvSpPr>
            <a:spLocks noChangeShapeType="1"/>
          </p:cNvSpPr>
          <p:nvPr/>
        </p:nvSpPr>
        <p:spPr bwMode="auto">
          <a:xfrm flipH="1"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defPPr/>
            <a:lvl1pPr marL="0" indent="0">
              <a:buNone/>
              <a:defRPr lang="en-US" sz="2200" b="1"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defPPr/>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8" name="Footer Placeholder 7"/>
          <p:cNvSpPr>
            <a:spLocks noGrp="1"/>
          </p:cNvSpPr>
          <p:nvPr>
            <p:ph type="ftr" sz="quarter" idx="11"/>
          </p:nvPr>
        </p:nvSpPr>
        <p:spPr>
          <a:xfrm>
            <a:off x="304800" y="6409944"/>
            <a:ext cx="3581400" cy="365760"/>
          </a:xfrm>
        </p:spPr>
        <p:txBody>
          <a:bodyPr/>
          <a:lstStyle>
            <a:defPPr/>
          </a:lstStyle>
          <a:p>
            <a:pPr/>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4" name="Content Placeholder 23"/>
          <p:cNvSpPr>
            <a:spLocks noGrp="1"/>
          </p:cNvSpPr>
          <p:nvPr>
            <p:ph sz="quarter" idx="2"/>
          </p:nvPr>
        </p:nvSpPr>
        <p:spPr>
          <a:xfrm>
            <a:off x="301752" y="2471383"/>
            <a:ext cx="4041648" cy="3818404"/>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defPPr/>
            <a:lvl1pPr algn="ctr">
              <a:defRPr/>
            </a:lvl1pPr>
          </a:lstStyle>
          <a:p>
            <a:pPr/>
            <a:fld id="{CAC3A35A-2DB3-4083-A091-C0A07E13F931}" type="slidenum">
              <a:rPr lang="en-IN" smtClean="0"/>
              <a:pPr/>
              <a:t>‹#›</a:t>
            </a:fld>
            <a:endParaRPr lang="en-IN"/>
          </a:p>
        </p:txBody>
      </p:sp>
      <p:sp>
        <p:nvSpPr>
          <p:cNvPr id="23" name="Title 22"/>
          <p:cNvSpPr>
            <a:spLocks noGrp="1"/>
          </p:cNvSpPr>
          <p:nvPr>
            <p:ph type="title"/>
          </p:nvPr>
        </p:nvSpPr>
        <p:spPr/>
        <p:txBody>
          <a:bodyPr rtlCol="0" anchor="b" anchorCtr="0"/>
          <a:lstStyle>
            <a:defPPr/>
          </a:lstStyle>
          <a:p>
            <a:pPr/>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defPPr/>
            <a:lvl1pPr/>
          </a:lstStyle>
          <a:p>
            <a:pPr/>
            <a:r>
              <a:rPr lang="en-US" smtClean="0"/>
              <a:t>Click to edit Master title style</a:t>
            </a:r>
            <a:endParaRPr lang="en-US"/>
          </a:p>
        </p:txBody>
      </p:sp>
      <p:sp>
        <p:nvSpPr>
          <p:cNvPr id="3" name="Text Placeholder 2"/>
          <p:cNvSpPr>
            <a:spLocks noGrp="1"/>
          </p:cNvSpPr>
          <p:nvPr>
            <p:ph type="body" idx="1"/>
          </p:nvPr>
        </p:nvSpPr>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rPr lang="en-US" smtClean="0"/>
              <a:t>Click to edit Master text styles</a:t>
            </a:r>
          </a:p>
        </p:txBody>
      </p:sp>
      <p:sp>
        <p:nvSpPr>
          <p:cNvPr id="4" name="Content Placeholder 3"/>
          <p:cNvSpPr>
            <a:spLocks noGrp="1"/>
          </p:cNvSpPr>
          <p:nvPr>
            <p:ph sz="half" idx="2"/>
          </p:nvPr>
        </p:nvSpPr>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rPr lang="en-US" smtClean="0"/>
              <a:t>Click to edit Master text styles</a:t>
            </a:r>
          </a:p>
        </p:txBody>
      </p:sp>
      <p:sp>
        <p:nvSpPr>
          <p:cNvPr id="6" name="Content Placeholder 5"/>
          <p:cNvSpPr>
            <a:spLocks noGrp="1"/>
          </p:cNvSpPr>
          <p:nvPr>
            <p:ph sz="quarter" idx="4"/>
          </p:nvPr>
        </p:nvSpPr>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defPPr/>
          </a:lstStyle>
          <a:p>
            <a:pPr/>
            <a:fld id="{2EE4FD0C-A398-4DC1-B590-261FAC41F026}" type="datetimeFigureOut">
              <a:rPr lang="en-US" smtClean="0"/>
              <a:pPr/>
              <a:t>11/7/2009</a:t>
            </a:fld>
            <a:endParaRPr lang="en-US"/>
          </a:p>
        </p:txBody>
      </p:sp>
      <p:sp>
        <p:nvSpPr>
          <p:cNvPr id="8" name="Footer Placeholder 7"/>
          <p:cNvSpPr>
            <a:spLocks noGrp="1"/>
          </p:cNvSpPr>
          <p:nvPr>
            <p:ph type="ftr" sz="quarter" idx="6"/>
          </p:nvPr>
        </p:nvSpPr>
        <p:spPr/>
        <p:txBody>
          <a:bodyPr/>
          <a:lstStyle>
            <a:defPPr/>
          </a:lstStyle>
          <a:p>
            <a:pPr/>
            <a:endParaRPr lang="en-US"/>
          </a:p>
        </p:txBody>
      </p:sp>
      <p:sp>
        <p:nvSpPr>
          <p:cNvPr id="9" name="Slide Number Placeholder 8"/>
          <p:cNvSpPr>
            <a:spLocks noGrp="1"/>
          </p:cNvSpPr>
          <p:nvPr>
            <p:ph type="sldNum" sz="quarter" idx="7"/>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4" name="Footer Placeholder 3"/>
          <p:cNvSpPr>
            <a:spLocks noGrp="1"/>
          </p:cNvSpPr>
          <p:nvPr>
            <p:ph type="ftr" sz="quarter" idx="11"/>
          </p:nvPr>
        </p:nvSpPr>
        <p:spPr/>
        <p:txBody>
          <a:bodyPr/>
          <a:lstStyle>
            <a:defPPr/>
          </a:lstStyle>
          <a:p>
            <a:pPr/>
            <a:endParaRPr lang="en-IN"/>
          </a:p>
        </p:txBody>
      </p:sp>
      <p:sp>
        <p:nvSpPr>
          <p:cNvPr id="5" name="Slide Number Placeholder 4"/>
          <p:cNvSpPr>
            <a:spLocks noGrp="1"/>
          </p:cNvSpPr>
          <p:nvPr>
            <p:ph type="sldNum" sz="quarter" idx="12"/>
          </p:nvPr>
        </p:nvSpPr>
        <p:spPr>
          <a:xfrm>
            <a:off x="4343400" y="1036020"/>
            <a:ext cx="457200" cy="441325"/>
          </a:xfrm>
        </p:spPr>
        <p:txBody>
          <a:bodyPr/>
          <a:lstStyle>
            <a:defPPr/>
          </a:lstStyle>
          <a:p>
            <a:pPr/>
            <a:fld id="{CAC3A35A-2DB3-4083-A091-C0A07E13F931}" type="slidenum">
              <a:rPr lang="en-IN" smtClean="0"/>
              <a:pPr/>
              <a:t>‹#›</a:t>
            </a:fld>
            <a:endParaRPr lang="en-IN"/>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 name="Date Placeholder 1"/>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3" name="Footer Placeholder 2"/>
          <p:cNvSpPr>
            <a:spLocks noGrp="1"/>
          </p:cNvSpPr>
          <p:nvPr>
            <p:ph type="ftr" sz="quarter" idx="11"/>
          </p:nvPr>
        </p:nvSpPr>
        <p:spPr/>
        <p:txBody>
          <a:bodyPr/>
          <a:lstStyle>
            <a:defPPr/>
          </a:lstStyle>
          <a:p>
            <a:pPr/>
            <a:endParaRPr lang="en-IN"/>
          </a:p>
        </p:txBody>
      </p:sp>
      <p:sp>
        <p:nvSpPr>
          <p:cNvPr id="4" name="Slide Number Placeholder 3"/>
          <p:cNvSpPr>
            <a:spLocks noGrp="1"/>
          </p:cNvSpPr>
          <p:nvPr>
            <p:ph type="sldNum" sz="quarter" idx="12"/>
          </p:nvPr>
        </p:nvSpPr>
        <p:spPr>
          <a:xfrm>
            <a:off x="4267200" y="6324600"/>
            <a:ext cx="609600" cy="441324"/>
          </a:xfrm>
        </p:spPr>
        <p:txBody>
          <a:bodyPr/>
          <a:lstStyle>
            <a:defPPr/>
            <a:lvl1pPr>
              <a:defRPr>
                <a:solidFill>
                  <a:srgbClr val="FFFFFF"/>
                </a:solidFill>
              </a:defRPr>
            </a:lvl1pPr>
          </a:lstStyle>
          <a:p>
            <a:pPr/>
            <a:fld id="{CAC3A35A-2DB3-4083-A091-C0A07E13F931}" type="slidenum">
              <a:rPr lang="en-IN" smtClean="0"/>
              <a:pPr/>
              <a:t>‹#›</a:t>
            </a:fld>
            <a:endParaRPr lang="en-IN"/>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1"/>
      </p:bgRef>
    </p:bg>
    <p:spTree>
      <p:nvGrpSpPr>
        <p:cNvPr id="1" name=""/>
        <p:cNvGrpSpPr/>
        <p:nvPr/>
      </p:nvGrpSpPr>
      <p:grpSpPr>
        <a:xfrm>
          <a:off x="0" y="0"/>
          <a: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defPPr/>
            <a:lvl1pPr algn="l">
              <a:buNone/>
              <a:defRPr sz="2200" b="1">
                <a:solidFill>
                  <a:srgbClr val="FFFFFF"/>
                </a:solidFill>
              </a:defRPr>
            </a:lvl1pPr>
          </a:lstStyle>
          <a:p>
            <a:pPr/>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defPPr/>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Content Placeholder 19"/>
          <p:cNvSpPr>
            <a:spLocks noGrp="1"/>
          </p:cNvSpPr>
          <p:nvPr>
            <p:ph sz="quarter" idx="1"/>
          </p:nvPr>
        </p:nvSpPr>
        <p:spPr>
          <a:xfrm>
            <a:off x="3124200" y="685800"/>
            <a:ext cx="5638800" cy="54102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vl1pPr>
              <a:defRPr>
                <a:solidFill>
                  <a:schemeClr val="accent3">
                    <a:shade val="75000"/>
                  </a:schemeClr>
                </a:solidFill>
              </a:defRPr>
            </a:lvl1pPr>
          </a:lstStyle>
          <a:p>
            <a:pPr/>
            <a:fld id="{CAC3A35A-2DB3-4083-A091-C0A07E13F931}"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6" name="Footer Placeholder 5"/>
          <p:cNvSpPr>
            <a:spLocks noGrp="1"/>
          </p:cNvSpPr>
          <p:nvPr>
            <p:ph type="ftr" sz="quarter" idx="11"/>
          </p:nvPr>
        </p:nvSpPr>
        <p:spPr>
          <a:xfrm>
            <a:off x="301752" y="6410848"/>
            <a:ext cx="3383280" cy="365760"/>
          </a:xfrm>
        </p:spPr>
        <p:txBody>
          <a:bodyPr/>
          <a:lstStyle>
            <a:defPPr/>
          </a:lstStyle>
          <a:p>
            <a:pPr/>
            <a:endParaRPr lang="en-IN"/>
          </a:p>
        </p:txBody>
      </p:sp>
      <p:pic>
        <p:nvPicPr>
          <p:cNvPr id="22" name="Picture 2" descr="K L University Logo"/>
          <p:cNvPicPr>
            <a:picLocks noChangeAspect="1" noChangeArrowheads="1"/>
          </p:cNvPicPr>
          <p:nvPr userDrawn="1"/>
        </p:nvPicPr>
        <p:blipFill>
          <a:blip r:embed="rId1"/>
          <a:srcRect r="77281"/>
          <a:stretch>
            <a:fillRect/>
          </a:stretch>
        </p:blipFill>
        <p:spPr bwMode="auto">
          <a:xfrm>
            <a:off x="8172400" y="188640"/>
            <a:ext cx="726901" cy="816355"/>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stStyle>
          <a:p>
            <a:pPr/>
            <a:fld id="{CAC3A35A-2DB3-4083-A091-C0A07E13F931}"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defPPr/>
            <a:lvl1pPr algn="l">
              <a:buNone/>
              <a:defRPr sz="2400" b="1">
                <a:solidFill>
                  <a:schemeClr val="tx2"/>
                </a:solidFill>
              </a:defRPr>
            </a:lvl1pPr>
          </a:lstStyle>
          <a:p>
            <a:pPr/>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defPPr/>
            <a:lvl1pPr marL="0" indent="0">
              <a:buNone/>
              <a:defRPr sz="3200"/>
            </a:lvl1pPr>
          </a:lstStyle>
          <a:p>
            <a:pPr/>
            <a:r>
              <a:rPr kumimoji="0" lang="en-US" smtClean="0"/>
              <a:t>Click icon to add picture</a:t>
            </a:r>
            <a:endParaRPr kumimoji="0" lang="en-US"/>
          </a:p>
        </p:txBody>
      </p:sp>
      <p:sp>
        <p:nvSpPr>
          <p:cNvPr id="4" name="Text Placeholder 3"/>
          <p:cNvSpPr>
            <a:spLocks noGrp="1"/>
          </p:cNvSpPr>
          <p:nvPr>
            <p:ph type="body" sz="half" idx="2"/>
          </p:nvPr>
        </p:nvSpPr>
        <p:spPr>
          <a:xfrm>
            <a:off x="381000" y="990600"/>
            <a:ext cx="2438400" cy="5257800"/>
          </a:xfrm>
        </p:spPr>
        <p:txBody>
          <a:bodyPr/>
          <a:lstStyle>
            <a:defPPr/>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a:xfrm>
            <a:off x="5788152" y="6404984"/>
            <a:ext cx="3044952" cy="365760"/>
          </a:xfrm>
        </p:spPr>
        <p:txBody>
          <a:bodyPr/>
          <a:lstStyle>
            <a:defPPr/>
          </a:lstStyle>
          <a:p>
            <a:pPr/>
            <a:fld id="{BB3F2242-0929-46CE-AE99-691258AD02F7}" type="datetimeFigureOut">
              <a:rPr lang="en-IN" smtClean="0"/>
              <a:pPr/>
              <a:t>20-07-2020</a:t>
            </a:fld>
            <a:endParaRPr lang="en-IN"/>
          </a:p>
        </p:txBody>
      </p:sp>
      <p:sp>
        <p:nvSpPr>
          <p:cNvPr id="6" name="Footer Placeholder 5"/>
          <p:cNvSpPr>
            <a:spLocks noGrp="1"/>
          </p:cNvSpPr>
          <p:nvPr>
            <p:ph type="ftr" sz="quarter" idx="11"/>
          </p:nvPr>
        </p:nvSpPr>
        <p:spPr>
          <a:xfrm>
            <a:off x="301752" y="6410848"/>
            <a:ext cx="3584448" cy="365760"/>
          </a:xfrm>
        </p:spPr>
        <p:txBody>
          <a:bodyPr/>
          <a:lstStyle>
            <a:defPPr/>
          </a:lstStyle>
          <a:p>
            <a:pPr/>
            <a:endParaRPr lang="en-IN"/>
          </a:p>
        </p:txBody>
      </p:sp>
      <p:pic>
        <p:nvPicPr>
          <p:cNvPr id="23" name="Picture 2" descr="K L University Logo"/>
          <p:cNvPicPr>
            <a:picLocks noChangeAspect="1" noChangeArrowheads="1"/>
          </p:cNvPicPr>
          <p:nvPr userDrawn="1"/>
        </p:nvPicPr>
        <p:blipFill>
          <a:blip r:embed="rId1"/>
          <a:srcRect r="77281"/>
          <a:stretch>
            <a:fillRect/>
          </a:stretch>
        </p:blipFill>
        <p:spPr bwMode="auto">
          <a:xfrm>
            <a:off x="8100392" y="188640"/>
            <a:ext cx="798909" cy="897225"/>
          </a:xfrm>
          <a:prstGeom prst="rect">
            <a:avLst/>
          </a:prstGeom>
          <a:noFill/>
          <a:ln w="9525">
            <a:noFill/>
            <a:miter lim="800000"/>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6" name="Slide Number Placeholder 5"/>
          <p:cNvSpPr>
            <a:spLocks noGrp="1"/>
          </p:cNvSpPr>
          <p:nvPr>
            <p:ph type="sldNum" sz="quarter" idx="12"/>
          </p:nvPr>
        </p:nvSpPr>
        <p:spPr/>
        <p:txBody>
          <a:bodyPr/>
          <a:lstStyle>
            <a:defPPr/>
          </a:lstStyle>
          <a:p>
            <a:pPr/>
            <a:fld id="{CAC3A35A-2DB3-4083-A091-C0A07E13F93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defPPr/>
          </a:lstStyle>
          <a:p>
            <a:pPr/>
            <a:fld id="{CAC3A35A-2DB3-4083-A091-C0A07E13F931}"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a:fld id="{BB3F2242-0929-46CE-AE99-691258AD02F7}" type="datetimeFigureOut">
              <a:rPr lang="en-IN" smtClean="0"/>
              <a:pPr/>
              <a:t>20-07-2020</a:t>
            </a:fld>
            <a:endParaRPr lang="en-IN"/>
          </a:p>
        </p:txBody>
      </p:sp>
      <p:sp>
        <p:nvSpPr>
          <p:cNvPr id="5" name="Footer Placeholder 4"/>
          <p:cNvSpPr>
            <a:spLocks noGrp="1"/>
          </p:cNvSpPr>
          <p:nvPr>
            <p:ph type="ftr" sz="quarter" idx="11"/>
          </p:nvPr>
        </p:nvSpPr>
        <p:spPr/>
        <p:txBody>
          <a:bodyPr/>
          <a:lstStyle>
            <a:defPPr/>
          </a:lstStyle>
          <a:p>
            <a:pPr/>
            <a:endParaRPr lang="en-IN"/>
          </a:p>
        </p:txBody>
      </p:sp>
      <p:sp>
        <p:nvSpPr>
          <p:cNvPr id="2" name="Vertical Title 1"/>
          <p:cNvSpPr>
            <a:spLocks noGrp="1"/>
          </p:cNvSpPr>
          <p:nvPr>
            <p:ph type="title" orient="vert"/>
          </p:nvPr>
        </p:nvSpPr>
        <p:spPr>
          <a:xfrm>
            <a:off x="7391400" y="304801"/>
            <a:ext cx="1447800" cy="5851525"/>
          </a:xfrm>
        </p:spPr>
        <p:txBody>
          <a:bodyPr vert="eaVert"/>
          <a:lstStyle>
            <a:defPPr/>
          </a:lstStyle>
          <a:p>
            <a:pPr/>
            <a:r>
              <a:rPr kumimoji="0" lang="en-US" smtClean="0"/>
              <a:t>Click to edit Master title style</a:t>
            </a:r>
            <a:endParaRPr kumimoji="0" lang="en-US"/>
          </a:p>
        </p:txBody>
      </p:sp>
      <p:pic>
        <p:nvPicPr>
          <p:cNvPr id="16" name="Picture 2" descr="K L University Logo"/>
          <p:cNvPicPr>
            <a:picLocks noChangeAspect="1" noChangeArrowheads="1"/>
          </p:cNvPicPr>
          <p:nvPr userDrawn="1"/>
        </p:nvPicPr>
        <p:blipFill>
          <a:blip r:embed="rId1"/>
          <a:srcRect r="77281"/>
          <a:stretch>
            <a:fillRect/>
          </a:stretch>
        </p:blipFill>
        <p:spPr bwMode="auto">
          <a:xfrm>
            <a:off x="8100392" y="188640"/>
            <a:ext cx="798909" cy="897225"/>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2"/>
      </p:bgRef>
    </p:bg>
    <p:spTree>
      <p:nvGrpSpPr>
        <p:cNvPr id="1" name=""/>
        <p:cNvGrpSpPr/>
        <p:nvPr/>
      </p:nvGrpSpPr>
      <p:grpSpPr>
        <a:xfrm>
          <a:off x="0" y="0"/>
          <a: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Subtitle 8"/>
          <p:cNvSpPr>
            <a:spLocks noGrp="1"/>
          </p:cNvSpPr>
          <p:nvPr>
            <p:ph type="subTitle" idx="1"/>
          </p:nvPr>
        </p:nvSpPr>
        <p:spPr>
          <a:xfrm>
            <a:off x="1371600" y="2819400"/>
            <a:ext cx="6400800" cy="1752600"/>
          </a:xfrm>
        </p:spPr>
        <p:txBody>
          <a:bodyPr/>
          <a:lstStyle>
            <a:defPPr/>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17" name="Footer Placeholder 16"/>
          <p:cNvSpPr>
            <a:spLocks noGrp="1"/>
          </p:cNvSpPr>
          <p:nvPr>
            <p:ph type="ftr" sz="quarter" idx="11"/>
          </p:nvPr>
        </p:nvSpPr>
        <p:spPr/>
        <p:txBody>
          <a:bodyPr/>
          <a:lstStyle>
            <a:defPPr/>
          </a:lstStyle>
          <a:p>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defPPr/>
            <a:lvl1pPr>
              <a:defRPr sz="4200">
                <a:solidFill>
                  <a:schemeClr val="accent1"/>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tretch>
            <a:fillRect/>
          </a:stretch>
        </p:blipFill>
        <p:spPr bwMode="auto">
          <a:xfrm>
            <a:off x="2895600" y="3962400"/>
            <a:ext cx="3514725"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vl1pPr>
              <a:defRPr>
                <a:solidFill>
                  <a:schemeClr val="accent3">
                    <a:shade val="75000"/>
                  </a:schemeClr>
                </a:solidFill>
              </a:defRPr>
            </a:lvl1pPr>
          </a:lstStyle>
          <a:p>
            <a:pPr/>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a:xfrm>
            <a:off x="4361688" y="1026372"/>
            <a:ext cx="457200" cy="441325"/>
          </a:xfrm>
        </p:spPr>
        <p:txBody>
          <a:bodyPr/>
          <a:lstStyle>
            <a:defPPr/>
          </a:lstStyle>
          <a:p>
            <a:pPr/>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1368426" y="2743200"/>
            <a:ext cx="6480174" cy="1673225"/>
          </a:xfrm>
        </p:spPr>
        <p:txBody>
          <a:bodyPr anchor="t"/>
          <a:lstStyle>
            <a:defPPr/>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Footer Placeholder 4"/>
          <p:cNvSpPr>
            <a:spLocks noGrp="1"/>
          </p:cNvSpPr>
          <p:nvPr>
            <p:ph type="ftr" sz="quarter" idx="11"/>
          </p:nvPr>
        </p:nvSpPr>
        <p:spPr/>
        <p:txBody>
          <a:bodyPr/>
          <a:lstStyle>
            <a:defPPr/>
          </a:lstStyle>
          <a:p>
            <a:pPr/>
            <a:endParaRPr lang="en-US"/>
          </a:p>
        </p:txBody>
      </p:sp>
      <p:sp>
        <p:nvSpPr>
          <p:cNvPr id="4" name="Date Placeholder 3"/>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defPPr/>
            <a:lvl1pPr algn="ctr">
              <a:buNone/>
              <a:defRPr sz="4200" b="0" cap="none" baseline="0">
                <a:solidFill>
                  <a:srgbClr val="FFFFFF"/>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301752" y="228600"/>
            <a:ext cx="8534400" cy="758952"/>
          </a:xfrm>
        </p:spPr>
        <p:txBody>
          <a:bodyPr/>
          <a:lstStyle>
            <a:defPPr/>
          </a:lstStyle>
          <a:p>
            <a:pPr/>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defPPr/>
          </a:lstStyle>
          <a:p>
            <a:pPr/>
            <a:fld id="{1D8BD707-D9CF-40AE-B4C6-C98DA3205C09}" type="datetimeFigureOut">
              <a:rPr lang="en-US" smtClean="0"/>
              <a:pPr/>
              <a:t>7/20/2020</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Content Placeholder 9"/>
          <p:cNvSpPr>
            <a:spLocks noGrp="1"/>
          </p:cNvSpPr>
          <p:nvPr>
            <p:ph sz="half" idx="1"/>
          </p:nvPr>
        </p:nvSpPr>
        <p:spPr>
          <a:xfrm>
            <a:off x="301752"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smtClean="0"/>
              <a:t>Click to edit Master title style</a:t>
            </a:r>
            <a:endParaRPr lang="en-US"/>
          </a:p>
        </p:txBody>
      </p:sp>
      <p:sp>
        <p:nvSpPr>
          <p:cNvPr id="3" name="Date Placeholder 2"/>
          <p:cNvSpPr>
            <a:spLocks noGrp="1"/>
          </p:cNvSpPr>
          <p:nvPr>
            <p:ph type="dt" sz="half" idx="1"/>
          </p:nvPr>
        </p:nvSpPr>
        <p:spPr/>
        <p:txBody>
          <a:bodyPr/>
          <a:lstStyle>
            <a:defPPr/>
          </a:lstStyle>
          <a:p>
            <a:pPr/>
            <a:fld id="{EEFD4E4B-A111-4DEF-9A1F-D60AA5ED1D79}" type="datetimeFigureOut">
              <a:rPr lang="en-US" smtClean="0"/>
              <a:pPr/>
              <a:t>11/7/2009</a:t>
            </a:fld>
            <a:endParaRPr lang="en-US"/>
          </a:p>
        </p:txBody>
      </p:sp>
      <p:sp>
        <p:nvSpPr>
          <p:cNvPr id="4" name="Footer Placeholder 3"/>
          <p:cNvSpPr>
            <a:spLocks noGrp="1"/>
          </p:cNvSpPr>
          <p:nvPr>
            <p:ph type="ftr" sz="quarter" idx="2"/>
          </p:nvPr>
        </p:nvSpPr>
        <p:spPr/>
        <p:txBody>
          <a:bodyPr/>
          <a:lstStyle>
            <a:defPPr/>
          </a:lstStyle>
          <a:p>
            <a:pPr/>
            <a:endParaRPr lang="en-US"/>
          </a:p>
        </p:txBody>
      </p:sp>
      <p:sp>
        <p:nvSpPr>
          <p:cNvPr id="5" name="Slide Number Placeholder 4"/>
          <p:cNvSpPr>
            <a:spLocks noGrp="1"/>
          </p:cNvSpPr>
          <p:nvPr>
            <p:ph type="sldNum" sz="quarter" idx="3"/>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bg>
      <p:bgRef idx="1001">
        <a:schemeClr val="bg2"/>
      </p:bgRef>
    </p:bg>
    <p:spTree>
      <p:nvGrpSpPr>
        <p:cNvPr id="1" name=""/>
        <p:cNvGrpSpPr/>
        <p:nvPr/>
      </p:nvGrpSpPr>
      <p:grpSpPr>
        <a:xfrm>
          <a:off x="0" y="0"/>
          <a:ext cx="0" cy="0"/>
        </a:xfrm>
      </p:grpSpPr>
      <p:sp>
        <p:nvSpPr>
          <p:cNvPr id="10" name="Straight Connector 9"/>
          <p:cNvSpPr>
            <a:spLocks noChangeShapeType="1"/>
          </p:cNvSpPr>
          <p:nvPr/>
        </p:nvSpPr>
        <p:spPr bwMode="auto">
          <a:xfrm flipH="1"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defPPr/>
            <a:lvl1pPr marL="0" indent="0">
              <a:buNone/>
              <a:defRPr lang="en-US" sz="2200" b="1"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defPPr/>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8" name="Footer Placeholder 7"/>
          <p:cNvSpPr>
            <a:spLocks noGrp="1"/>
          </p:cNvSpPr>
          <p:nvPr>
            <p:ph type="ftr" sz="quarter" idx="11"/>
          </p:nvPr>
        </p:nvSpPr>
        <p:spPr>
          <a:xfrm>
            <a:off x="304800" y="6409944"/>
            <a:ext cx="3581400" cy="365760"/>
          </a:xfrm>
        </p:spPr>
        <p:txBody>
          <a:bodyPr/>
          <a:lstStyle>
            <a:defPPr/>
          </a:lstStyle>
          <a:p>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4" name="Content Placeholder 23"/>
          <p:cNvSpPr>
            <a:spLocks noGrp="1"/>
          </p:cNvSpPr>
          <p:nvPr>
            <p:ph sz="quarter" idx="2"/>
          </p:nvPr>
        </p:nvSpPr>
        <p:spPr>
          <a:xfrm>
            <a:off x="301752" y="2471383"/>
            <a:ext cx="4041648" cy="3818404"/>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defPPr/>
            <a:lvl1pPr algn="ctr">
              <a:defRPr/>
            </a:lvl1pPr>
          </a:lstStyle>
          <a:p>
            <a:pPr/>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defPPr/>
          </a:lstStyle>
          <a:p>
            <a:pPr/>
            <a:r>
              <a:rPr kumimoji="0" lang="en-US" smtClean="0"/>
              <a:t>Click to edit Master title style</a:t>
            </a:r>
            <a:endParaRPr kumimoji="0" lang="en-US"/>
          </a:p>
        </p:txBody>
      </p:sp>
      <p:pic>
        <p:nvPicPr>
          <p:cNvPr id="28"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4" name="Footer Placeholder 3"/>
          <p:cNvSpPr>
            <a:spLocks noGrp="1"/>
          </p:cNvSpPr>
          <p:nvPr>
            <p:ph type="ftr" sz="quarter" idx="11"/>
          </p:nvPr>
        </p:nvSpPr>
        <p:spPr/>
        <p:txBody>
          <a:bodyPr/>
          <a:lstStyle>
            <a:defPPr/>
          </a:lstStyle>
          <a:p>
            <a:pPr/>
            <a:endParaRPr lang="en-US"/>
          </a:p>
        </p:txBody>
      </p:sp>
      <p:sp>
        <p:nvSpPr>
          <p:cNvPr id="5" name="Slide Number Placeholder 4"/>
          <p:cNvSpPr>
            <a:spLocks noGrp="1"/>
          </p:cNvSpPr>
          <p:nvPr>
            <p:ph type="sldNum" sz="quarter" idx="12"/>
          </p:nvPr>
        </p:nvSpPr>
        <p:spPr>
          <a:xfrm>
            <a:off x="4343400" y="1036020"/>
            <a:ext cx="457200" cy="441325"/>
          </a:xfrm>
        </p:spPr>
        <p:txBody>
          <a:bodyPr/>
          <a:lstStyle>
            <a:defPPr/>
          </a:lstStyle>
          <a:p>
            <a:pPr/>
            <a:fld id="{B6F15528-21DE-4FAA-801E-634DDDAF4B2B}" type="slidenum">
              <a:rPr lang="en-US" smtClean="0"/>
              <a:pPr/>
              <a:t>‹#›</a:t>
            </a:fld>
            <a:endParaRPr lang="en-US"/>
          </a:p>
        </p:txBody>
      </p:sp>
    </p:spTree>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 name="Date Placeholder 1"/>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3" name="Footer Placeholder 2"/>
          <p:cNvSpPr>
            <a:spLocks noGrp="1"/>
          </p:cNvSpPr>
          <p:nvPr>
            <p:ph type="ftr" sz="quarter" idx="11"/>
          </p:nvPr>
        </p:nvSpPr>
        <p:spPr/>
        <p:txBody>
          <a:bodyPr/>
          <a:lstStyle>
            <a:defPPr/>
          </a:lstStyle>
          <a:p>
            <a:pPr/>
            <a:endParaRPr lang="en-US"/>
          </a:p>
        </p:txBody>
      </p:sp>
      <p:sp>
        <p:nvSpPr>
          <p:cNvPr id="4" name="Slide Number Placeholder 3"/>
          <p:cNvSpPr>
            <a:spLocks noGrp="1"/>
          </p:cNvSpPr>
          <p:nvPr>
            <p:ph type="sldNum" sz="quarter" idx="12"/>
          </p:nvPr>
        </p:nvSpPr>
        <p:spPr>
          <a:xfrm>
            <a:off x="4267200" y="6324600"/>
            <a:ext cx="609600" cy="441324"/>
          </a:xfrm>
        </p:spPr>
        <p:txBody>
          <a:bodyPr/>
          <a:lstStyle>
            <a:defPPr/>
            <a:lvl1pPr>
              <a:defRPr>
                <a:solidFill>
                  <a:srgbClr val="FFFFFF"/>
                </a:solidFill>
              </a:defRPr>
            </a:lvl1pPr>
          </a:lstStyle>
          <a:p>
            <a:pPr/>
            <a:fld id="{B6F15528-21DE-4FAA-801E-634DDDAF4B2B}" type="slidenum">
              <a:rPr lang="en-US" smtClean="0"/>
              <a:pPr/>
              <a:t>‹#›</a:t>
            </a:fld>
            <a:endParaRPr lang="en-US"/>
          </a:p>
        </p:txBody>
      </p:sp>
      <p:pic>
        <p:nvPicPr>
          <p:cNvPr id="11"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1"/>
      </p:bgRef>
    </p:bg>
    <p:spTree>
      <p:nvGrpSpPr>
        <p:cNvPr id="1" name=""/>
        <p:cNvGrpSpPr/>
        <p:nvPr/>
      </p:nvGrpSpPr>
      <p:grpSpPr>
        <a:xfrm>
          <a:off x="0" y="0"/>
          <a: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defPPr/>
            <a:lvl1pPr algn="l">
              <a:buNone/>
              <a:defRPr sz="2200" b="1">
                <a:solidFill>
                  <a:srgbClr val="FFFFFF"/>
                </a:solidFill>
              </a:defRPr>
            </a:lvl1pPr>
          </a:lstStyle>
          <a:p>
            <a:pPr/>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defPPr/>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Content Placeholder 19"/>
          <p:cNvSpPr>
            <a:spLocks noGrp="1"/>
          </p:cNvSpPr>
          <p:nvPr>
            <p:ph sz="quarter" idx="1"/>
          </p:nvPr>
        </p:nvSpPr>
        <p:spPr>
          <a:xfrm>
            <a:off x="3124200" y="685800"/>
            <a:ext cx="5638800" cy="54102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vl1pPr>
              <a:defRPr>
                <a:solidFill>
                  <a:schemeClr val="accent3">
                    <a:shade val="75000"/>
                  </a:schemeClr>
                </a:solidFill>
              </a:defRPr>
            </a:lvl1pPr>
          </a:lstStyle>
          <a:p>
            <a:pPr/>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6" name="Footer Placeholder 5"/>
          <p:cNvSpPr>
            <a:spLocks noGrp="1"/>
          </p:cNvSpPr>
          <p:nvPr>
            <p:ph type="ftr" sz="quarter" idx="11"/>
          </p:nvPr>
        </p:nvSpPr>
        <p:spPr>
          <a:xfrm>
            <a:off x="301752" y="6410848"/>
            <a:ext cx="3383280" cy="365760"/>
          </a:xfrm>
        </p:spPr>
        <p:txBody>
          <a:bodyPr/>
          <a:lstStyle>
            <a:defPPr/>
          </a:lstStyle>
          <a:p>
            <a:pPr/>
            <a:endParaRPr lang="en-US"/>
          </a:p>
        </p:txBody>
      </p:sp>
      <p:pic>
        <p:nvPicPr>
          <p:cNvPr id="22"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stStyle>
          <a:p>
            <a:pPr/>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defPPr/>
            <a:lvl1pPr algn="l">
              <a:buNone/>
              <a:defRPr sz="2400" b="1">
                <a:solidFill>
                  <a:schemeClr val="tx2"/>
                </a:solidFill>
              </a:defRPr>
            </a:lvl1pPr>
          </a:lstStyle>
          <a:p>
            <a:pPr/>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defPPr/>
            <a:lvl1pPr marL="0" indent="0">
              <a:buNone/>
              <a:defRPr sz="3200"/>
            </a:lvl1pPr>
          </a:lstStyle>
          <a:p>
            <a:pPr/>
            <a:r>
              <a:rPr kumimoji="0" lang="en-US" smtClean="0"/>
              <a:t>Click icon to add picture</a:t>
            </a:r>
            <a:endParaRPr kumimoji="0" lang="en-US"/>
          </a:p>
        </p:txBody>
      </p:sp>
      <p:sp>
        <p:nvSpPr>
          <p:cNvPr id="4" name="Text Placeholder 3"/>
          <p:cNvSpPr>
            <a:spLocks noGrp="1"/>
          </p:cNvSpPr>
          <p:nvPr>
            <p:ph type="body" sz="half" idx="2"/>
          </p:nvPr>
        </p:nvSpPr>
        <p:spPr>
          <a:xfrm>
            <a:off x="381000" y="990600"/>
            <a:ext cx="2438400" cy="5257800"/>
          </a:xfrm>
        </p:spPr>
        <p:txBody>
          <a:bodyPr/>
          <a:lstStyle>
            <a:defPPr/>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a:xfrm>
            <a:off x="5788152" y="6404984"/>
            <a:ext cx="3044952" cy="365760"/>
          </a:xfrm>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6" name="Footer Placeholder 5"/>
          <p:cNvSpPr>
            <a:spLocks noGrp="1"/>
          </p:cNvSpPr>
          <p:nvPr>
            <p:ph type="ftr" sz="quarter" idx="11"/>
          </p:nvPr>
        </p:nvSpPr>
        <p:spPr>
          <a:xfrm>
            <a:off x="301752" y="6410848"/>
            <a:ext cx="3584448" cy="365760"/>
          </a:xfrm>
        </p:spPr>
        <p:txBody>
          <a:bodyPr/>
          <a:lstStyle>
            <a:defPPr/>
          </a:lstStyle>
          <a:p>
            <a:pPr/>
            <a:endParaRPr lang="en-US"/>
          </a:p>
        </p:txBody>
      </p:sp>
      <p:pic>
        <p:nvPicPr>
          <p:cNvPr id="23"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defPPr/>
          </a:lstStyle>
          <a:p>
            <a:pPr/>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2" name="Vertical Title 1"/>
          <p:cNvSpPr>
            <a:spLocks noGrp="1"/>
          </p:cNvSpPr>
          <p:nvPr>
            <p:ph type="title" orient="vert"/>
          </p:nvPr>
        </p:nvSpPr>
        <p:spPr>
          <a:xfrm>
            <a:off x="7391400" y="304801"/>
            <a:ext cx="1447800" cy="5851525"/>
          </a:xfrm>
        </p:spPr>
        <p:txBody>
          <a:bodyPr vert="eaVert"/>
          <a:lstStyle>
            <a:defPPr/>
          </a:lstStyle>
          <a:p>
            <a:pPr/>
            <a:r>
              <a:rPr kumimoji="0" lang="en-US" smtClean="0"/>
              <a:t>Click to edit Master title style</a:t>
            </a:r>
            <a:endParaRPr kumimoji="0" lang="en-US"/>
          </a:p>
        </p:txBody>
      </p:sp>
      <p:pic>
        <p:nvPicPr>
          <p:cNvPr id="16"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2"/>
      </p:bgRef>
    </p:bg>
    <p:spTree>
      <p:nvGrpSpPr>
        <p:cNvPr id="1" name=""/>
        <p:cNvGrpSpPr/>
        <p:nvPr/>
      </p:nvGrpSpPr>
      <p:grpSpPr>
        <a:xfrm>
          <a:off x="0" y="0"/>
          <a: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Subtitle 8"/>
          <p:cNvSpPr>
            <a:spLocks noGrp="1"/>
          </p:cNvSpPr>
          <p:nvPr>
            <p:ph type="subTitle" idx="1"/>
          </p:nvPr>
        </p:nvSpPr>
        <p:spPr>
          <a:xfrm>
            <a:off x="1371600" y="2819400"/>
            <a:ext cx="6400800" cy="1752600"/>
          </a:xfrm>
        </p:spPr>
        <p:txBody>
          <a:bodyPr/>
          <a:lstStyle>
            <a:defPPr/>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17" name="Footer Placeholder 16"/>
          <p:cNvSpPr>
            <a:spLocks noGrp="1"/>
          </p:cNvSpPr>
          <p:nvPr>
            <p:ph type="ftr" sz="quarter" idx="11"/>
          </p:nvPr>
        </p:nvSpPr>
        <p:spPr/>
        <p:txBody>
          <a:bodyPr/>
          <a:lstStyle>
            <a:defPPr/>
          </a:lstStyle>
          <a:p>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defPPr/>
            <a:lvl1pPr>
              <a:defRPr sz="4200">
                <a:solidFill>
                  <a:schemeClr val="accent1"/>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tretch>
            <a:fillRect/>
          </a:stretch>
        </p:blipFill>
        <p:spPr bwMode="auto">
          <a:xfrm>
            <a:off x="2895600" y="3962400"/>
            <a:ext cx="3514725"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vl1pPr>
              <a:defRPr>
                <a:solidFill>
                  <a:schemeClr val="accent3">
                    <a:shade val="75000"/>
                  </a:schemeClr>
                </a:solidFill>
              </a:defRPr>
            </a:lvl1pPr>
          </a:lstStyle>
          <a:p>
            <a:pPr/>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a:xfrm>
            <a:off x="4361688" y="1026372"/>
            <a:ext cx="457200" cy="441325"/>
          </a:xfrm>
        </p:spPr>
        <p:txBody>
          <a:bodyPr/>
          <a:lstStyle>
            <a:defPPr/>
          </a:lstStyle>
          <a:p>
            <a:pPr/>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1368426" y="2743200"/>
            <a:ext cx="6480174" cy="1673225"/>
          </a:xfrm>
        </p:spPr>
        <p:txBody>
          <a:bodyPr anchor="t"/>
          <a:lstStyle>
            <a:defPPr/>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Footer Placeholder 4"/>
          <p:cNvSpPr>
            <a:spLocks noGrp="1"/>
          </p:cNvSpPr>
          <p:nvPr>
            <p:ph type="ftr" sz="quarter" idx="11"/>
          </p:nvPr>
        </p:nvSpPr>
        <p:spPr/>
        <p:txBody>
          <a:bodyPr/>
          <a:lstStyle>
            <a:defPPr/>
          </a:lstStyle>
          <a:p>
            <a:pPr/>
            <a:endParaRPr lang="en-US"/>
          </a:p>
        </p:txBody>
      </p:sp>
      <p:sp>
        <p:nvSpPr>
          <p:cNvPr id="4" name="Date Placeholder 3"/>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defPPr/>
            <a:lvl1pPr>
              <a:defRPr>
                <a:solidFill>
                  <a:schemeClr val="accent3">
                    <a:shade val="75000"/>
                  </a:schemeClr>
                </a:solidFill>
              </a:defRPr>
            </a:lvl1pPr>
          </a:lstStyle>
          <a:p>
            <a:pPr/>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defPPr/>
            <a:lvl1pPr algn="ctr">
              <a:buNone/>
              <a:defRPr sz="4200" b="0" cap="none" baseline="0">
                <a:solidFill>
                  <a:srgbClr val="FFFFFF"/>
                </a:solidFill>
              </a:defRPr>
            </a:lvl1pPr>
          </a:lstStyle>
          <a:p>
            <a:pPr/>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defPPr/>
          </a:lstStyle>
          <a:p>
            <a:pPr/>
            <a:fld id="{8F1ECDCD-09CE-442D-824C-D8C01FC980D0}" type="datetimeFigureOut">
              <a:rPr lang="en-US" smtClean="0"/>
              <a:pPr/>
              <a:t>11/7/2009</a:t>
            </a:fld>
            <a:endParaRPr lang="en-US"/>
          </a:p>
        </p:txBody>
      </p:sp>
      <p:sp>
        <p:nvSpPr>
          <p:cNvPr id="3" name="Footer Placeholder 2"/>
          <p:cNvSpPr>
            <a:spLocks noGrp="1"/>
          </p:cNvSpPr>
          <p:nvPr>
            <p:ph type="ftr" sz="quarter" idx="1"/>
          </p:nvPr>
        </p:nvSpPr>
        <p:spPr/>
        <p:txBody>
          <a:bodyPr/>
          <a:lstStyle>
            <a:defPPr/>
          </a:lstStyle>
          <a:p>
            <a:pPr/>
            <a:endParaRPr lang="en-US"/>
          </a:p>
        </p:txBody>
      </p:sp>
      <p:sp>
        <p:nvSpPr>
          <p:cNvPr id="4" name="Slide Number Placeholder 3"/>
          <p:cNvSpPr>
            <a:spLocks noGrp="1"/>
          </p:cNvSpPr>
          <p:nvPr>
            <p:ph type="sldNum" sz="quarter" idx="2"/>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301752" y="228600"/>
            <a:ext cx="8534400" cy="758952"/>
          </a:xfrm>
        </p:spPr>
        <p:txBody>
          <a:bodyPr/>
          <a:lstStyle>
            <a:defPPr/>
          </a:lstStyle>
          <a:p>
            <a:pPr/>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defPPr/>
          </a:lstStyle>
          <a:p>
            <a:pPr/>
            <a:fld id="{1D8BD707-D9CF-40AE-B4C6-C98DA3205C09}" type="datetimeFigureOut">
              <a:rPr lang="en-US" smtClean="0"/>
              <a:pPr/>
              <a:t>7/20/2020</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Content Placeholder 9"/>
          <p:cNvSpPr>
            <a:spLocks noGrp="1"/>
          </p:cNvSpPr>
          <p:nvPr>
            <p:ph sz="half" idx="1"/>
          </p:nvPr>
        </p:nvSpPr>
        <p:spPr>
          <a:xfrm>
            <a:off x="301752"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defPPr/>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bg>
      <p:bgRef idx="1001">
        <a:schemeClr val="bg2"/>
      </p:bgRef>
    </p:bg>
    <p:spTree>
      <p:nvGrpSpPr>
        <p:cNvPr id="1" name=""/>
        <p:cNvGrpSpPr/>
        <p:nvPr/>
      </p:nvGrpSpPr>
      <p:grpSpPr>
        <a:xfrm>
          <a:off x="0" y="0"/>
          <a:ext cx="0" cy="0"/>
        </a:xfrm>
      </p:grpSpPr>
      <p:sp>
        <p:nvSpPr>
          <p:cNvPr id="10" name="Straight Connector 9"/>
          <p:cNvSpPr>
            <a:spLocks noChangeShapeType="1"/>
          </p:cNvSpPr>
          <p:nvPr/>
        </p:nvSpPr>
        <p:spPr bwMode="auto">
          <a:xfrm flipH="1"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defPPr/>
            <a:lvl1pPr marL="0" indent="0">
              <a:buNone/>
              <a:defRPr lang="en-US" sz="2200" b="1"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defPPr/>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8" name="Footer Placeholder 7"/>
          <p:cNvSpPr>
            <a:spLocks noGrp="1"/>
          </p:cNvSpPr>
          <p:nvPr>
            <p:ph type="ftr" sz="quarter" idx="11"/>
          </p:nvPr>
        </p:nvSpPr>
        <p:spPr>
          <a:xfrm>
            <a:off x="304800" y="6409944"/>
            <a:ext cx="3581400" cy="365760"/>
          </a:xfrm>
        </p:spPr>
        <p:txBody>
          <a:bodyPr/>
          <a:lstStyle>
            <a:defPPr/>
          </a:lstStyle>
          <a:p>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4" name="Content Placeholder 23"/>
          <p:cNvSpPr>
            <a:spLocks noGrp="1"/>
          </p:cNvSpPr>
          <p:nvPr>
            <p:ph sz="quarter" idx="2"/>
          </p:nvPr>
        </p:nvSpPr>
        <p:spPr>
          <a:xfrm>
            <a:off x="301752" y="2471383"/>
            <a:ext cx="4041648" cy="3818404"/>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defPPr/>
            <a:lvl1pPr algn="ctr">
              <a:defRPr/>
            </a:lvl1pPr>
          </a:lstStyle>
          <a:p>
            <a:pPr/>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defPPr/>
          </a:lstStyle>
          <a:p>
            <a:pPr/>
            <a:r>
              <a:rPr kumimoji="0" lang="en-US" smtClean="0"/>
              <a:t>Click to edit Master title style</a:t>
            </a:r>
            <a:endParaRPr kumimoji="0" lang="en-US"/>
          </a:p>
        </p:txBody>
      </p:sp>
      <p:pic>
        <p:nvPicPr>
          <p:cNvPr id="28"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4" name="Footer Placeholder 3"/>
          <p:cNvSpPr>
            <a:spLocks noGrp="1"/>
          </p:cNvSpPr>
          <p:nvPr>
            <p:ph type="ftr" sz="quarter" idx="11"/>
          </p:nvPr>
        </p:nvSpPr>
        <p:spPr/>
        <p:txBody>
          <a:bodyPr/>
          <a:lstStyle>
            <a:defPPr/>
          </a:lstStyle>
          <a:p>
            <a:pPr/>
            <a:endParaRPr lang="en-US"/>
          </a:p>
        </p:txBody>
      </p:sp>
      <p:sp>
        <p:nvSpPr>
          <p:cNvPr id="5" name="Slide Number Placeholder 4"/>
          <p:cNvSpPr>
            <a:spLocks noGrp="1"/>
          </p:cNvSpPr>
          <p:nvPr>
            <p:ph type="sldNum" sz="quarter" idx="12"/>
          </p:nvPr>
        </p:nvSpPr>
        <p:spPr>
          <a:xfrm>
            <a:off x="4343400" y="1036020"/>
            <a:ext cx="457200" cy="441325"/>
          </a:xfrm>
        </p:spPr>
        <p:txBody>
          <a:bodyPr/>
          <a:lstStyle>
            <a:defPPr/>
          </a:lstStyle>
          <a:p>
            <a:pPr/>
            <a:fld id="{B6F15528-21DE-4FAA-801E-634DDDAF4B2B}" type="slidenum">
              <a:rPr lang="en-US" smtClean="0"/>
              <a:pPr/>
              <a:t>‹#›</a:t>
            </a:fld>
            <a:endParaRPr lang="en-US"/>
          </a:p>
        </p:txBody>
      </p:sp>
    </p:spTree>
  </p:cSld>
  <p:clrMapOvr>
    <a:masterClrMapping/>
  </p:clrMapOvr>
  <p:transition/>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 name="Date Placeholder 1"/>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3" name="Footer Placeholder 2"/>
          <p:cNvSpPr>
            <a:spLocks noGrp="1"/>
          </p:cNvSpPr>
          <p:nvPr>
            <p:ph type="ftr" sz="quarter" idx="11"/>
          </p:nvPr>
        </p:nvSpPr>
        <p:spPr/>
        <p:txBody>
          <a:bodyPr/>
          <a:lstStyle>
            <a:defPPr/>
          </a:lstStyle>
          <a:p>
            <a:pPr/>
            <a:endParaRPr lang="en-US"/>
          </a:p>
        </p:txBody>
      </p:sp>
      <p:sp>
        <p:nvSpPr>
          <p:cNvPr id="4" name="Slide Number Placeholder 3"/>
          <p:cNvSpPr>
            <a:spLocks noGrp="1"/>
          </p:cNvSpPr>
          <p:nvPr>
            <p:ph type="sldNum" sz="quarter" idx="12"/>
          </p:nvPr>
        </p:nvSpPr>
        <p:spPr>
          <a:xfrm>
            <a:off x="4267200" y="6324600"/>
            <a:ext cx="609600" cy="441324"/>
          </a:xfrm>
        </p:spPr>
        <p:txBody>
          <a:bodyPr/>
          <a:lstStyle>
            <a:defPPr/>
            <a:lvl1pPr>
              <a:defRPr>
                <a:solidFill>
                  <a:srgbClr val="FFFFFF"/>
                </a:solidFill>
              </a:defRPr>
            </a:lvl1pPr>
          </a:lstStyle>
          <a:p>
            <a:pPr/>
            <a:fld id="{B6F15528-21DE-4FAA-801E-634DDDAF4B2B}" type="slidenum">
              <a:rPr lang="en-US" smtClean="0"/>
              <a:pPr/>
              <a:t>‹#›</a:t>
            </a:fld>
            <a:endParaRPr lang="en-US"/>
          </a:p>
        </p:txBody>
      </p:sp>
      <p:pic>
        <p:nvPicPr>
          <p:cNvPr id="11"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1"/>
      </p:bgRef>
    </p:bg>
    <p:spTree>
      <p:nvGrpSpPr>
        <p:cNvPr id="1" name=""/>
        <p:cNvGrpSpPr/>
        <p:nvPr/>
      </p:nvGrpSpPr>
      <p:grpSpPr>
        <a:xfrm>
          <a:off x="0" y="0"/>
          <a: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defPPr/>
            <a:lvl1pPr algn="l">
              <a:buNone/>
              <a:defRPr sz="2200" b="1">
                <a:solidFill>
                  <a:srgbClr val="FFFFFF"/>
                </a:solidFill>
              </a:defRPr>
            </a:lvl1pPr>
          </a:lstStyle>
          <a:p>
            <a:pPr/>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defPPr/>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Content Placeholder 19"/>
          <p:cNvSpPr>
            <a:spLocks noGrp="1"/>
          </p:cNvSpPr>
          <p:nvPr>
            <p:ph sz="quarter" idx="1"/>
          </p:nvPr>
        </p:nvSpPr>
        <p:spPr>
          <a:xfrm>
            <a:off x="3124200" y="685800"/>
            <a:ext cx="5638800" cy="54102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vl1pPr>
              <a:defRPr>
                <a:solidFill>
                  <a:schemeClr val="accent3">
                    <a:shade val="75000"/>
                  </a:schemeClr>
                </a:solidFill>
              </a:defRPr>
            </a:lvl1pPr>
          </a:lstStyle>
          <a:p>
            <a:pPr/>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6" name="Footer Placeholder 5"/>
          <p:cNvSpPr>
            <a:spLocks noGrp="1"/>
          </p:cNvSpPr>
          <p:nvPr>
            <p:ph type="ftr" sz="quarter" idx="11"/>
          </p:nvPr>
        </p:nvSpPr>
        <p:spPr>
          <a:xfrm>
            <a:off x="301752" y="6410848"/>
            <a:ext cx="3383280" cy="365760"/>
          </a:xfrm>
        </p:spPr>
        <p:txBody>
          <a:bodyPr/>
          <a:lstStyle>
            <a:defPPr/>
          </a:lstStyle>
          <a:p>
            <a:pPr/>
            <a:endParaRPr lang="en-US"/>
          </a:p>
        </p:txBody>
      </p:sp>
      <p:pic>
        <p:nvPicPr>
          <p:cNvPr id="22"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defPPr/>
          </a:lstStyle>
          <a:p>
            <a:pPr/>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defPPr/>
            <a:lvl1pPr algn="l">
              <a:buNone/>
              <a:defRPr sz="2400" b="1">
                <a:solidFill>
                  <a:schemeClr val="tx2"/>
                </a:solidFill>
              </a:defRPr>
            </a:lvl1pPr>
          </a:lstStyle>
          <a:p>
            <a:pPr/>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defPPr/>
            <a:lvl1pPr marL="0" indent="0">
              <a:buNone/>
              <a:defRPr sz="3200"/>
            </a:lvl1pPr>
          </a:lstStyle>
          <a:p>
            <a:pPr/>
            <a:r>
              <a:rPr kumimoji="0" lang="en-US" smtClean="0"/>
              <a:t>Click icon to add picture</a:t>
            </a:r>
            <a:endParaRPr kumimoji="0" lang="en-US"/>
          </a:p>
        </p:txBody>
      </p:sp>
      <p:sp>
        <p:nvSpPr>
          <p:cNvPr id="4" name="Text Placeholder 3"/>
          <p:cNvSpPr>
            <a:spLocks noGrp="1"/>
          </p:cNvSpPr>
          <p:nvPr>
            <p:ph type="body" sz="half" idx="2"/>
          </p:nvPr>
        </p:nvSpPr>
        <p:spPr>
          <a:xfrm>
            <a:off x="381000" y="990600"/>
            <a:ext cx="2438400" cy="5257800"/>
          </a:xfrm>
        </p:spPr>
        <p:txBody>
          <a:bodyPr/>
          <a:lstStyle>
            <a:defPPr/>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5" name="Date Placeholder 4"/>
          <p:cNvSpPr>
            <a:spLocks noGrp="1"/>
          </p:cNvSpPr>
          <p:nvPr>
            <p:ph type="dt" sz="half" idx="10"/>
          </p:nvPr>
        </p:nvSpPr>
        <p:spPr>
          <a:xfrm>
            <a:off x="5788152" y="6404984"/>
            <a:ext cx="3044952" cy="365760"/>
          </a:xfrm>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6" name="Footer Placeholder 5"/>
          <p:cNvSpPr>
            <a:spLocks noGrp="1"/>
          </p:cNvSpPr>
          <p:nvPr>
            <p:ph type="ftr" sz="quarter" idx="11"/>
          </p:nvPr>
        </p:nvSpPr>
        <p:spPr>
          <a:xfrm>
            <a:off x="301752" y="6410848"/>
            <a:ext cx="3584448" cy="365760"/>
          </a:xfrm>
        </p:spPr>
        <p:txBody>
          <a:bodyPr/>
          <a:lstStyle>
            <a:defPPr/>
          </a:lstStyle>
          <a:p>
            <a:pPr/>
            <a:endParaRPr lang="en-US"/>
          </a:p>
        </p:txBody>
      </p:sp>
      <p:pic>
        <p:nvPicPr>
          <p:cNvPr id="23"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bg>
      <p:bgRef idx="1001">
        <a:schemeClr val="bg2"/>
      </p:bgRef>
    </p:bg>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defPPr/>
          </a:lstStyle>
          <a:p>
            <a:pPr/>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eaLnBrk="1" latinLnBrk="0" hangingPunct="1"/>
            <a:fld id="{9D21D778-B565-4D7E-94D7-64010A445B68}" type="datetimeFigureOut">
              <a:rPr lang="en-US" smtClean="0"/>
              <a:pPr eaLnBrk="1" latinLnBrk="0" hangingPunct="1"/>
              <a:t>7/20/2020</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2" name="Vertical Title 1"/>
          <p:cNvSpPr>
            <a:spLocks noGrp="1"/>
          </p:cNvSpPr>
          <p:nvPr>
            <p:ph type="title" orient="vert"/>
          </p:nvPr>
        </p:nvSpPr>
        <p:spPr>
          <a:xfrm>
            <a:off x="7391400" y="304801"/>
            <a:ext cx="1447800" cy="5851525"/>
          </a:xfrm>
        </p:spPr>
        <p:txBody>
          <a:bodyPr vert="eaVert"/>
          <a:lstStyle>
            <a:defPPr/>
          </a:lstStyle>
          <a:p>
            <a:pPr/>
            <a:r>
              <a:rPr kumimoji="0" lang="en-US" smtClean="0"/>
              <a:t>Click to edit Master title style</a:t>
            </a:r>
            <a:endParaRPr kumimoji="0" lang="en-US"/>
          </a:p>
        </p:txBody>
      </p:sp>
      <p:pic>
        <p:nvPicPr>
          <p:cNvPr id="16" name="Picture 2" descr="K L University Logo"/>
          <p:cNvPicPr>
            <a:picLocks noChangeAspect="1" noChangeArrowheads="1"/>
          </p:cNvPicPr>
          <p:nvPr userDrawn="1"/>
        </p:nvPicPr>
        <p:blipFill>
          <a:blip r:embed="rId1"/>
          <a:srcRect r="77376"/>
          <a:stretch>
            <a:fillRect/>
          </a:stretch>
        </p:blipFill>
        <p:spPr bwMode="auto">
          <a:xfrm>
            <a:off x="8348662" y="0"/>
            <a:ext cx="795338" cy="1066800"/>
          </a:xfrm>
          <a:prstGeom prst="rect">
            <a:avLst/>
          </a:prstGeom>
          <a:noFill/>
          <a:ln w="9525">
            <a:noFill/>
            <a:miter lim="800000"/>
          </a:ln>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defPPr/>
            <a:lvl1pPr algn="ctr">
              <a:defRPr sz="6000">
                <a:solidFill>
                  <a:srgbClr val="C00000"/>
                </a:solidFill>
              </a:defRPr>
            </a:lvl1pPr>
          </a:lstStyle>
          <a:p>
            <a:pPr/>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defPPr/>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r>
              <a:rPr lang="en-US"/>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defPPr/>
            <a:lvl1pPr algn="l">
              <a:defRPr sz="2000" b="1"/>
            </a:lvl1pPr>
          </a:lstStyle>
          <a:p>
            <a:pPr/>
            <a:r>
              <a:rPr lang="en-US" smtClean="0"/>
              <a:t>Click to edit Master title style</a:t>
            </a:r>
            <a:endParaRPr lang="en-US"/>
          </a:p>
        </p:txBody>
      </p:sp>
      <p:sp>
        <p:nvSpPr>
          <p:cNvPr id="3" name="Content Placeholder 2"/>
          <p:cNvSpPr>
            <a:spLocks noGrp="1"/>
          </p:cNvSpPr>
          <p:nvPr>
            <p:ph idx="1"/>
          </p:nvPr>
        </p:nvSpPr>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rPr lang="en-US" smtClean="0"/>
              <a:t>Click to edit Master text styles</a:t>
            </a:r>
          </a:p>
        </p:txBody>
      </p:sp>
      <p:sp>
        <p:nvSpPr>
          <p:cNvPr id="5" name="Date Placeholder 4"/>
          <p:cNvSpPr>
            <a:spLocks noGrp="1"/>
          </p:cNvSpPr>
          <p:nvPr>
            <p:ph type="dt" sz="half" idx="3"/>
          </p:nvPr>
        </p:nvSpPr>
        <p:spPr/>
        <p:txBody>
          <a:bodyPr/>
          <a:lstStyle>
            <a:defPPr/>
          </a:lstStyle>
          <a:p>
            <a:pPr/>
            <a:fld id="{61D80578-5707-4DF8-BDEF-129B6BF7DF92}" type="datetimeFigureOut">
              <a:rPr lang="en-US" smtClean="0"/>
              <a:pPr/>
              <a:t>11/7/2009</a:t>
            </a:fld>
            <a:endParaRPr lang="en-US"/>
          </a:p>
        </p:txBody>
      </p:sp>
      <p:sp>
        <p:nvSpPr>
          <p:cNvPr id="6" name="Footer Placeholder 5"/>
          <p:cNvSpPr>
            <a:spLocks noGrp="1"/>
          </p:cNvSpPr>
          <p:nvPr>
            <p:ph type="ftr" sz="quarter" idx="4"/>
          </p:nvPr>
        </p:nvSpPr>
        <p:spPr/>
        <p:txBody>
          <a:bodyPr/>
          <a:lstStyle>
            <a:defPPr/>
          </a:lstStyle>
          <a:p>
            <a:pPr/>
            <a:endParaRPr lang="en-US"/>
          </a:p>
        </p:txBody>
      </p:sp>
      <p:sp>
        <p:nvSpPr>
          <p:cNvPr id="7" name="Slide Number Placeholder 6"/>
          <p:cNvSpPr>
            <a:spLocks noGrp="1"/>
          </p:cNvSpPr>
          <p:nvPr>
            <p:ph type="sldNum" sz="quarter" idx="5"/>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defPPr/>
            <a:lvl1pPr>
              <a:defRPr sz="6000"/>
            </a:lvl1pPr>
          </a:lstStyle>
          <a:p>
            <a:pPr/>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defPPr/>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defPPr/>
          </a:lstStyle>
          <a:p>
            <a:pPr/>
            <a:r>
              <a:rPr lang="en-US"/>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246187"/>
            <a:ext cx="3886200" cy="4930776"/>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pPr/>
            <a:fld id="{1D8BD707-D9CF-40AE-B4C6-C98DA3205C09}" type="datetimeFigureOut">
              <a:rPr lang="en-US" smtClean="0"/>
              <a:pPr/>
              <a:t>7/20/2020</a:t>
            </a:fld>
            <a:endParaRPr lang="en-US"/>
          </a:p>
        </p:txBody>
      </p:sp>
      <p:sp>
        <p:nvSpPr>
          <p:cNvPr id="7" name="Footer Placeholder 5"/>
          <p:cNvSpPr>
            <a:spLocks noGrp="1"/>
          </p:cNvSpPr>
          <p:nvPr>
            <p:ph type="ftr" sz="quarter" idx="11"/>
          </p:nvPr>
        </p:nvSpPr>
        <p:spPr/>
        <p:txBody>
          <a:bodyPr/>
          <a:lstStyle>
            <a:defPPr/>
            <a:lvl1pPr>
              <a:defRPr/>
            </a:lvl1pPr>
          </a:lstStyle>
          <a:p>
            <a:pPr/>
            <a:endParaRPr lang="en-US"/>
          </a:p>
        </p:txBody>
      </p:sp>
      <p:sp>
        <p:nvSpPr>
          <p:cNvPr id="8" name="Slide Number Placeholder 6"/>
          <p:cNvSpPr>
            <a:spLocks noGrp="1"/>
          </p:cNvSpPr>
          <p:nvPr>
            <p:ph type="sldNum" sz="quarter" idx="12"/>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defPPr/>
          </a:lstStyle>
          <a:p>
            <a:pPr/>
            <a:r>
              <a:rPr lang="en-US"/>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098190"/>
            <a:ext cx="3868340"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098190"/>
            <a:ext cx="3887391"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9" name="Slide Number Placeholder 8"/>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defPPr/>
          </a:lstStyle>
          <a:p>
            <a:pPr/>
            <a:r>
              <a:rPr lang="en-US"/>
              <a:t>Click to edit Master title style</a:t>
            </a:r>
            <a:endParaRPr lang="en-AU"/>
          </a:p>
        </p:txBody>
      </p:sp>
      <p:sp>
        <p:nvSpPr>
          <p:cNvPr id="4" name="Footer Placeholder 3"/>
          <p:cNvSpPr>
            <a:spLocks noGrp="1"/>
          </p:cNvSpPr>
          <p:nvPr>
            <p:ph type="ftr" sz="quarter" idx="10"/>
          </p:nvPr>
        </p:nvSpPr>
        <p:spPr/>
        <p:txBody>
          <a:bodyPr/>
          <a:lstStyle>
            <a:defPPr/>
            <a:lvl1pPr>
              <a:defRPr>
                <a:solidFill>
                  <a:srgbClr val="C00000"/>
                </a:solidFill>
              </a:defRPr>
            </a:lvl1pPr>
          </a:lstStyle>
          <a:p>
            <a:pPr/>
            <a:endParaRPr lang="en-US"/>
          </a:p>
        </p:txBody>
      </p:sp>
      <p:sp>
        <p:nvSpPr>
          <p:cNvPr id="5" name="Slide Number Placeholder 4"/>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defPPr/>
            <a:lvl1pPr>
              <a:defRPr>
                <a:solidFill>
                  <a:srgbClr val="C00000"/>
                </a:solidFill>
              </a:defRPr>
            </a:lvl1pPr>
          </a:lstStyle>
          <a:p>
            <a:pPr/>
            <a:endParaRPr lang="en-US"/>
          </a:p>
        </p:txBody>
      </p:sp>
      <p:sp>
        <p:nvSpPr>
          <p:cNvPr id="4" name="Slide Number Placeholder 3"/>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Vertical Text Placeholder 2"/>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defPPr/>
          </a:lstStyle>
          <a:p>
            <a:pPr/>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defPPr/>
            <a:lvl1pPr>
              <a:defRPr/>
            </a:lvl1pPr>
          </a:lstStyle>
          <a:p>
            <a:pPr/>
            <a:r>
              <a:rPr lang="en-US"/>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defPPr/>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defPPr/>
            <a:lvl1pPr>
              <a:defRPr>
                <a:solidFill>
                  <a:srgbClr val="C00000"/>
                </a:solidFill>
              </a:defRPr>
            </a:lvl1pPr>
          </a:lstStyle>
          <a:p>
            <a:pPr/>
            <a:endParaRPr lang="en-US"/>
          </a:p>
        </p:txBody>
      </p:sp>
      <p:sp>
        <p:nvSpPr>
          <p:cNvPr id="6" name="Slide Number Placeholder 3"/>
          <p:cNvSpPr>
            <a:spLocks noGrp="1"/>
          </p:cNvSpPr>
          <p:nvPr>
            <p:ph type="sldNum" sz="quarter" idx="14"/>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defPPr/>
            <a:lvl1pPr algn="l">
              <a:defRPr sz="2000" b="1"/>
            </a:lvl1pPr>
          </a:lstStyle>
          <a:p>
            <a:pPr/>
            <a:r>
              <a:rPr lang="en-US" smtClean="0"/>
              <a:t>Click to edit Master title style</a:t>
            </a:r>
            <a:endParaRPr lang="en-US"/>
          </a:p>
        </p:txBody>
      </p:sp>
      <p:sp>
        <p:nvSpPr>
          <p:cNvPr id="3" name="Picture Placeholder 2"/>
          <p:cNvSpPr>
            <a:spLocks noGrp="1"/>
          </p:cNvSpPr>
          <p:nvPr>
            <p:ph type="pic" idx="1"/>
          </p:nvPr>
        </p:nvSpPr>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endParaRPr lang="en-US"/>
          </a:p>
        </p:txBody>
      </p:sp>
      <p:sp>
        <p:nvSpPr>
          <p:cNvPr id="4" name="Text Placeholder 3"/>
          <p:cNvSpPr>
            <a:spLocks noGrp="1"/>
          </p:cNvSpPr>
          <p:nvPr>
            <p:ph type="body" sz="half" idx="2"/>
          </p:nvPr>
        </p:nvSpPr>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rPr lang="en-US" smtClean="0"/>
              <a:t>Click to edit Master text styles</a:t>
            </a:r>
          </a:p>
        </p:txBody>
      </p:sp>
      <p:sp>
        <p:nvSpPr>
          <p:cNvPr id="5" name="Date Placeholder 4"/>
          <p:cNvSpPr>
            <a:spLocks noGrp="1"/>
          </p:cNvSpPr>
          <p:nvPr>
            <p:ph type="dt" sz="half" idx="3"/>
          </p:nvPr>
        </p:nvSpPr>
        <p:spPr/>
        <p:txBody>
          <a:bodyPr/>
          <a:lstStyle>
            <a:defPPr/>
          </a:lstStyle>
          <a:p>
            <a:pPr/>
            <a:fld id="{9FE98F2D-0500-44CE-A045-481B4689D95A}" type="datetimeFigureOut">
              <a:rPr lang="en-US" smtClean="0"/>
              <a:pPr/>
              <a:t>11/7/2009</a:t>
            </a:fld>
            <a:endParaRPr lang="en-US"/>
          </a:p>
        </p:txBody>
      </p:sp>
      <p:sp>
        <p:nvSpPr>
          <p:cNvPr id="6" name="Footer Placeholder 5"/>
          <p:cNvSpPr>
            <a:spLocks noGrp="1"/>
          </p:cNvSpPr>
          <p:nvPr>
            <p:ph type="ftr" sz="quarter" idx="4"/>
          </p:nvPr>
        </p:nvSpPr>
        <p:spPr/>
        <p:txBody>
          <a:bodyPr/>
          <a:lstStyle>
            <a:defPPr/>
          </a:lstStyle>
          <a:p>
            <a:pPr/>
            <a:endParaRPr lang="en-US"/>
          </a:p>
        </p:txBody>
      </p:sp>
      <p:sp>
        <p:nvSpPr>
          <p:cNvPr id="7" name="Slide Number Placeholder 6"/>
          <p:cNvSpPr>
            <a:spLocks noGrp="1"/>
          </p:cNvSpPr>
          <p:nvPr>
            <p:ph type="sldNum" sz="quarter" idx="5"/>
          </p:nvPr>
        </p:nvSpPr>
        <p:spPr/>
        <p:txBody>
          <a:bodyPr/>
          <a:lstStyle>
            <a:defPPr/>
          </a:lstStyle>
          <a:p>
            <a:pPr/>
            <a:fld id="{93AE1883-0942-4AA3-9DB2-9C7C3A0314B1}" type="slidenum">
              <a:rPr lang="en-US" smtClean="0"/>
              <a:pPr/>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defPPr/>
            <a:lvl1pPr algn="ctr">
              <a:defRPr sz="6000">
                <a:solidFill>
                  <a:srgbClr val="C00000"/>
                </a:solidFill>
              </a:defRPr>
            </a:lvl1pPr>
          </a:lstStyle>
          <a:p>
            <a:pPr/>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defPPr/>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r>
              <a:rPr lang="en-US"/>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defPPr/>
            <a:lvl1pPr>
              <a:defRPr sz="6000"/>
            </a:lvl1pPr>
          </a:lstStyle>
          <a:p>
            <a:pPr/>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defPPr/>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defPPr/>
            <a:lvl1pPr>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defPPr/>
          </a:lstStyle>
          <a:p>
            <a:pPr/>
            <a:r>
              <a:rPr lang="en-US"/>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246187"/>
            <a:ext cx="3886200" cy="4930776"/>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pPr/>
            <a:fld id="{1D8BD707-D9CF-40AE-B4C6-C98DA3205C09}" type="datetimeFigureOut">
              <a:rPr lang="en-US" smtClean="0"/>
              <a:pPr/>
              <a:t>7/20/2020</a:t>
            </a:fld>
            <a:endParaRPr lang="en-US"/>
          </a:p>
        </p:txBody>
      </p:sp>
      <p:sp>
        <p:nvSpPr>
          <p:cNvPr id="7" name="Footer Placeholder 5"/>
          <p:cNvSpPr>
            <a:spLocks noGrp="1"/>
          </p:cNvSpPr>
          <p:nvPr>
            <p:ph type="ftr" sz="quarter" idx="11"/>
          </p:nvPr>
        </p:nvSpPr>
        <p:spPr/>
        <p:txBody>
          <a:bodyPr/>
          <a:lstStyle>
            <a:defPPr/>
            <a:lvl1pPr>
              <a:defRPr/>
            </a:lvl1pPr>
          </a:lstStyle>
          <a:p>
            <a:pPr/>
            <a:endParaRPr lang="en-US"/>
          </a:p>
        </p:txBody>
      </p:sp>
      <p:sp>
        <p:nvSpPr>
          <p:cNvPr id="8" name="Slide Number Placeholder 6"/>
          <p:cNvSpPr>
            <a:spLocks noGrp="1"/>
          </p:cNvSpPr>
          <p:nvPr>
            <p:ph type="sldNum" sz="quarter" idx="12"/>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defPPr/>
          </a:lstStyle>
          <a:p>
            <a:pPr/>
            <a:r>
              <a:rPr lang="en-US"/>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098190"/>
            <a:ext cx="3868340"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098190"/>
            <a:ext cx="3887391" cy="4091473"/>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9" name="Slide Number Placeholder 8"/>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defPPr/>
          </a:lstStyle>
          <a:p>
            <a:pPr/>
            <a:r>
              <a:rPr lang="en-US"/>
              <a:t>Click to edit Master title style</a:t>
            </a:r>
            <a:endParaRPr lang="en-AU"/>
          </a:p>
        </p:txBody>
      </p:sp>
      <p:sp>
        <p:nvSpPr>
          <p:cNvPr id="4" name="Footer Placeholder 3"/>
          <p:cNvSpPr>
            <a:spLocks noGrp="1"/>
          </p:cNvSpPr>
          <p:nvPr>
            <p:ph type="ftr" sz="quarter" idx="10"/>
          </p:nvPr>
        </p:nvSpPr>
        <p:spPr/>
        <p:txBody>
          <a:bodyPr/>
          <a:lstStyle>
            <a:defPPr/>
            <a:lvl1pPr>
              <a:defRPr>
                <a:solidFill>
                  <a:srgbClr val="C00000"/>
                </a:solidFill>
              </a:defRPr>
            </a:lvl1pPr>
          </a:lstStyle>
          <a:p>
            <a:pPr/>
            <a:endParaRPr lang="en-US"/>
          </a:p>
        </p:txBody>
      </p:sp>
      <p:sp>
        <p:nvSpPr>
          <p:cNvPr id="5" name="Slide Number Placeholder 4"/>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defPPr/>
            <a:lvl1pPr>
              <a:defRPr>
                <a:solidFill>
                  <a:srgbClr val="C00000"/>
                </a:solidFill>
              </a:defRPr>
            </a:lvl1pPr>
          </a:lstStyle>
          <a:p>
            <a:pPr/>
            <a:endParaRPr lang="en-US"/>
          </a:p>
        </p:txBody>
      </p:sp>
      <p:sp>
        <p:nvSpPr>
          <p:cNvPr id="4" name="Slide Number Placeholder 3"/>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defPPr/>
            <a:lvl1pPr>
              <a:defRPr sz="3200"/>
            </a:lvl1pPr>
          </a:lstStyle>
          <a:p>
            <a:pPr/>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defPPr/>
            <a:lvl1pPr>
              <a:defRPr>
                <a:solidFill>
                  <a:srgbClr val="C00000"/>
                </a:solidFill>
              </a:defRPr>
            </a:lvl1pPr>
          </a:lstStyle>
          <a:p>
            <a:pPr/>
            <a:endParaRPr lang="en-US"/>
          </a:p>
        </p:txBody>
      </p:sp>
      <p:sp>
        <p:nvSpPr>
          <p:cNvPr id="7" name="Slide Number Placeholder 6"/>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defPPr/>
          </a:lstStyle>
          <a:p>
            <a:pPr/>
            <a:r>
              <a:rPr lang="en-US"/>
              <a:t>Click to edit Master title style</a:t>
            </a:r>
            <a:endParaRPr lang="en-AU"/>
          </a:p>
        </p:txBody>
      </p:sp>
      <p:sp>
        <p:nvSpPr>
          <p:cNvPr id="3" name="Vertical Text Placeholder 2"/>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defPPr/>
            <a:lvl1pPr>
              <a:defRPr>
                <a:solidFill>
                  <a:srgbClr val="C00000"/>
                </a:solidFill>
              </a:defRPr>
            </a:lvl1pPr>
          </a:lstStyle>
          <a:p>
            <a:pPr/>
            <a:endParaRPr lang="en-US"/>
          </a:p>
        </p:txBody>
      </p:sp>
      <p:sp>
        <p:nvSpPr>
          <p:cNvPr id="6" name="Slide Number Placeholder 5"/>
          <p:cNvSpPr>
            <a:spLocks noGrp="1"/>
          </p:cNvSpPr>
          <p:nvPr>
            <p:ph type="sldNum" sz="quarter" idx="11"/>
          </p:nvPr>
        </p:nvSpPr>
        <p:spPr/>
        <p:txBody>
          <a:bodyPr/>
          <a:lstStyle>
            <a:defPPr/>
            <a:lvl1pPr>
              <a:defRPr/>
            </a:lvl1pPr>
          </a:lstStyle>
          <a:p>
            <a:pPr/>
            <a:fld id="{B6F15528-21DE-4FAA-801E-634DDDAF4B2B}"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10.xml.rels>&#65279;<?xml version="1.0" encoding="utf-8" standalone="yes"?><Relationships xmlns="http://schemas.openxmlformats.org/package/2006/relationships"><Relationship Id="rId1" Type="http://schemas.openxmlformats.org/officeDocument/2006/relationships/slideLayout" Target="../slideLayouts/slideLayout102.xml" /><Relationship Id="rId10" Type="http://schemas.openxmlformats.org/officeDocument/2006/relationships/slideLayout" Target="../slideLayouts/slideLayout111.xml" /><Relationship Id="rId11" Type="http://schemas.openxmlformats.org/officeDocument/2006/relationships/slideLayout" Target="../slideLayouts/slideLayout112.xml" /><Relationship Id="rId12" Type="http://schemas.openxmlformats.org/officeDocument/2006/relationships/slideLayout" Target="../slideLayouts/slideLayout113.xml" /><Relationship Id="rId13" Type="http://schemas.openxmlformats.org/officeDocument/2006/relationships/theme" Target="../theme/theme10.xml" /><Relationship Id="rId2" Type="http://schemas.openxmlformats.org/officeDocument/2006/relationships/slideLayout" Target="../slideLayouts/slideLayout103.xml" /><Relationship Id="rId3" Type="http://schemas.openxmlformats.org/officeDocument/2006/relationships/slideLayout" Target="../slideLayouts/slideLayout104.xml" /><Relationship Id="rId4" Type="http://schemas.openxmlformats.org/officeDocument/2006/relationships/slideLayout" Target="../slideLayouts/slideLayout105.xml" /><Relationship Id="rId5" Type="http://schemas.openxmlformats.org/officeDocument/2006/relationships/slideLayout" Target="../slideLayouts/slideLayout106.xml" /><Relationship Id="rId6" Type="http://schemas.openxmlformats.org/officeDocument/2006/relationships/slideLayout" Target="../slideLayouts/slideLayout107.xml" /><Relationship Id="rId7" Type="http://schemas.openxmlformats.org/officeDocument/2006/relationships/slideLayout" Target="../slideLayouts/slideLayout108.xml" /><Relationship Id="rId8" Type="http://schemas.openxmlformats.org/officeDocument/2006/relationships/slideLayout" Target="../slideLayouts/slideLayout109.xml" /><Relationship Id="rId9" Type="http://schemas.openxmlformats.org/officeDocument/2006/relationships/slideLayout" Target="../slideLayouts/slideLayout110.xml" /></Relationships>
</file>

<file path=ppt/slideMasters/_rels/slideMaster11.xml.rels>&#65279;<?xml version="1.0" encoding="utf-8" standalone="yes"?><Relationships xmlns="http://schemas.openxmlformats.org/package/2006/relationships"><Relationship Id="rId1" Type="http://schemas.openxmlformats.org/officeDocument/2006/relationships/slideLayout" Target="../slideLayouts/slideLayout114.xml" /><Relationship Id="rId10" Type="http://schemas.openxmlformats.org/officeDocument/2006/relationships/slideLayout" Target="../slideLayouts/slideLayout123.xml" /><Relationship Id="rId11" Type="http://schemas.openxmlformats.org/officeDocument/2006/relationships/slideLayout" Target="../slideLayouts/slideLayout124.xml" /><Relationship Id="rId12" Type="http://schemas.openxmlformats.org/officeDocument/2006/relationships/slideLayout" Target="../slideLayouts/slideLayout125.xml" /><Relationship Id="rId13" Type="http://schemas.openxmlformats.org/officeDocument/2006/relationships/theme" Target="../theme/theme11.xml" /><Relationship Id="rId2" Type="http://schemas.openxmlformats.org/officeDocument/2006/relationships/slideLayout" Target="../slideLayouts/slideLayout115.xml" /><Relationship Id="rId3" Type="http://schemas.openxmlformats.org/officeDocument/2006/relationships/slideLayout" Target="../slideLayouts/slideLayout116.xml" /><Relationship Id="rId4" Type="http://schemas.openxmlformats.org/officeDocument/2006/relationships/slideLayout" Target="../slideLayouts/slideLayout117.xml" /><Relationship Id="rId5" Type="http://schemas.openxmlformats.org/officeDocument/2006/relationships/slideLayout" Target="../slideLayouts/slideLayout118.xml" /><Relationship Id="rId6" Type="http://schemas.openxmlformats.org/officeDocument/2006/relationships/slideLayout" Target="../slideLayouts/slideLayout119.xml" /><Relationship Id="rId7" Type="http://schemas.openxmlformats.org/officeDocument/2006/relationships/slideLayout" Target="../slideLayouts/slideLayout120.xml" /><Relationship Id="rId8" Type="http://schemas.openxmlformats.org/officeDocument/2006/relationships/slideLayout" Target="../slideLayouts/slideLayout121.xml" /><Relationship Id="rId9" Type="http://schemas.openxmlformats.org/officeDocument/2006/relationships/slideLayout" Target="../slideLayouts/slideLayout122.xml" /></Relationships>
</file>

<file path=ppt/slideMasters/_rels/slideMaster12.xml.rels>&#65279;<?xml version="1.0" encoding="utf-8" standalone="yes"?><Relationships xmlns="http://schemas.openxmlformats.org/package/2006/relationships"><Relationship Id="rId1" Type="http://schemas.openxmlformats.org/officeDocument/2006/relationships/slideLayout" Target="../slideLayouts/slideLayout126.xml" /><Relationship Id="rId10" Type="http://schemas.openxmlformats.org/officeDocument/2006/relationships/slideLayout" Target="../slideLayouts/slideLayout135.xml" /><Relationship Id="rId11" Type="http://schemas.openxmlformats.org/officeDocument/2006/relationships/slideLayout" Target="../slideLayouts/slideLayout136.xml" /><Relationship Id="rId12" Type="http://schemas.openxmlformats.org/officeDocument/2006/relationships/slideLayout" Target="../slideLayouts/slideLayout137.xml" /><Relationship Id="rId13" Type="http://schemas.openxmlformats.org/officeDocument/2006/relationships/theme" Target="../theme/theme12.xml" /><Relationship Id="rId2" Type="http://schemas.openxmlformats.org/officeDocument/2006/relationships/slideLayout" Target="../slideLayouts/slideLayout127.xml" /><Relationship Id="rId3" Type="http://schemas.openxmlformats.org/officeDocument/2006/relationships/slideLayout" Target="../slideLayouts/slideLayout128.xml" /><Relationship Id="rId4" Type="http://schemas.openxmlformats.org/officeDocument/2006/relationships/slideLayout" Target="../slideLayouts/slideLayout129.xml" /><Relationship Id="rId5" Type="http://schemas.openxmlformats.org/officeDocument/2006/relationships/slideLayout" Target="../slideLayouts/slideLayout130.xml" /><Relationship Id="rId6" Type="http://schemas.openxmlformats.org/officeDocument/2006/relationships/slideLayout" Target="../slideLayouts/slideLayout131.xml" /><Relationship Id="rId7" Type="http://schemas.openxmlformats.org/officeDocument/2006/relationships/slideLayout" Target="../slideLayouts/slideLayout132.xml" /><Relationship Id="rId8" Type="http://schemas.openxmlformats.org/officeDocument/2006/relationships/slideLayout" Target="../slideLayouts/slideLayout133.xml" /><Relationship Id="rId9" Type="http://schemas.openxmlformats.org/officeDocument/2006/relationships/slideLayout" Target="../slideLayouts/slideLayout134.xml" /></Relationships>
</file>

<file path=ppt/slideMasters/_rels/slideMaster13.xml.rels>&#65279;<?xml version="1.0" encoding="utf-8" standalone="yes"?><Relationships xmlns="http://schemas.openxmlformats.org/package/2006/relationships"><Relationship Id="rId1" Type="http://schemas.openxmlformats.org/officeDocument/2006/relationships/slideLayout" Target="../slideLayouts/slideLayout138.xml" /><Relationship Id="rId10" Type="http://schemas.openxmlformats.org/officeDocument/2006/relationships/slideLayout" Target="../slideLayouts/slideLayout147.xml" /><Relationship Id="rId11" Type="http://schemas.openxmlformats.org/officeDocument/2006/relationships/slideLayout" Target="../slideLayouts/slideLayout148.xml" /><Relationship Id="rId12" Type="http://schemas.openxmlformats.org/officeDocument/2006/relationships/slideLayout" Target="../slideLayouts/slideLayout149.xml" /><Relationship Id="rId13" Type="http://schemas.openxmlformats.org/officeDocument/2006/relationships/theme" Target="../theme/theme13.xml" /><Relationship Id="rId2" Type="http://schemas.openxmlformats.org/officeDocument/2006/relationships/slideLayout" Target="../slideLayouts/slideLayout139.xml" /><Relationship Id="rId3" Type="http://schemas.openxmlformats.org/officeDocument/2006/relationships/slideLayout" Target="../slideLayouts/slideLayout140.xml" /><Relationship Id="rId4" Type="http://schemas.openxmlformats.org/officeDocument/2006/relationships/slideLayout" Target="../slideLayouts/slideLayout141.xml" /><Relationship Id="rId5" Type="http://schemas.openxmlformats.org/officeDocument/2006/relationships/slideLayout" Target="../slideLayouts/slideLayout142.xml" /><Relationship Id="rId6" Type="http://schemas.openxmlformats.org/officeDocument/2006/relationships/slideLayout" Target="../slideLayouts/slideLayout143.xml" /><Relationship Id="rId7" Type="http://schemas.openxmlformats.org/officeDocument/2006/relationships/slideLayout" Target="../slideLayouts/slideLayout144.xml" /><Relationship Id="rId8" Type="http://schemas.openxmlformats.org/officeDocument/2006/relationships/slideLayout" Target="../slideLayouts/slideLayout145.xml" /><Relationship Id="rId9" Type="http://schemas.openxmlformats.org/officeDocument/2006/relationships/slideLayout" Target="../slideLayouts/slideLayout146.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image" Target="../media/image1.png" /><Relationship Id="rId13"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image" Target="../media/image1.png" /><Relationship Id="rId13"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image" Target="../media/image1.png" /><Relationship Id="rId13"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image" Target="../media/image1.png" /><Relationship Id="rId13"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6.xml" /><Relationship Id="rId10" Type="http://schemas.openxmlformats.org/officeDocument/2006/relationships/slideLayout" Target="../slideLayouts/slideLayout65.xml" /><Relationship Id="rId11" Type="http://schemas.openxmlformats.org/officeDocument/2006/relationships/slideLayout" Target="../slideLayouts/slideLayout66.xml" /><Relationship Id="rId12" Type="http://schemas.openxmlformats.org/officeDocument/2006/relationships/image" Target="../media/image1.png" /><Relationship Id="rId13" Type="http://schemas.openxmlformats.org/officeDocument/2006/relationships/theme" Target="../theme/theme6.xml" /><Relationship Id="rId2" Type="http://schemas.openxmlformats.org/officeDocument/2006/relationships/slideLayout" Target="../slideLayouts/slideLayout57.xml" /><Relationship Id="rId3" Type="http://schemas.openxmlformats.org/officeDocument/2006/relationships/slideLayout" Target="../slideLayouts/slideLayout58.xml" /><Relationship Id="rId4" Type="http://schemas.openxmlformats.org/officeDocument/2006/relationships/slideLayout" Target="../slideLayouts/slideLayout59.xml" /><Relationship Id="rId5" Type="http://schemas.openxmlformats.org/officeDocument/2006/relationships/slideLayout" Target="../slideLayouts/slideLayout60.xml" /><Relationship Id="rId6" Type="http://schemas.openxmlformats.org/officeDocument/2006/relationships/slideLayout" Target="../slideLayouts/slideLayout61.xml" /><Relationship Id="rId7" Type="http://schemas.openxmlformats.org/officeDocument/2006/relationships/slideLayout" Target="../slideLayouts/slideLayout62.xml" /><Relationship Id="rId8" Type="http://schemas.openxmlformats.org/officeDocument/2006/relationships/slideLayout" Target="../slideLayouts/slideLayout63.xml" /><Relationship Id="rId9" Type="http://schemas.openxmlformats.org/officeDocument/2006/relationships/slideLayout" Target="../slideLayouts/slideLayout64.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67.xml" /><Relationship Id="rId10" Type="http://schemas.openxmlformats.org/officeDocument/2006/relationships/slideLayout" Target="../slideLayouts/slideLayout76.xml" /><Relationship Id="rId11" Type="http://schemas.openxmlformats.org/officeDocument/2006/relationships/slideLayout" Target="../slideLayouts/slideLayout77.xml" /><Relationship Id="rId12" Type="http://schemas.openxmlformats.org/officeDocument/2006/relationships/image" Target="../media/image1.png" /><Relationship Id="rId13" Type="http://schemas.openxmlformats.org/officeDocument/2006/relationships/theme" Target="../theme/theme7.xml" /><Relationship Id="rId2" Type="http://schemas.openxmlformats.org/officeDocument/2006/relationships/slideLayout" Target="../slideLayouts/slideLayout68.xml" /><Relationship Id="rId3" Type="http://schemas.openxmlformats.org/officeDocument/2006/relationships/slideLayout" Target="../slideLayouts/slideLayout69.xml" /><Relationship Id="rId4" Type="http://schemas.openxmlformats.org/officeDocument/2006/relationships/slideLayout" Target="../slideLayouts/slideLayout70.xml" /><Relationship Id="rId5" Type="http://schemas.openxmlformats.org/officeDocument/2006/relationships/slideLayout" Target="../slideLayouts/slideLayout71.xml" /><Relationship Id="rId6" Type="http://schemas.openxmlformats.org/officeDocument/2006/relationships/slideLayout" Target="../slideLayouts/slideLayout72.xml" /><Relationship Id="rId7" Type="http://schemas.openxmlformats.org/officeDocument/2006/relationships/slideLayout" Target="../slideLayouts/slideLayout73.xml" /><Relationship Id="rId8" Type="http://schemas.openxmlformats.org/officeDocument/2006/relationships/slideLayout" Target="../slideLayouts/slideLayout74.xml" /><Relationship Id="rId9" Type="http://schemas.openxmlformats.org/officeDocument/2006/relationships/slideLayout" Target="../slideLayouts/slideLayout75.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slideLayout" Target="../slideLayouts/slideLayout87.xml" /><Relationship Id="rId11" Type="http://schemas.openxmlformats.org/officeDocument/2006/relationships/slideLayout" Target="../slideLayouts/slideLayout88.xml" /><Relationship Id="rId12" Type="http://schemas.openxmlformats.org/officeDocument/2006/relationships/slideLayout" Target="../slideLayouts/slideLayout89.xml" /><Relationship Id="rId13" Type="http://schemas.openxmlformats.org/officeDocument/2006/relationships/theme" Target="../theme/theme8.xml" /><Relationship Id="rId2" Type="http://schemas.openxmlformats.org/officeDocument/2006/relationships/slideLayout" Target="../slideLayouts/slideLayout79.xml" /><Relationship Id="rId3" Type="http://schemas.openxmlformats.org/officeDocument/2006/relationships/slideLayout" Target="../slideLayouts/slideLayout80.xml" /><Relationship Id="rId4" Type="http://schemas.openxmlformats.org/officeDocument/2006/relationships/slideLayout" Target="../slideLayouts/slideLayout81.xml" /><Relationship Id="rId5" Type="http://schemas.openxmlformats.org/officeDocument/2006/relationships/slideLayout" Target="../slideLayouts/slideLayout82.xml" /><Relationship Id="rId6" Type="http://schemas.openxmlformats.org/officeDocument/2006/relationships/slideLayout" Target="../slideLayouts/slideLayout83.xml" /><Relationship Id="rId7" Type="http://schemas.openxmlformats.org/officeDocument/2006/relationships/slideLayout" Target="../slideLayouts/slideLayout84.xml" /><Relationship Id="rId8" Type="http://schemas.openxmlformats.org/officeDocument/2006/relationships/slideLayout" Target="../slideLayouts/slideLayout85.xml" /><Relationship Id="rId9" Type="http://schemas.openxmlformats.org/officeDocument/2006/relationships/slideLayout" Target="../slideLayouts/slideLayout86.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90.xml" /><Relationship Id="rId10" Type="http://schemas.openxmlformats.org/officeDocument/2006/relationships/slideLayout" Target="../slideLayouts/slideLayout99.xml" /><Relationship Id="rId11" Type="http://schemas.openxmlformats.org/officeDocument/2006/relationships/slideLayout" Target="../slideLayouts/slideLayout100.xml" /><Relationship Id="rId12" Type="http://schemas.openxmlformats.org/officeDocument/2006/relationships/slideLayout" Target="../slideLayouts/slideLayout101.xml" /><Relationship Id="rId13" Type="http://schemas.openxmlformats.org/officeDocument/2006/relationships/theme" Target="../theme/theme9.xml" /><Relationship Id="rId2" Type="http://schemas.openxmlformats.org/officeDocument/2006/relationships/slideLayout" Target="../slideLayouts/slideLayout91.xml" /><Relationship Id="rId3" Type="http://schemas.openxmlformats.org/officeDocument/2006/relationships/slideLayout" Target="../slideLayouts/slideLayout92.xml" /><Relationship Id="rId4" Type="http://schemas.openxmlformats.org/officeDocument/2006/relationships/slideLayout" Target="../slideLayouts/slideLayout93.xml" /><Relationship Id="rId5" Type="http://schemas.openxmlformats.org/officeDocument/2006/relationships/slideLayout" Target="../slideLayouts/slideLayout94.xml" /><Relationship Id="rId6" Type="http://schemas.openxmlformats.org/officeDocument/2006/relationships/slideLayout" Target="../slideLayouts/slideLayout95.xml" /><Relationship Id="rId7" Type="http://schemas.openxmlformats.org/officeDocument/2006/relationships/slideLayout" Target="../slideLayouts/slideLayout96.xml" /><Relationship Id="rId8" Type="http://schemas.openxmlformats.org/officeDocument/2006/relationships/slideLayout" Target="../slideLayouts/slideLayout97.xml" /><Relationship Id="rId9" Type="http://schemas.openxmlformats.org/officeDocument/2006/relationships/slideLayout" Target="../slideLayouts/slideLayout98.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defP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def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lvl1pPr algn="l">
              <a:defRPr sz="1200">
                <a:solidFill>
                  <a:schemeClr val="tx1">
                    <a:tint val="75000"/>
                  </a:schemeClr>
                </a:solidFill>
              </a:defRPr>
            </a:lvl1pPr>
          </a:lstStyle>
          <a:p>
            <a:pPr/>
            <a:fld id="{E8FD0B7A-F5DD-4F40-B4CB-3B2C354B893A}" type="datetimeFigureOut">
              <a:rPr lang="en-US" smtClean="0"/>
              <a:pPr/>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lvl1pPr algn="ctr">
              <a:defRPr sz="1200">
                <a:solidFill>
                  <a:schemeClr val="tx1">
                    <a:tint val="75000"/>
                  </a:schemeClr>
                </a:solidFill>
              </a:defRPr>
            </a:lvl1pPr>
          </a:lstStyle>
          <a:p>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lvl1pPr algn="r">
              <a:defRPr sz="1200">
                <a:solidFill>
                  <a:schemeClr val="tx1">
                    <a:tint val="75000"/>
                  </a:schemeClr>
                </a:solidFill>
              </a:defRPr>
            </a:lvl1pPr>
          </a:lstStyle>
          <a:p>
            <a:pPr/>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defP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pPr/>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pPr/>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Lst>
  <p:transition/>
  <p:timing/>
  <p:txStyles>
    <p:titleStyle>
      <a:defPPr/>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defP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pPr/>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pPr/>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Lst>
  <p:transition/>
  <p:timing/>
  <p:txStyles>
    <p:titleStyle>
      <a:defPPr/>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defP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pPr/>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pPr/>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ransition/>
  <p:timing/>
  <p:txStyles>
    <p:titleStyle>
      <a:defPPr/>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defP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pPr/>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pPr/>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Lst>
  <p:transition/>
  <p:timing/>
  <p:txStyles>
    <p:titleStyle>
      <a:defPPr/>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defPPr>
              <a:defRPr lang="en-US"/>
            </a:defPPr>
            <a:lvl1pPr marL="0" algn="r" defTabSz="914400" rtl="0" eaLnBrk="1" latinLnBrk="0" hangingPunct="1">
              <a:defRPr kumimoji="0" sz="1400" kern="1200">
                <a:solidFill>
                  <a:srgbClr val="FFFFFF"/>
                </a:solidFill>
                <a:latin typeface="+mn-lt"/>
                <a:ea typeface="+mn-ea"/>
                <a:cs typeface="+mn-cs"/>
              </a:defRPr>
            </a:lvl1pPr>
          </a:lstStyle>
          <a:p>
            <a:pPr/>
            <a:fld id="{7C202586-C3B2-4FF9-B7A5-72F101F99A25}" type="datetimeFigureOut">
              <a:rPr lang="en-IN" smtClean="0"/>
              <a:pPr/>
              <a:t>20-07-2020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stStyle>
          <a:p>
            <a:pPr/>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defPPr>
              <a:defRPr lang="en-US"/>
            </a:defPPr>
            <a:lvl1pPr marL="0" algn="ctr" defTabSz="914400" rtl="0" eaLnBrk="1" latinLnBrk="0" hangingPunct="1">
              <a:defRPr kumimoji="0" sz="1600" kern="1200">
                <a:solidFill>
                  <a:schemeClr val="accent3">
                    <a:shade val="75000"/>
                  </a:schemeClr>
                </a:solidFill>
                <a:latin typeface="+mn-lt"/>
                <a:ea typeface="+mn-ea"/>
                <a:cs typeface="+mn-cs"/>
              </a:defRPr>
            </a:lvl1pPr>
          </a:lstStyle>
          <a:p>
            <a:fld id="{6E4FD7A2-58BA-41E4-B599-D9D75D9AB6E6}" type="slidenum">
              <a:rPr lang="en-IN" smtClean="0"/>
              <a:pPr/>
              <a:t>0</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defP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def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0" name="Picture 2" descr="K L University Logo"/>
          <p:cNvPicPr>
            <a:picLocks noChangeAspect="1" noChangeArrowheads="1"/>
          </p:cNvPicPr>
          <p:nvPr userDrawn="1"/>
        </p:nvPicPr>
        <p:blipFill>
          <a:blip r:embed="rId12"/>
          <a:srcRect r="77554"/>
          <a:stretch>
            <a:fillRect/>
          </a:stretch>
        </p:blipFill>
        <p:spPr bwMode="auto">
          <a:xfrm>
            <a:off x="8197686" y="188640"/>
            <a:ext cx="630876" cy="852587"/>
          </a:xfrm>
          <a:prstGeom prst="rect">
            <a:avLst/>
          </a:prstGeom>
          <a:noFill/>
          <a:ln w="9525">
            <a:noFill/>
            <a:miter lim="800000"/>
          </a:ln>
        </p:spPr>
      </p:pic>
    </p:spTree>
  </p:cSld>
  <p:clrMap bg1="lt1" tx1="dk1" bg2="lt2" tx2="dk2" accent1="accent1" accent2="accent2" accent3="accent3" accent4="accent4" accent5="accent5" accent6="accent6" hlink="hlink" folHlink="folHlink"/>
  <p:sldLayoutIdLst>
    <p:sldLayoutId id="2147483660"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defPPr/>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defPPr>
              <a:defRPr lang="en-US"/>
            </a:defPPr>
            <a:lvl1pPr marL="0" algn="r" defTabSz="914400" rtl="0" eaLnBrk="1" latinLnBrk="0" hangingPunct="1">
              <a:defRPr kumimoji="0" sz="1400" kern="1200">
                <a:solidFill>
                  <a:srgbClr val="FFFFFF"/>
                </a:solidFill>
                <a:latin typeface="+mn-lt"/>
                <a:ea typeface="+mn-ea"/>
                <a:cs typeface="+mn-cs"/>
              </a:defRPr>
            </a:lvl1pPr>
          </a:lstStyle>
          <a:p>
            <a:pPr/>
            <a:fld id="{7C202586-C3B2-4FF9-B7A5-72F101F99A25}" type="datetimeFigureOut">
              <a:rPr lang="en-IN" smtClean="0"/>
              <a:pPr/>
              <a:t>20-07-2020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stStyle>
          <a:p>
            <a:pPr/>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defPPr>
              <a:defRPr lang="en-US"/>
            </a:defPPr>
            <a:lvl1pPr marL="0" algn="ctr" defTabSz="914400" rtl="0" eaLnBrk="1" latinLnBrk="0" hangingPunct="1">
              <a:defRPr kumimoji="0" sz="1600" kern="1200">
                <a:solidFill>
                  <a:schemeClr val="accent3">
                    <a:shade val="75000"/>
                  </a:schemeClr>
                </a:solidFill>
                <a:latin typeface="+mn-lt"/>
                <a:ea typeface="+mn-ea"/>
                <a:cs typeface="+mn-cs"/>
              </a:defRPr>
            </a:lvl1pPr>
          </a:lstStyle>
          <a:p>
            <a:fld id="{6E4FD7A2-58BA-41E4-B599-D9D75D9AB6E6}" type="slidenum">
              <a:rPr lang="en-IN" smtClean="0"/>
              <a:pPr/>
              <a:t>0</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defP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def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0" name="Picture 2" descr="K L University Logo"/>
          <p:cNvPicPr>
            <a:picLocks noChangeAspect="1" noChangeArrowheads="1"/>
          </p:cNvPicPr>
          <p:nvPr userDrawn="1"/>
        </p:nvPicPr>
        <p:blipFill>
          <a:blip r:embed="rId12"/>
          <a:srcRect r="77554"/>
          <a:stretch>
            <a:fillRect/>
          </a:stretch>
        </p:blipFill>
        <p:spPr bwMode="auto">
          <a:xfrm>
            <a:off x="8197686" y="188640"/>
            <a:ext cx="630876" cy="852587"/>
          </a:xfrm>
          <a:prstGeom prst="rect">
            <a:avLst/>
          </a:prstGeom>
          <a:noFill/>
          <a:ln w="9525">
            <a:noFill/>
            <a:miter lim="800000"/>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defPPr/>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defPPr>
              <a:defRPr lang="en-US"/>
            </a:defPPr>
            <a:lvl1pPr marL="0" algn="r" defTabSz="914400" rtl="0" eaLnBrk="1" latinLnBrk="0" hangingPunct="1">
              <a:defRPr kumimoji="0" sz="1400" kern="1200">
                <a:solidFill>
                  <a:srgbClr val="FFFFFF"/>
                </a:solidFill>
                <a:latin typeface="+mn-lt"/>
                <a:ea typeface="+mn-ea"/>
                <a:cs typeface="+mn-cs"/>
              </a:defRPr>
            </a:lvl1pPr>
          </a:lstStyle>
          <a:p>
            <a:pPr/>
            <a:fld id="{BB3F2242-0929-46CE-AE99-691258AD02F7}" type="datetimeFigureOut">
              <a:rPr lang="en-IN" smtClean="0"/>
              <a:pPr/>
              <a:t>20-07-2020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stStyle>
          <a:p>
            <a:pPr/>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defPPr>
              <a:defRPr lang="en-US"/>
            </a:defPPr>
            <a:lvl1pPr marL="0" algn="ctr" defTabSz="914400" rtl="0" eaLnBrk="1" latinLnBrk="0" hangingPunct="1">
              <a:defRPr kumimoji="0" sz="1600" kern="1200">
                <a:solidFill>
                  <a:schemeClr val="accent3">
                    <a:shade val="75000"/>
                  </a:schemeClr>
                </a:solidFill>
                <a:latin typeface="+mn-lt"/>
                <a:ea typeface="+mn-ea"/>
                <a:cs typeface="+mn-cs"/>
              </a:defRPr>
            </a:lvl1pPr>
          </a:lstStyle>
          <a:p>
            <a:fld id="{CAC3A35A-2DB3-4083-A091-C0A07E13F931}" type="slidenum">
              <a:rPr lang="en-IN" smtClean="0"/>
              <a:pPr/>
              <a:t>0</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defP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def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0" name="Picture 2" descr="K L University Logo"/>
          <p:cNvPicPr>
            <a:picLocks noChangeAspect="1" noChangeArrowheads="1"/>
          </p:cNvPicPr>
          <p:nvPr userDrawn="1"/>
        </p:nvPicPr>
        <p:blipFill>
          <a:blip r:embed="rId12"/>
          <a:srcRect r="77281"/>
          <a:stretch>
            <a:fillRect/>
          </a:stretch>
        </p:blipFill>
        <p:spPr bwMode="auto">
          <a:xfrm>
            <a:off x="8100392" y="188640"/>
            <a:ext cx="798909" cy="897225"/>
          </a:xfrm>
          <a:prstGeom prst="rect">
            <a:avLst/>
          </a:prstGeom>
          <a:noFill/>
          <a:ln w="9525">
            <a:noFill/>
            <a:miter lim="800000"/>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defPPr/>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defPPr>
              <a:defRPr lang="en-US"/>
            </a:defPPr>
            <a:lvl1pPr marL="0" algn="r" defTabSz="914400" rtl="0" eaLnBrk="1" latinLnBrk="0" hangingPunct="1">
              <a:defRPr kumimoji="0" sz="1400" kern="1200">
                <a:solidFill>
                  <a:srgbClr val="FFFFFF"/>
                </a:solidFill>
                <a:latin typeface="+mn-lt"/>
                <a:ea typeface="+mn-ea"/>
                <a:cs typeface="+mn-cs"/>
              </a:defRPr>
            </a:lvl1pPr>
          </a:lstStyle>
          <a:p>
            <a:pPr/>
            <a:fld id="{BB3F2242-0929-46CE-AE99-691258AD02F7}" type="datetimeFigureOut">
              <a:rPr lang="en-IN" smtClean="0"/>
              <a:pPr/>
              <a:t>20-07-2020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stStyle>
          <a:p>
            <a:pPr/>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defPPr>
              <a:defRPr lang="en-US"/>
            </a:defPPr>
            <a:lvl1pPr marL="0" algn="ctr" defTabSz="914400" rtl="0" eaLnBrk="1" latinLnBrk="0" hangingPunct="1">
              <a:defRPr kumimoji="0" sz="1600" kern="1200">
                <a:solidFill>
                  <a:schemeClr val="accent3">
                    <a:shade val="75000"/>
                  </a:schemeClr>
                </a:solidFill>
                <a:latin typeface="+mn-lt"/>
                <a:ea typeface="+mn-ea"/>
                <a:cs typeface="+mn-cs"/>
              </a:defRPr>
            </a:lvl1pPr>
          </a:lstStyle>
          <a:p>
            <a:fld id="{CAC3A35A-2DB3-4083-A091-C0A07E13F931}" type="slidenum">
              <a:rPr lang="en-IN" smtClean="0"/>
              <a:pPr/>
              <a:t>0</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defP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def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0" name="Picture 2" descr="K L University Logo"/>
          <p:cNvPicPr>
            <a:picLocks noChangeAspect="1" noChangeArrowheads="1"/>
          </p:cNvPicPr>
          <p:nvPr userDrawn="1"/>
        </p:nvPicPr>
        <p:blipFill>
          <a:blip r:embed="rId12"/>
          <a:srcRect r="77281"/>
          <a:stretch>
            <a:fillRect/>
          </a:stretch>
        </p:blipFill>
        <p:spPr bwMode="auto">
          <a:xfrm>
            <a:off x="8100392" y="188640"/>
            <a:ext cx="798909" cy="897225"/>
          </a:xfrm>
          <a:prstGeom prst="rect">
            <a:avLst/>
          </a:prstGeom>
          <a:noFill/>
          <a:ln w="9525">
            <a:noFill/>
            <a:miter lim="800000"/>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defPPr/>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defPPr>
              <a:defRPr lang="en-US"/>
            </a:defPPr>
            <a:lvl1pPr marL="0" algn="r" defTabSz="914400" rtl="0" eaLnBrk="1" latinLnBrk="0" hangingPunct="1">
              <a:defRPr kumimoji="0" sz="1400" kern="1200">
                <a:solidFill>
                  <a:srgbClr val="FFFFFF"/>
                </a:solidFill>
                <a:latin typeface="+mn-lt"/>
                <a:ea typeface="+mn-ea"/>
                <a:cs typeface="+mn-cs"/>
              </a:defRPr>
            </a:lvl1pPr>
          </a:lstStyle>
          <a:p>
            <a:pPr algn="r" eaLnBrk="1" latinLnBrk="0" hangingPunct="1"/>
            <a:fld id="{9D21D778-B565-4D7E-94D7-64010A445B68}" type="datetimeFigureOut">
              <a:rPr lang="en-US" smtClean="0"/>
              <a:pPr algn="r" eaLnBrk="1" latinLnBrk="0" hangingPunct="1"/>
              <a:t>7/20/2020</a:t>
            </a:fld>
            <a:endParaRPr lang="en-US" sz="140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stStyle>
          <a:p>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defPPr>
              <a:defRPr lang="en-US"/>
            </a:defPPr>
            <a:lvl1pPr marL="0" algn="ctr" defTabSz="914400" rtl="0" eaLnBrk="1" latinLnBrk="0" hangingPunct="1">
              <a:defRPr kumimoji="0" sz="1600" kern="1200">
                <a:solidFill>
                  <a:schemeClr val="accent3">
                    <a:shade val="75000"/>
                  </a:schemeClr>
                </a:solidFill>
                <a:latin typeface="+mn-lt"/>
                <a:ea typeface="+mn-ea"/>
                <a:cs typeface="+mn-cs"/>
              </a:defRPr>
            </a:lvl1pPr>
          </a:lstStyle>
          <a:p>
            <a:fld id="{B6F15528-21DE-4FAA-801E-634DDDAF4B2B}" type="slidenum">
              <a:rPr lang="en-US" smtClean="0"/>
              <a:pPr/>
              <a:t>0</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defP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def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0" name="Picture 2" descr="K L University Logo"/>
          <p:cNvPicPr>
            <a:picLocks noChangeAspect="1" noChangeArrowheads="1"/>
          </p:cNvPicPr>
          <p:nvPr userDrawn="1"/>
        </p:nvPicPr>
        <p:blipFill>
          <a:blip r:embed="rId12"/>
          <a:srcRect r="77376"/>
          <a:stretch>
            <a:fillRect/>
          </a:stretch>
        </p:blipFill>
        <p:spPr bwMode="auto">
          <a:xfrm>
            <a:off x="8348662" y="0"/>
            <a:ext cx="795338" cy="1066800"/>
          </a:xfrm>
          <a:prstGeom prst="rect">
            <a:avLst/>
          </a:prstGeom>
          <a:noFill/>
          <a:ln w="9525">
            <a:noFill/>
            <a:miter lim="800000"/>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defPPr/>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defPPr>
              <a:defRPr lang="en-US"/>
            </a:defPPr>
            <a:lvl1pPr marL="0" algn="r" defTabSz="914400" rtl="0" eaLnBrk="1" latinLnBrk="0" hangingPunct="1">
              <a:defRPr kumimoji="0" sz="1400" kern="1200">
                <a:solidFill>
                  <a:srgbClr val="FFFFFF"/>
                </a:solidFill>
                <a:latin typeface="+mn-lt"/>
                <a:ea typeface="+mn-ea"/>
                <a:cs typeface="+mn-cs"/>
              </a:defRPr>
            </a:lvl1pPr>
          </a:lstStyle>
          <a:p>
            <a:pPr algn="r" eaLnBrk="1" latinLnBrk="0" hangingPunct="1"/>
            <a:fld id="{9D21D778-B565-4D7E-94D7-64010A445B68}" type="datetimeFigureOut">
              <a:rPr lang="en-US" smtClean="0"/>
              <a:pPr algn="r" eaLnBrk="1" latinLnBrk="0" hangingPunct="1"/>
              <a:t>7/20/2020</a:t>
            </a:fld>
            <a:endParaRPr lang="en-US" sz="140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stStyle>
          <a:p>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defPPr>
              <a:defRPr lang="en-US"/>
            </a:defPPr>
          </a:lstStyle>
          <a:p>
            <a:pPr/>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defPPr>
              <a:defRPr lang="en-US"/>
            </a:defPPr>
            <a:lvl1pPr marL="0" algn="ctr" defTabSz="914400" rtl="0" eaLnBrk="1" latinLnBrk="0" hangingPunct="1">
              <a:defRPr kumimoji="0" sz="1600" kern="1200">
                <a:solidFill>
                  <a:schemeClr val="accent3">
                    <a:shade val="75000"/>
                  </a:schemeClr>
                </a:solidFill>
                <a:latin typeface="+mn-lt"/>
                <a:ea typeface="+mn-ea"/>
                <a:cs typeface="+mn-cs"/>
              </a:defRPr>
            </a:lvl1pPr>
          </a:lstStyle>
          <a:p>
            <a:fld id="{B6F15528-21DE-4FAA-801E-634DDDAF4B2B}" type="slidenum">
              <a:rPr lang="en-US" smtClean="0"/>
              <a:pPr/>
              <a:t>0</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defP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def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0" name="Picture 2" descr="K L University Logo"/>
          <p:cNvPicPr>
            <a:picLocks noChangeAspect="1" noChangeArrowheads="1"/>
          </p:cNvPicPr>
          <p:nvPr userDrawn="1"/>
        </p:nvPicPr>
        <p:blipFill>
          <a:blip r:embed="rId12"/>
          <a:srcRect r="77376"/>
          <a:stretch>
            <a:fillRect/>
          </a:stretch>
        </p:blipFill>
        <p:spPr bwMode="auto">
          <a:xfrm>
            <a:off x="8348662" y="0"/>
            <a:ext cx="795338" cy="1066800"/>
          </a:xfrm>
          <a:prstGeom prst="rect">
            <a:avLst/>
          </a:prstGeom>
          <a:noFill/>
          <a:ln w="9525">
            <a:noFill/>
            <a:miter lim="800000"/>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defPPr/>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defP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pPr/>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pPr/>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ransition/>
  <p:timing/>
  <p:txStyles>
    <p:titleStyle>
      <a:defPPr/>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defP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pPr/>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pPr/>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transition/>
  <p:timing/>
  <p:txStyles>
    <p:titleStyle>
      <a:defPPr/>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8.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9.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0.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image" Target="../media/image21.png" /><Relationship Id="rId3" Type="http://schemas.openxmlformats.org/officeDocument/2006/relationships/image" Target="../media/image6.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2.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23.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24.png" /><Relationship Id="rId3" Type="http://schemas.openxmlformats.org/officeDocument/2006/relationships/image" Target="../media/image25.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46.xml" /><Relationship Id="rId10" Type="http://schemas.openxmlformats.org/officeDocument/2006/relationships/image" Target="../media/image29.png" /><Relationship Id="rId11" Type="http://schemas.openxmlformats.org/officeDocument/2006/relationships/image" Target="../media/image30.png" /><Relationship Id="rId12" Type="http://schemas.openxmlformats.org/officeDocument/2006/relationships/image" Target="../media/image31.png" /><Relationship Id="rId2" Type="http://schemas.openxmlformats.org/officeDocument/2006/relationships/image" Target="../media/image12.png" /><Relationship Id="rId3" Type="http://schemas.openxmlformats.org/officeDocument/2006/relationships/image" Target="../media/image10.png" /><Relationship Id="rId4" Type="http://schemas.openxmlformats.org/officeDocument/2006/relationships/image" Target="../media/image11.png" /><Relationship Id="rId5" Type="http://schemas.openxmlformats.org/officeDocument/2006/relationships/image" Target="../media/image13.png" /><Relationship Id="rId6" Type="http://schemas.openxmlformats.org/officeDocument/2006/relationships/image" Target="../media/image9.png" /><Relationship Id="rId7" Type="http://schemas.openxmlformats.org/officeDocument/2006/relationships/image" Target="../media/image26.png" /><Relationship Id="rId8" Type="http://schemas.openxmlformats.org/officeDocument/2006/relationships/image" Target="../media/image27.png" /><Relationship Id="rId9" Type="http://schemas.openxmlformats.org/officeDocument/2006/relationships/image" Target="../media/image28.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2.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4.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3.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67.xml" /><Relationship Id="rId2" Type="http://schemas.openxmlformats.org/officeDocument/2006/relationships/notesSlide" Target="../notesSlides/notesSlide5.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6.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5.png"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7.xml" /><Relationship Id="rId3" Type="http://schemas.microsoft.com/office/2007/relationships/diagramDrawing" Target="../diagrams/drawing1.xml" /><Relationship Id="rId4" Type="http://schemas.openxmlformats.org/officeDocument/2006/relationships/diagramData" Target="../diagrams/data1.xml" /><Relationship Id="rId5" Type="http://schemas.openxmlformats.org/officeDocument/2006/relationships/diagramLayout" Target="../diagrams/layout1.xml" /><Relationship Id="rId6" Type="http://schemas.openxmlformats.org/officeDocument/2006/relationships/diagramQuickStyle" Target="../diagrams/quickStyle1.xml" /><Relationship Id="rId7" Type="http://schemas.openxmlformats.org/officeDocument/2006/relationships/diagramColors" Target="../diagrams/colors1.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8.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9.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91.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91.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91.xml" /><Relationship Id="rId2" Type="http://schemas.openxmlformats.org/officeDocument/2006/relationships/image" Target="../media/image34.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91.xml" /><Relationship Id="rId2" Type="http://schemas.openxmlformats.org/officeDocument/2006/relationships/notesSlide" Target="../notesSlides/notesSlide10.xml" /><Relationship Id="rId3" Type="http://schemas.openxmlformats.org/officeDocument/2006/relationships/image" Target="../media/image35.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91.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91.xml" /><Relationship Id="rId2" Type="http://schemas.openxmlformats.org/officeDocument/2006/relationships/image" Target="../media/image36.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91.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91.xml" /><Relationship Id="rId2" Type="http://schemas.openxmlformats.org/officeDocument/2006/relationships/image" Target="../media/image37.pn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91.xml" /><Relationship Id="rId2" Type="http://schemas.openxmlformats.org/officeDocument/2006/relationships/image" Target="../media/image35.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91.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91.xml" /><Relationship Id="rId2" Type="http://schemas.openxmlformats.org/officeDocument/2006/relationships/hyperlink" Target="https://kanbanize.com/blog/kanban-backlog/" TargetMode="Externa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91.xml" /><Relationship Id="rId2" Type="http://schemas.openxmlformats.org/officeDocument/2006/relationships/image" Target="../media/image38.png"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91.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114.xml" /><Relationship Id="rId2" Type="http://schemas.openxmlformats.org/officeDocument/2006/relationships/notesSlide" Target="../notesSlides/notesSlide11.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115.xml" /><Relationship Id="rId2" Type="http://schemas.openxmlformats.org/officeDocument/2006/relationships/notesSlide" Target="../notesSlides/notesSlide12.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11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6.png"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120.xml" /><Relationship Id="rId2" Type="http://schemas.openxmlformats.org/officeDocument/2006/relationships/notesSlide" Target="../notesSlides/notesSlide13.xml" /><Relationship Id="rId3" Type="http://schemas.openxmlformats.org/officeDocument/2006/relationships/image" Target="../media/image39.png" /><Relationship Id="rId4" Type="http://schemas.openxmlformats.org/officeDocument/2006/relationships/hyperlink" Target="https://www.guru99.com/images/8-2016/090116_0956_WhatisScale2.png" TargetMode="Externa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115.xml" /><Relationship Id="rId2" Type="http://schemas.openxmlformats.org/officeDocument/2006/relationships/notesSlide" Target="../notesSlides/notesSlide14.xml" /><Relationship Id="rId3" Type="http://schemas.openxmlformats.org/officeDocument/2006/relationships/image" Target="../media/image40.png" /><Relationship Id="rId4" Type="http://schemas.openxmlformats.org/officeDocument/2006/relationships/hyperlink" Target="https://www.guru99.com/images/8-2016/090116_0956_WhatisScale3.png" TargetMode="Externa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115.xml" /><Relationship Id="rId2" Type="http://schemas.openxmlformats.org/officeDocument/2006/relationships/notesSlide" Target="../notesSlides/notesSlide15.xml" /><Relationship Id="rId3" Type="http://schemas.openxmlformats.org/officeDocument/2006/relationships/image" Target="../media/image41.jpe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115.xml" /><Relationship Id="rId2" Type="http://schemas.openxmlformats.org/officeDocument/2006/relationships/image" Target="../media/image42.png"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115.xm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115.xm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115.xml" /><Relationship Id="rId2" Type="http://schemas.openxmlformats.org/officeDocument/2006/relationships/notesSlide" Target="../notesSlides/notesSlide16.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115.xml" /><Relationship Id="rId2" Type="http://schemas.openxmlformats.org/officeDocument/2006/relationships/notesSlide" Target="../notesSlides/notesSlide17.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notesSlide" Target="../notesSlides/notesSlide18.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139.xml" /><Relationship Id="rId2" Type="http://schemas.openxmlformats.org/officeDocument/2006/relationships/notesSlide" Target="../notesSlides/notesSlide19.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7.png" /><Relationship Id="rId3" Type="http://schemas.openxmlformats.org/officeDocument/2006/relationships/image" Target="../media/image8.png" /><Relationship Id="rId4" Type="http://schemas.openxmlformats.org/officeDocument/2006/relationships/image" Target="../media/image9.png" /><Relationship Id="rId5" Type="http://schemas.openxmlformats.org/officeDocument/2006/relationships/image" Target="../media/image10.png" /><Relationship Id="rId6" Type="http://schemas.openxmlformats.org/officeDocument/2006/relationships/image" Target="../media/image11.png" /><Relationship Id="rId7" Type="http://schemas.openxmlformats.org/officeDocument/2006/relationships/image" Target="../media/image12.png" /><Relationship Id="rId8" Type="http://schemas.openxmlformats.org/officeDocument/2006/relationships/image" Target="../media/image13.png"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139.xml" /><Relationship Id="rId2" Type="http://schemas.openxmlformats.org/officeDocument/2006/relationships/notesSlide" Target="../notesSlides/notesSlide20.xml" /><Relationship Id="rId3" Type="http://schemas.openxmlformats.org/officeDocument/2006/relationships/image" Target="../media/image43.png"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139.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139.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139.xm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139.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139.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4.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6.png" /><Relationship Id="rId3" Type="http://schemas.openxmlformats.org/officeDocument/2006/relationships/image" Target="../media/image15.png" /><Relationship Id="rId4" Type="http://schemas.openxmlformats.org/officeDocument/2006/relationships/image" Target="../media/image16.png" /><Relationship Id="rId5" Type="http://schemas.openxmlformats.org/officeDocument/2006/relationships/image" Target="../media/image17.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a:xfrm>
            <a:off x="817581" y="332656"/>
            <a:ext cx="7175351" cy="2016225"/>
          </a:xfrm>
        </p:spPr>
        <p:txBody>
          <a:bodyPr>
            <a:normAutofit/>
          </a:bodyPr>
          <a:lstStyle>
            <a:defPPr/>
          </a:lstStyle>
          <a:p>
            <a:pPr marL="0" lvl="0" indent="0" algn="ctr" fontAlgn="base">
              <a:lnSpc>
                <a:spcPct val="90000"/>
              </a:lnSpc>
              <a:spcBef>
                <a:spcPts val="1000"/>
              </a:spcBef>
              <a:spcAft>
                <a:spcPct val="0"/>
              </a:spcAft>
              <a:defRPr/>
            </a:pPr>
            <a:r>
              <a:rPr lang="en-US">
                <a:solidFill>
                  <a:srgbClr val="00B050"/>
                </a:solidFill>
                <a:effectLst/>
                <a:latin typeface="Times New Roman" pitchFamily="18" charset="0"/>
                <a:cs typeface="Times New Roman" pitchFamily="18" charset="0"/>
              </a:rPr>
              <a:t>Session – 13 </a:t>
            </a:r>
            <a:br>
              <a:rPr lang="en-US">
                <a:solidFill>
                  <a:srgbClr val="00B050"/>
                </a:solidFill>
                <a:effectLst/>
                <a:latin typeface="Times New Roman" pitchFamily="18" charset="0"/>
                <a:cs typeface="Times New Roman" pitchFamily="18" charset="0"/>
              </a:rPr>
            </a:br>
            <a:r>
              <a:rPr lang="en-US">
                <a:solidFill>
                  <a:srgbClr val="C00000"/>
                </a:solidFill>
              </a:rPr>
              <a:t>Scrum</a:t>
            </a:r>
            <a:br>
              <a:rPr lang="en-US">
                <a:solidFill>
                  <a:srgbClr val="C00000"/>
                </a:solidFill>
              </a:rPr>
            </a:br>
            <a:endParaRPr lang="en-IN"/>
          </a:p>
        </p:txBody>
      </p:sp>
      <p:pic>
        <p:nvPicPr>
          <p:cNvPr id="4" name="Picture 2" descr="K L University Logo"/>
          <p:cNvPicPr>
            <a:picLocks noChangeAspect="1" noChangeArrowheads="1"/>
          </p:cNvPicPr>
          <p:nvPr/>
        </p:nvPicPr>
        <p:blipFill>
          <a:blip r:embed="rId2"/>
          <a:stretch>
            <a:fillRect/>
          </a:stretch>
        </p:blipFill>
        <p:spPr bwMode="auto">
          <a:xfrm>
            <a:off x="2411761" y="3861048"/>
            <a:ext cx="4176464" cy="1498848"/>
          </a:xfrm>
          <a:prstGeom prst="rect">
            <a:avLst/>
          </a:prstGeom>
          <a:noFill/>
          <a:ln w="9525">
            <a:noFill/>
            <a:miter lim="800000"/>
          </a:ln>
        </p:spPr>
      </p:pic>
    </p:spTree>
    <p:extLst>
      <p:ext uri="{BB962C8B-B14F-4D97-AF65-F5344CB8AC3E}">
        <p14:creationId xmlns:p14="http://schemas.microsoft.com/office/powerpoint/2010/main" val="18193069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Daily Scrum Meeting</a:t>
            </a:r>
            <a:endParaRPr lang="en-IN"/>
          </a:p>
        </p:txBody>
      </p:sp>
      <p:sp>
        <p:nvSpPr>
          <p:cNvPr id="3" name="Content Placeholder 2"/>
          <p:cNvSpPr>
            <a:spLocks noGrp="1"/>
          </p:cNvSpPr>
          <p:nvPr>
            <p:ph sz="quarter" idx="1"/>
          </p:nvPr>
        </p:nvSpPr>
        <p:spPr/>
        <p:txBody>
          <a:bodyPr>
            <a:normAutofit lnSpcReduction="10000"/>
          </a:bodyPr>
          <a:lstStyle>
            <a:defPPr/>
          </a:lstStyle>
          <a:p>
            <a:pPr marL="698500" indent="-444500"/>
            <a:r>
              <a:rPr lang="en-US">
                <a:solidFill>
                  <a:schemeClr val="tx2"/>
                </a:solidFill>
                <a:latin typeface="Times New Roman" pitchFamily="18" charset="0"/>
                <a:cs typeface="Times New Roman" pitchFamily="18" charset="0"/>
              </a:rPr>
              <a:t>Parameters</a:t>
            </a:r>
          </a:p>
          <a:p>
            <a:pPr marL="1041400" lvl="1" indent="-444500"/>
            <a:r>
              <a:rPr lang="en-US">
                <a:solidFill>
                  <a:schemeClr val="tx1"/>
                </a:solidFill>
                <a:latin typeface="Times New Roman" pitchFamily="18" charset="0"/>
                <a:cs typeface="Times New Roman" pitchFamily="18" charset="0"/>
              </a:rPr>
              <a:t>Daily, </a:t>
            </a:r>
            <a:r>
              <a:rPr lang="en-US" smtClean="0">
                <a:solidFill>
                  <a:schemeClr val="tx1"/>
                </a:solidFill>
                <a:latin typeface="Times New Roman" pitchFamily="18" charset="0"/>
                <a:cs typeface="Times New Roman" pitchFamily="18" charset="0"/>
              </a:rPr>
              <a:t>15 </a:t>
            </a:r>
            <a:r>
              <a:rPr lang="en-US">
                <a:solidFill>
                  <a:schemeClr val="tx1"/>
                </a:solidFill>
                <a:latin typeface="Times New Roman" pitchFamily="18" charset="0"/>
                <a:cs typeface="Times New Roman" pitchFamily="18" charset="0"/>
              </a:rPr>
              <a:t>minutes, Stand-up</a:t>
            </a:r>
          </a:p>
          <a:p>
            <a:pPr marL="1041400" lvl="1" indent="-444500"/>
            <a:r>
              <a:rPr lang="en-US">
                <a:solidFill>
                  <a:schemeClr val="tx1"/>
                </a:solidFill>
                <a:latin typeface="Times New Roman" pitchFamily="18" charset="0"/>
                <a:cs typeface="Times New Roman" pitchFamily="18" charset="0"/>
              </a:rPr>
              <a:t>Anyone late pays a $1 fee</a:t>
            </a:r>
          </a:p>
          <a:p>
            <a:pPr marL="1041400" lvl="1" indent="-444500"/>
            <a:endParaRPr lang="en-US" sz="1200">
              <a:solidFill>
                <a:schemeClr val="tx1"/>
              </a:solidFill>
              <a:latin typeface="Times New Roman" pitchFamily="18" charset="0"/>
              <a:cs typeface="Times New Roman" pitchFamily="18" charset="0"/>
            </a:endParaRPr>
          </a:p>
          <a:p>
            <a:pPr marL="698500" indent="-444500"/>
            <a:r>
              <a:rPr lang="en-US">
                <a:solidFill>
                  <a:schemeClr val="tx2"/>
                </a:solidFill>
                <a:latin typeface="Times New Roman" pitchFamily="18" charset="0"/>
                <a:cs typeface="Times New Roman" pitchFamily="18" charset="0"/>
              </a:rPr>
              <a:t>Not for problem solving</a:t>
            </a:r>
          </a:p>
          <a:p>
            <a:pPr marL="1041400" lvl="1" indent="-444500"/>
            <a:r>
              <a:rPr lang="en-US">
                <a:solidFill>
                  <a:schemeClr val="tx1"/>
                </a:solidFill>
                <a:latin typeface="Times New Roman" pitchFamily="18" charset="0"/>
                <a:cs typeface="Times New Roman" pitchFamily="18" charset="0"/>
              </a:rPr>
              <a:t>Whole world is invited</a:t>
            </a:r>
          </a:p>
          <a:p>
            <a:pPr marL="1041400" lvl="1" indent="-444500"/>
            <a:r>
              <a:rPr lang="en-US">
                <a:solidFill>
                  <a:schemeClr val="tx1"/>
                </a:solidFill>
                <a:latin typeface="Times New Roman" pitchFamily="18" charset="0"/>
                <a:cs typeface="Times New Roman" pitchFamily="18" charset="0"/>
              </a:rPr>
              <a:t>Only team members, Scrum Master, </a:t>
            </a:r>
            <a:r>
              <a:rPr lang="en-US" smtClean="0">
                <a:solidFill>
                  <a:schemeClr val="tx1"/>
                </a:solidFill>
                <a:latin typeface="Times New Roman" pitchFamily="18" charset="0"/>
                <a:cs typeface="Times New Roman" pitchFamily="18" charset="0"/>
              </a:rPr>
              <a:t>Product </a:t>
            </a:r>
            <a:r>
              <a:rPr lang="en-US">
                <a:solidFill>
                  <a:schemeClr val="tx1"/>
                </a:solidFill>
                <a:latin typeface="Times New Roman" pitchFamily="18" charset="0"/>
                <a:cs typeface="Times New Roman" pitchFamily="18" charset="0"/>
              </a:rPr>
              <a:t>owner, can talk</a:t>
            </a:r>
            <a:endParaRPr lang="en-US" sz="1200">
              <a:solidFill>
                <a:schemeClr val="tx1"/>
              </a:solidFill>
              <a:latin typeface="Times New Roman" pitchFamily="18" charset="0"/>
              <a:cs typeface="Times New Roman" pitchFamily="18" charset="0"/>
            </a:endParaRPr>
          </a:p>
          <a:p>
            <a:pPr marL="1041400" lvl="1" indent="-444500"/>
            <a:r>
              <a:rPr lang="en-US">
                <a:solidFill>
                  <a:schemeClr val="tx1"/>
                </a:solidFill>
                <a:latin typeface="Times New Roman" pitchFamily="18" charset="0"/>
                <a:cs typeface="Times New Roman" pitchFamily="18" charset="0"/>
              </a:rPr>
              <a:t>Helps avoid other unnecessary meetings</a:t>
            </a:r>
          </a:p>
          <a:p>
            <a:pPr marL="1041400" lvl="1" indent="-444500"/>
            <a:endParaRPr lang="en-US" sz="1200">
              <a:solidFill>
                <a:schemeClr val="tx1"/>
              </a:solidFill>
              <a:latin typeface="Times New Roman" pitchFamily="18" charset="0"/>
              <a:cs typeface="Times New Roman" pitchFamily="18" charset="0"/>
            </a:endParaRPr>
          </a:p>
          <a:p>
            <a:pPr marL="698500" indent="-444500"/>
            <a:r>
              <a:rPr lang="en-US" sz="2200">
                <a:solidFill>
                  <a:schemeClr val="tx2"/>
                </a:solidFill>
                <a:latin typeface="Times New Roman" pitchFamily="18" charset="0"/>
                <a:cs typeface="Times New Roman" pitchFamily="18" charset="0"/>
              </a:rPr>
              <a:t>Three questions answered by each team member:</a:t>
            </a:r>
          </a:p>
          <a:p>
            <a:pPr marL="1041400" lvl="1" indent="-444500">
              <a:buFont typeface="Wingdings" panose="05000000000000000000" pitchFamily="2" charset="2"/>
              <a:buAutoNum type="arabicPeriod"/>
            </a:pPr>
            <a:r>
              <a:rPr lang="en-US" sz="2000">
                <a:solidFill>
                  <a:schemeClr val="tx1"/>
                </a:solidFill>
                <a:latin typeface="Times New Roman" pitchFamily="18" charset="0"/>
                <a:cs typeface="Times New Roman" pitchFamily="18" charset="0"/>
              </a:rPr>
              <a:t>What did you do yesterday?</a:t>
            </a:r>
          </a:p>
          <a:p>
            <a:pPr marL="1041400" lvl="1" indent="-444500">
              <a:buFont typeface="Wingdings" panose="05000000000000000000" pitchFamily="2" charset="2"/>
              <a:buAutoNum type="arabicPeriod"/>
            </a:pPr>
            <a:r>
              <a:rPr lang="en-US" sz="2000">
                <a:solidFill>
                  <a:schemeClr val="tx1"/>
                </a:solidFill>
                <a:latin typeface="Times New Roman" pitchFamily="18" charset="0"/>
                <a:cs typeface="Times New Roman" pitchFamily="18" charset="0"/>
              </a:rPr>
              <a:t>What will you do today?</a:t>
            </a:r>
          </a:p>
          <a:p>
            <a:pPr marL="1041400" lvl="1" indent="-444500">
              <a:buFont typeface="Wingdings" panose="05000000000000000000" pitchFamily="2" charset="2"/>
              <a:buAutoNum type="arabicPeriod"/>
            </a:pPr>
            <a:r>
              <a:rPr lang="en-US" sz="2000">
                <a:solidFill>
                  <a:schemeClr val="tx1"/>
                </a:solidFill>
                <a:latin typeface="Times New Roman" pitchFamily="18" charset="0"/>
                <a:cs typeface="Times New Roman" pitchFamily="18" charset="0"/>
              </a:rPr>
              <a:t>What obstacles are in your way?</a:t>
            </a:r>
            <a:r>
              <a:rPr lang="en-GB" sz="2000">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endParaRPr lang="en-IN">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r="7285" b="13043"/>
          <a:stretch>
            <a:fillRect/>
          </a:stretch>
        </p:blipFill>
        <p:spPr bwMode="auto">
          <a:xfrm>
            <a:off x="5652120" y="1412776"/>
            <a:ext cx="3191247" cy="2367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800776"/>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b="39401"/>
          <a:stretch>
            <a:fillRect/>
          </a:stretch>
        </p:blipFill>
        <p:spPr bwMode="auto">
          <a:xfrm>
            <a:off x="5574810" y="1556793"/>
            <a:ext cx="3185445"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defPPr/>
          </a:lstStyle>
          <a:p>
            <a:r>
              <a:rPr lang="en-US"/>
              <a:t>Sprint Review</a:t>
            </a:r>
            <a:endParaRPr lang="en-IN"/>
          </a:p>
        </p:txBody>
      </p:sp>
      <p:sp>
        <p:nvSpPr>
          <p:cNvPr id="3" name="Content Placeholder 2"/>
          <p:cNvSpPr>
            <a:spLocks noGrp="1"/>
          </p:cNvSpPr>
          <p:nvPr>
            <p:ph sz="quarter" idx="1"/>
          </p:nvPr>
        </p:nvSpPr>
        <p:spPr>
          <a:xfrm>
            <a:off x="301752" y="1527048"/>
            <a:ext cx="8503920" cy="4710264"/>
          </a:xfrm>
        </p:spPr>
        <p:txBody>
          <a:bodyPr>
            <a:noAutofit/>
          </a:bodyPr>
          <a:lstStyle>
            <a:defPPr/>
          </a:lstStyle>
          <a:p>
            <a:pPr>
              <a:buClr>
                <a:srgbClr val="C00000"/>
              </a:buClr>
              <a:buSzPct val="75000"/>
              <a:buFont typeface="Arial" pitchFamily="34" charset="0"/>
              <a:buChar char="•"/>
            </a:pPr>
            <a:r>
              <a:rPr lang="en-US" sz="2000" smtClean="0">
                <a:latin typeface="Times New Roman" pitchFamily="18" charset="0"/>
                <a:cs typeface="Times New Roman" pitchFamily="18" charset="0"/>
              </a:rPr>
              <a:t>Sprint Review is held at the end of the Sprint</a:t>
            </a:r>
          </a:p>
          <a:p>
            <a:pPr marL="0" indent="0">
              <a:buClr>
                <a:srgbClr val="C00000"/>
              </a:buClr>
              <a:buSzPct val="75000"/>
              <a:buNone/>
            </a:pPr>
            <a:r>
              <a:rPr lang="en-US" sz="2000">
                <a:latin typeface="Times New Roman" pitchFamily="18" charset="0"/>
                <a:cs typeface="Times New Roman" pitchFamily="18" charset="0"/>
              </a:rPr>
              <a:t> </a:t>
            </a:r>
            <a:r>
              <a:rPr lang="en-US" sz="2000" smtClean="0">
                <a:latin typeface="Times New Roman" pitchFamily="18" charset="0"/>
                <a:cs typeface="Times New Roman" pitchFamily="18" charset="0"/>
              </a:rPr>
              <a:t>   to inspect the Increment and adapt the </a:t>
            </a:r>
          </a:p>
          <a:p>
            <a:pPr marL="0" indent="0">
              <a:buClr>
                <a:srgbClr val="C00000"/>
              </a:buClr>
              <a:buSzPct val="75000"/>
              <a:buNone/>
            </a:pPr>
            <a:r>
              <a:rPr lang="en-US" sz="2000">
                <a:latin typeface="Times New Roman" pitchFamily="18" charset="0"/>
                <a:cs typeface="Times New Roman" pitchFamily="18" charset="0"/>
              </a:rPr>
              <a:t> </a:t>
            </a:r>
            <a:r>
              <a:rPr lang="en-US" sz="2000" smtClean="0">
                <a:latin typeface="Times New Roman" pitchFamily="18" charset="0"/>
                <a:cs typeface="Times New Roman" pitchFamily="18" charset="0"/>
              </a:rPr>
              <a:t>   Product Backlog if needed.</a:t>
            </a:r>
          </a:p>
          <a:p>
            <a:pPr>
              <a:buClr>
                <a:srgbClr val="C00000"/>
              </a:buClr>
              <a:buFont typeface="Arial" pitchFamily="34" charset="0"/>
              <a:buChar char="•"/>
            </a:pPr>
            <a:r>
              <a:rPr lang="en-US" sz="2000" smtClean="0">
                <a:solidFill>
                  <a:schemeClr val="tx2"/>
                </a:solidFill>
                <a:latin typeface="Times New Roman" pitchFamily="18" charset="0"/>
                <a:cs typeface="Times New Roman" pitchFamily="18" charset="0"/>
              </a:rPr>
              <a:t>Attendees:</a:t>
            </a:r>
            <a:r>
              <a:rPr lang="en-US" sz="2000" smtClean="0">
                <a:latin typeface="Times New Roman" pitchFamily="18" charset="0"/>
                <a:cs typeface="Times New Roman" pitchFamily="18" charset="0"/>
              </a:rPr>
              <a:t> Scrum </a:t>
            </a:r>
            <a:r>
              <a:rPr lang="en-US" sz="2000">
                <a:latin typeface="Times New Roman" pitchFamily="18" charset="0"/>
                <a:cs typeface="Times New Roman" pitchFamily="18" charset="0"/>
              </a:rPr>
              <a:t>Team and key </a:t>
            </a:r>
            <a:r>
              <a:rPr lang="en-US" sz="2000" smtClean="0">
                <a:latin typeface="Times New Roman" pitchFamily="18" charset="0"/>
                <a:cs typeface="Times New Roman" pitchFamily="18" charset="0"/>
              </a:rPr>
              <a:t>stakeholders;</a:t>
            </a:r>
            <a:endParaRPr lang="en-US" sz="2000">
              <a:latin typeface="Times New Roman" pitchFamily="18" charset="0"/>
              <a:cs typeface="Times New Roman" pitchFamily="18" charset="0"/>
            </a:endParaRPr>
          </a:p>
          <a:p>
            <a:pPr>
              <a:buClr>
                <a:srgbClr val="C00000"/>
              </a:buClr>
              <a:buFont typeface="Arial" pitchFamily="34" charset="0"/>
              <a:buChar char="•"/>
            </a:pPr>
            <a:r>
              <a:rPr lang="en-US" sz="2000" smtClean="0">
                <a:solidFill>
                  <a:schemeClr val="tx2"/>
                </a:solidFill>
                <a:latin typeface="Times New Roman" pitchFamily="18" charset="0"/>
                <a:cs typeface="Times New Roman" pitchFamily="18" charset="0"/>
              </a:rPr>
              <a:t>Product Owner: </a:t>
            </a:r>
            <a:r>
              <a:rPr lang="en-US" sz="2000" smtClean="0">
                <a:latin typeface="Times New Roman" pitchFamily="18" charset="0"/>
                <a:cs typeface="Times New Roman" pitchFamily="18" charset="0"/>
              </a:rPr>
              <a:t>explains </a:t>
            </a:r>
            <a:r>
              <a:rPr lang="en-US" sz="2000">
                <a:latin typeface="Times New Roman" pitchFamily="18" charset="0"/>
                <a:cs typeface="Times New Roman" pitchFamily="18" charset="0"/>
              </a:rPr>
              <a:t>what Product Backlog items have been “Done” and what has not been “Done</a:t>
            </a:r>
            <a:r>
              <a:rPr lang="en-US" sz="2000" smtClean="0">
                <a:latin typeface="Times New Roman" pitchFamily="18" charset="0"/>
                <a:cs typeface="Times New Roman" pitchFamily="18" charset="0"/>
              </a:rPr>
              <a:t>”; he </a:t>
            </a:r>
            <a:r>
              <a:rPr lang="en-US" sz="2000">
                <a:latin typeface="Times New Roman" pitchFamily="18" charset="0"/>
                <a:cs typeface="Times New Roman" pitchFamily="18" charset="0"/>
              </a:rPr>
              <a:t>projects likely target and delivery dates based on progress to date (if needed);</a:t>
            </a:r>
          </a:p>
          <a:p>
            <a:pPr>
              <a:buClr>
                <a:srgbClr val="C00000"/>
              </a:buClr>
              <a:buFont typeface="Arial" pitchFamily="34" charset="0"/>
              <a:buChar char="•"/>
            </a:pPr>
            <a:r>
              <a:rPr lang="en-US" sz="2000" smtClean="0">
                <a:solidFill>
                  <a:schemeClr val="tx2"/>
                </a:solidFill>
                <a:latin typeface="Times New Roman" pitchFamily="18" charset="0"/>
                <a:cs typeface="Times New Roman" pitchFamily="18" charset="0"/>
              </a:rPr>
              <a:t>Development Team: </a:t>
            </a:r>
            <a:r>
              <a:rPr lang="en-US" sz="2000" smtClean="0">
                <a:latin typeface="Times New Roman" pitchFamily="18" charset="0"/>
                <a:cs typeface="Times New Roman" pitchFamily="18" charset="0"/>
              </a:rPr>
              <a:t>what </a:t>
            </a:r>
            <a:r>
              <a:rPr lang="en-US" sz="2000">
                <a:latin typeface="Times New Roman" pitchFamily="18" charset="0"/>
                <a:cs typeface="Times New Roman" pitchFamily="18" charset="0"/>
              </a:rPr>
              <a:t>went </a:t>
            </a:r>
            <a:r>
              <a:rPr lang="en-US" sz="2000" smtClean="0">
                <a:latin typeface="Times New Roman" pitchFamily="18" charset="0"/>
                <a:cs typeface="Times New Roman" pitchFamily="18" charset="0"/>
              </a:rPr>
              <a:t>well, </a:t>
            </a:r>
            <a:r>
              <a:rPr lang="en-US" sz="2000">
                <a:latin typeface="Times New Roman" pitchFamily="18" charset="0"/>
                <a:cs typeface="Times New Roman" pitchFamily="18" charset="0"/>
              </a:rPr>
              <a:t>what problems it ran into, and how those problems were solved;</a:t>
            </a:r>
          </a:p>
          <a:p>
            <a:pPr>
              <a:buClr>
                <a:srgbClr val="C00000"/>
              </a:buClr>
              <a:buFont typeface="Arial" pitchFamily="34" charset="0"/>
              <a:buChar char="•"/>
            </a:pPr>
            <a:r>
              <a:rPr lang="en-US" sz="2000">
                <a:latin typeface="Times New Roman" pitchFamily="18" charset="0"/>
                <a:cs typeface="Times New Roman" pitchFamily="18" charset="0"/>
              </a:rPr>
              <a:t>The Development Team demonstrates the work that it has “Done” and answers questions about the Increment;</a:t>
            </a:r>
          </a:p>
          <a:p>
            <a:pPr>
              <a:buClr>
                <a:srgbClr val="C00000"/>
              </a:buClr>
              <a:buFont typeface="Arial" pitchFamily="34" charset="0"/>
              <a:buChar char="•"/>
            </a:pPr>
            <a:r>
              <a:rPr lang="en-US" sz="2000">
                <a:latin typeface="Times New Roman" pitchFamily="18" charset="0"/>
                <a:cs typeface="Times New Roman" pitchFamily="18" charset="0"/>
              </a:rPr>
              <a:t>The Product Owner </a:t>
            </a:r>
            <a:r>
              <a:rPr lang="en-US" sz="2000" smtClean="0">
                <a:latin typeface="Times New Roman" pitchFamily="18" charset="0"/>
                <a:cs typeface="Times New Roman" pitchFamily="18" charset="0"/>
              </a:rPr>
              <a:t>or Team or entire group </a:t>
            </a:r>
            <a:r>
              <a:rPr lang="en-US" sz="2000">
                <a:latin typeface="Times New Roman" pitchFamily="18" charset="0"/>
                <a:cs typeface="Times New Roman" pitchFamily="18" charset="0"/>
              </a:rPr>
              <a:t>collaborates on what to do next, so that the Sprint Review provides valuable input to subsequent Sprint </a:t>
            </a:r>
            <a:r>
              <a:rPr lang="en-US" sz="2000" smtClean="0">
                <a:latin typeface="Times New Roman" pitchFamily="18" charset="0"/>
                <a:cs typeface="Times New Roman" pitchFamily="18" charset="0"/>
              </a:rPr>
              <a:t>Planning</a:t>
            </a:r>
            <a:endParaRPr lang="en-US" sz="2000">
              <a:latin typeface="Times New Roman" pitchFamily="18" charset="0"/>
              <a:cs typeface="Times New Roman" pitchFamily="18" charset="0"/>
            </a:endParaRPr>
          </a:p>
          <a:p>
            <a:pPr>
              <a:buClr>
                <a:srgbClr val="C00000"/>
              </a:buClr>
              <a:buFont typeface="Arial" pitchFamily="34" charset="0"/>
              <a:buChar char="•"/>
            </a:pPr>
            <a:endParaRPr lang="en-IN" sz="2000">
              <a:latin typeface="Times New Roman" pitchFamily="18" charset="0"/>
              <a:cs typeface="Times New Roman" pitchFamily="18" charset="0"/>
            </a:endParaRPr>
          </a:p>
        </p:txBody>
      </p:sp>
    </p:spTree>
    <p:extLst>
      <p:ext uri="{BB962C8B-B14F-4D97-AF65-F5344CB8AC3E}">
        <p14:creationId xmlns:p14="http://schemas.microsoft.com/office/powerpoint/2010/main" val="4238947072"/>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IN" smtClean="0"/>
              <a:t>Sprint Retrospective</a:t>
            </a:r>
            <a:endParaRPr lang="en-IN"/>
          </a:p>
        </p:txBody>
      </p:sp>
      <p:sp>
        <p:nvSpPr>
          <p:cNvPr id="3" name="Content Placeholder 2"/>
          <p:cNvSpPr>
            <a:spLocks noGrp="1"/>
          </p:cNvSpPr>
          <p:nvPr>
            <p:ph sz="quarter" idx="1"/>
          </p:nvPr>
        </p:nvSpPr>
        <p:spPr/>
        <p:txBody>
          <a:bodyPr/>
          <a:lstStyle>
            <a:defPPr/>
          </a:lstStyle>
          <a:p>
            <a:pPr/>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576" y="1628800"/>
            <a:ext cx="7089832" cy="3672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90197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3314" name="Rectangle 2"/>
          <p:cNvSpPr>
            <a:spLocks noGrp="1" noChangeArrowheads="1"/>
          </p:cNvSpPr>
          <p:nvPr>
            <p:ph type="title"/>
          </p:nvPr>
        </p:nvSpPr>
        <p:spPr/>
        <p:txBody>
          <a:bodyPr/>
          <a:lstStyle>
            <a:defPPr/>
          </a:lstStyle>
          <a:p>
            <a:pPr eaLnBrk="1" hangingPunct="1"/>
            <a:r>
              <a:rPr lang="en-GB" smtClean="0">
                <a:solidFill>
                  <a:schemeClr val="accent3"/>
                </a:solidFill>
              </a:rPr>
              <a:t>Scrum's Artifacts/Work products</a:t>
            </a:r>
          </a:p>
        </p:txBody>
      </p:sp>
      <p:sp>
        <p:nvSpPr>
          <p:cNvPr id="13315" name="Rectangle 3"/>
          <p:cNvSpPr>
            <a:spLocks noGrp="1" noChangeArrowheads="1"/>
          </p:cNvSpPr>
          <p:nvPr>
            <p:ph type="body" idx="4294967295"/>
          </p:nvPr>
        </p:nvSpPr>
        <p:spPr>
          <a:xfrm>
            <a:off x="301752" y="1527048"/>
            <a:ext cx="8503920" cy="4572000"/>
          </a:xfrm>
        </p:spPr>
        <p:txBody>
          <a:bodyPr/>
          <a:lstStyle>
            <a:defPPr/>
          </a:lstStyle>
          <a:p>
            <a:pPr eaLnBrk="1" hangingPunct="1"/>
            <a:r>
              <a:rPr lang="en-GB" smtClean="0">
                <a:solidFill>
                  <a:schemeClr val="tx2"/>
                </a:solidFill>
                <a:latin typeface="Times New Roman" pitchFamily="18" charset="0"/>
                <a:cs typeface="Times New Roman" pitchFamily="18" charset="0"/>
              </a:rPr>
              <a:t>Scrum has remarkably few artifacts</a:t>
            </a:r>
            <a:endParaRPr lang="en-GB" smtClean="0">
              <a:solidFill>
                <a:schemeClr val="tx2"/>
              </a:solidFill>
              <a:latin typeface="Times New Roman" pitchFamily="18" charset="0"/>
              <a:cs typeface="Times New Roman" pitchFamily="18" charset="0"/>
            </a:endParaRPr>
          </a:p>
          <a:p>
            <a:pPr lvl="1" eaLnBrk="1" hangingPunct="1"/>
            <a:r>
              <a:rPr lang="en-GB" smtClean="0">
                <a:solidFill>
                  <a:schemeClr val="tx1"/>
                </a:solidFill>
                <a:latin typeface="Times New Roman" pitchFamily="18" charset="0"/>
                <a:cs typeface="Times New Roman" pitchFamily="18" charset="0"/>
              </a:rPr>
              <a:t>Product Backlog</a:t>
            </a:r>
          </a:p>
          <a:p>
            <a:pPr lvl="1" eaLnBrk="1" hangingPunct="1"/>
            <a:r>
              <a:rPr lang="en-GB" smtClean="0">
                <a:solidFill>
                  <a:schemeClr val="tx1"/>
                </a:solidFill>
                <a:latin typeface="Times New Roman" pitchFamily="18" charset="0"/>
                <a:cs typeface="Times New Roman" pitchFamily="18" charset="0"/>
              </a:rPr>
              <a:t>Sprint Backlog</a:t>
            </a:r>
          </a:p>
          <a:p>
            <a:pPr lvl="1" eaLnBrk="1" hangingPunct="1"/>
            <a:r>
              <a:rPr lang="en-GB" err="1" smtClean="0">
                <a:solidFill>
                  <a:schemeClr val="tx1"/>
                </a:solidFill>
                <a:latin typeface="Times New Roman" pitchFamily="18" charset="0"/>
                <a:cs typeface="Times New Roman" pitchFamily="18" charset="0"/>
              </a:rPr>
              <a:t>Burndown Charts</a:t>
            </a:r>
          </a:p>
          <a:p>
            <a:pPr lvl="1" eaLnBrk="1" hangingPunct="1"/>
            <a:endParaRPr lang="en-GB" smtClean="0">
              <a:solidFill>
                <a:schemeClr val="tx1"/>
              </a:solidFill>
              <a:latin typeface="Times New Roman" pitchFamily="18" charset="0"/>
              <a:cs typeface="Times New Roman" pitchFamily="18" charset="0"/>
            </a:endParaRPr>
          </a:p>
          <a:p>
            <a:pPr eaLnBrk="1" hangingPunct="1"/>
            <a:r>
              <a:rPr lang="en-GB" smtClean="0">
                <a:solidFill>
                  <a:schemeClr val="tx2"/>
                </a:solidFill>
                <a:latin typeface="Times New Roman" pitchFamily="18" charset="0"/>
                <a:cs typeface="Times New Roman" pitchFamily="18" charset="0"/>
              </a:rPr>
              <a:t>Can be managed using just an Excel spreadsheet</a:t>
            </a:r>
            <a:endParaRPr lang="en-GB" smtClean="0">
              <a:solidFill>
                <a:schemeClr val="tx2"/>
              </a:solidFill>
              <a:latin typeface="Times New Roman" pitchFamily="18" charset="0"/>
              <a:cs typeface="Times New Roman" pitchFamily="18" charset="0"/>
            </a:endParaRPr>
          </a:p>
          <a:p>
            <a:pPr lvl="1" eaLnBrk="1" hangingPunct="1"/>
            <a:r>
              <a:rPr lang="en-GB" smtClean="0">
                <a:solidFill>
                  <a:schemeClr val="tx1"/>
                </a:solidFill>
                <a:latin typeface="Times New Roman" pitchFamily="18" charset="0"/>
                <a:cs typeface="Times New Roman" pitchFamily="18" charset="0"/>
              </a:rPr>
              <a:t>More advanced / complicated tools exist:</a:t>
            </a:r>
          </a:p>
          <a:p>
            <a:pPr lvl="2" eaLnBrk="1" hangingPunct="1"/>
            <a:r>
              <a:rPr lang="en-GB" smtClean="0">
                <a:latin typeface="Times New Roman" pitchFamily="18" charset="0"/>
                <a:cs typeface="Times New Roman" pitchFamily="18" charset="0"/>
              </a:rPr>
              <a:t>Expensive</a:t>
            </a:r>
          </a:p>
          <a:p>
            <a:pPr lvl="2" eaLnBrk="1" hangingPunct="1"/>
            <a:r>
              <a:rPr lang="en-GB" smtClean="0">
                <a:latin typeface="Times New Roman" pitchFamily="18" charset="0"/>
                <a:cs typeface="Times New Roman" pitchFamily="18" charset="0"/>
              </a:rPr>
              <a:t>Web-based – no good for Scrum Master/project manager who travels</a:t>
            </a:r>
          </a:p>
          <a:p>
            <a:pPr lvl="2" eaLnBrk="1" hangingPunct="1"/>
            <a:r>
              <a:rPr lang="en-GB" smtClean="0">
                <a:latin typeface="Times New Roman" pitchFamily="18" charset="0"/>
                <a:cs typeface="Times New Roman" pitchFamily="18" charset="0"/>
              </a:rPr>
              <a:t>Still under development</a:t>
            </a:r>
          </a:p>
          <a:p>
            <a:pPr lvl="1" eaLnBrk="1" hangingPunct="1"/>
            <a:endParaRPr lang="en-GB"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84919728"/>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4338" name="Rectangle 4"/>
          <p:cNvSpPr>
            <a:spLocks noGrp="1" noChangeArrowheads="1"/>
          </p:cNvSpPr>
          <p:nvPr>
            <p:ph type="title"/>
          </p:nvPr>
        </p:nvSpPr>
        <p:spPr/>
        <p:txBody>
          <a:bodyPr>
            <a:normAutofit/>
          </a:bodyPr>
          <a:lstStyle>
            <a:defPPr/>
          </a:lstStyle>
          <a:p>
            <a:pPr eaLnBrk="1" hangingPunct="1"/>
            <a:r>
              <a:rPr lang="en-US" smtClean="0">
                <a:latin typeface="Times New Roman" pitchFamily="18" charset="0"/>
                <a:cs typeface="Times New Roman" pitchFamily="18" charset="0"/>
              </a:rPr>
              <a:t>Product Backlog</a:t>
            </a:r>
          </a:p>
        </p:txBody>
      </p:sp>
      <p:sp>
        <p:nvSpPr>
          <p:cNvPr id="14339" name="Rectangle 6"/>
          <p:cNvSpPr>
            <a:spLocks noGrp="1" noChangeArrowheads="1"/>
          </p:cNvSpPr>
          <p:nvPr>
            <p:ph type="body" sz="half" idx="4294967295"/>
          </p:nvPr>
        </p:nvSpPr>
        <p:spPr>
          <a:xfrm>
            <a:off x="4800600" y="1371600"/>
            <a:ext cx="4038600" cy="4681728"/>
          </a:xfrm>
        </p:spPr>
        <p:txBody>
          <a:bodyPr>
            <a:normAutofit/>
          </a:bodyPr>
          <a:lstStyle>
            <a:defPPr/>
          </a:lstStyle>
          <a:p>
            <a:pPr eaLnBrk="1" hangingPunct="1">
              <a:spcBef>
                <a:spcPct val="100000"/>
              </a:spcBef>
            </a:pPr>
            <a:r>
              <a:rPr lang="en-US" sz="2000" smtClean="0">
                <a:latin typeface="Times New Roman" pitchFamily="18" charset="0"/>
                <a:cs typeface="Times New Roman" pitchFamily="18" charset="0"/>
              </a:rPr>
              <a:t>The requirements</a:t>
            </a:r>
          </a:p>
          <a:p>
            <a:pPr eaLnBrk="1" hangingPunct="1">
              <a:spcBef>
                <a:spcPct val="100000"/>
              </a:spcBef>
            </a:pPr>
            <a:r>
              <a:rPr lang="en-US" sz="2000" smtClean="0">
                <a:latin typeface="Times New Roman" pitchFamily="18" charset="0"/>
                <a:cs typeface="Times New Roman" pitchFamily="18" charset="0"/>
              </a:rPr>
              <a:t>A list of all desired work on project</a:t>
            </a:r>
          </a:p>
          <a:p>
            <a:pPr eaLnBrk="1" hangingPunct="1">
              <a:spcBef>
                <a:spcPct val="100000"/>
              </a:spcBef>
            </a:pPr>
            <a:r>
              <a:rPr lang="en-US" sz="2000" smtClean="0">
                <a:latin typeface="Times New Roman" pitchFamily="18" charset="0"/>
                <a:cs typeface="Times New Roman" pitchFamily="18" charset="0"/>
              </a:rPr>
              <a:t>Ideally expressed as a list of user stories along with "story points", such that each item has value to users or customers of the product </a:t>
            </a:r>
          </a:p>
          <a:p>
            <a:pPr eaLnBrk="1" hangingPunct="1">
              <a:spcBef>
                <a:spcPct val="100000"/>
              </a:spcBef>
            </a:pPr>
            <a:r>
              <a:rPr lang="en-US" sz="2000" smtClean="0">
                <a:latin typeface="Times New Roman" pitchFamily="18" charset="0"/>
                <a:cs typeface="Times New Roman" pitchFamily="18" charset="0"/>
              </a:rPr>
              <a:t>Prioritized by the product owner</a:t>
            </a:r>
          </a:p>
          <a:p>
            <a:pPr eaLnBrk="1" hangingPunct="1">
              <a:spcBef>
                <a:spcPct val="100000"/>
              </a:spcBef>
            </a:pPr>
            <a:r>
              <a:rPr lang="en-US" sz="2000" smtClean="0">
                <a:latin typeface="Times New Roman" pitchFamily="18" charset="0"/>
                <a:cs typeface="Times New Roman" pitchFamily="18" charset="0"/>
              </a:rPr>
              <a:t>Reprioritized at start of each sprint</a:t>
            </a:r>
          </a:p>
        </p:txBody>
      </p:sp>
      <p:pic>
        <p:nvPicPr>
          <p:cNvPr id="14340" name="Picture 3"/>
          <p:cNvPicPr>
            <a:picLocks noChangeAspect="1" noChangeArrowheads="1"/>
          </p:cNvPicPr>
          <p:nvPr/>
        </p:nvPicPr>
        <p:blipFill>
          <a:blip r:embed="rId2"/>
          <a:srcRect b="6540"/>
          <a:stretch>
            <a:fillRect/>
          </a:stretch>
        </p:blipFill>
        <p:spPr bwMode="auto">
          <a:xfrm>
            <a:off x="217488" y="1676400"/>
            <a:ext cx="4046537" cy="1565275"/>
          </a:xfrm>
          <a:prstGeom prst="rect">
            <a:avLst/>
          </a:prstGeom>
          <a:noFill/>
          <a:ln w="9525">
            <a:noFill/>
            <a:miter lim="800000"/>
          </a:ln>
        </p:spPr>
      </p:pic>
      <p:sp>
        <p:nvSpPr>
          <p:cNvPr id="2" name="Rectangle 4"/>
          <p:cNvSpPr/>
          <p:nvPr/>
        </p:nvSpPr>
        <p:spPr bwMode="auto">
          <a:xfrm>
            <a:off x="1428750" y="4037013"/>
            <a:ext cx="2525713" cy="914400"/>
          </a:xfrm>
          <a:prstGeom prst="rect">
            <a:avLst/>
          </a:prstGeom>
          <a:blipFill dpi="0" rotWithShape="0">
            <a:blip r:embed="rId3"/>
            <a:tile tx="0" ty="0" sx="100000" sy="100000" flip="none" algn="tl"/>
          </a:blipFill>
          <a:ln w="25400">
            <a:solidFill>
              <a:srgbClr val="003C83"/>
            </a:solidFill>
            <a:miter lim="800000"/>
          </a:ln>
          <a:effectLst>
            <a:outerShdw dist="63500" dir="2700000" algn="ctr" rotWithShape="0">
              <a:schemeClr val="bg2">
                <a:alpha val="29999"/>
              </a:schemeClr>
            </a:outerShdw>
          </a:effectLst>
        </p:spPr>
        <p:txBody>
          <a:bodyPr lIns="0" tIns="0" rIns="0" bIns="0" anchor="ctr"/>
          <a:lstStyle>
            <a:defPPr>
              <a:defRPr lang="en-US"/>
            </a:defPPr>
          </a:lstStyle>
          <a:p>
            <a:pPr algn="ctr" defTabSz="822325">
              <a:tabLst>
                <a:tab pos="960438"/>
              </a:tabLst>
              <a:defRPr/>
            </a:pPr>
            <a:r>
              <a:rPr lang="en-US" sz="2000">
                <a:latin typeface="Times New Roman" pitchFamily="18" charset="0"/>
                <a:ea typeface="ヒラギノ角ゴ Pro W3" charset="-128"/>
                <a:cs typeface="Times New Roman" pitchFamily="18" charset="0"/>
                <a:sym typeface="Gill Sans" charset="0"/>
              </a:rPr>
              <a:t>This is the</a:t>
            </a:r>
            <a:br>
              <a:rPr lang="en-US" sz="2000">
                <a:latin typeface="Times New Roman" pitchFamily="18" charset="0"/>
                <a:ea typeface="ヒラギノ角ゴ Pro W3" charset="-128"/>
                <a:cs typeface="Times New Roman" pitchFamily="18" charset="0"/>
                <a:sym typeface="Gill Sans" charset="0"/>
              </a:rPr>
            </a:br>
            <a:r>
              <a:rPr lang="en-US" sz="2000">
                <a:latin typeface="Times New Roman" pitchFamily="18" charset="0"/>
                <a:ea typeface="ヒラギノ角ゴ Pro W3" charset="-128"/>
                <a:cs typeface="Times New Roman" pitchFamily="18" charset="0"/>
                <a:sym typeface="Gill Sans" charset="0"/>
              </a:rPr>
              <a:t>product backlog</a:t>
            </a:r>
          </a:p>
        </p:txBody>
      </p:sp>
      <p:sp>
        <p:nvSpPr>
          <p:cNvPr id="14342" name="Line 5"/>
          <p:cNvSpPr>
            <a:spLocks noChangeShapeType="1"/>
          </p:cNvSpPr>
          <p:nvPr/>
        </p:nvSpPr>
        <p:spPr bwMode="auto">
          <a:xfrm>
            <a:off x="982663" y="2824163"/>
            <a:ext cx="387350" cy="1371600"/>
          </a:xfrm>
          <a:prstGeom prst="line">
            <a:avLst/>
          </a:prstGeom>
          <a:noFill/>
          <a:ln w="38100">
            <a:solidFill>
              <a:srgbClr val="033F7F"/>
            </a:solidFill>
            <a:round/>
            <a:headEnd type="stealth" w="med" len="med"/>
          </a:ln>
        </p:spPr>
        <p:txBody>
          <a:bodyPr/>
          <a:lstStyle>
            <a:defPPr>
              <a:defRPr lang="en-US"/>
            </a:defPPr>
          </a:lstStyle>
          <a:p>
            <a:pP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1811349485"/>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362" name="Rectangle 2"/>
          <p:cNvSpPr>
            <a:spLocks noGrp="1" noChangeArrowheads="1"/>
          </p:cNvSpPr>
          <p:nvPr>
            <p:ph type="title"/>
          </p:nvPr>
        </p:nvSpPr>
        <p:spPr/>
        <p:txBody>
          <a:bodyPr/>
          <a:lstStyle>
            <a:defPPr/>
          </a:lstStyle>
          <a:p>
            <a:pPr eaLnBrk="1" hangingPunct="1"/>
            <a:r>
              <a:rPr lang="en-US" smtClean="0"/>
              <a:t>User Stories</a:t>
            </a:r>
          </a:p>
        </p:txBody>
      </p:sp>
      <p:sp>
        <p:nvSpPr>
          <p:cNvPr id="15363" name="Rectangle 3"/>
          <p:cNvSpPr>
            <a:spLocks noGrp="1" noChangeArrowheads="1"/>
          </p:cNvSpPr>
          <p:nvPr>
            <p:ph type="body" idx="4294967295"/>
          </p:nvPr>
        </p:nvSpPr>
        <p:spPr>
          <a:xfrm>
            <a:off x="301752" y="1527048"/>
            <a:ext cx="8503920" cy="4572000"/>
          </a:xfrm>
        </p:spPr>
        <p:txBody>
          <a:bodyPr>
            <a:noAutofit/>
          </a:bodyPr>
          <a:lstStyle>
            <a:defPPr/>
          </a:lstStyle>
          <a:p>
            <a:pPr eaLnBrk="1" hangingPunct="1"/>
            <a:r>
              <a:rPr lang="en-US" sz="2000" smtClean="0">
                <a:solidFill>
                  <a:schemeClr val="tx2"/>
                </a:solidFill>
                <a:latin typeface="Times New Roman" pitchFamily="18" charset="0"/>
                <a:cs typeface="Times New Roman" pitchFamily="18" charset="0"/>
              </a:rPr>
              <a:t>Instead of Use Cases, Agile project owners do "user stories"</a:t>
            </a:r>
          </a:p>
          <a:p>
            <a:pPr lvl="1" eaLnBrk="1" hangingPunct="1"/>
            <a:r>
              <a:rPr lang="en-US" sz="2000" b="1" smtClean="0">
                <a:solidFill>
                  <a:schemeClr val="tx1"/>
                </a:solidFill>
                <a:latin typeface="Times New Roman" pitchFamily="18" charset="0"/>
                <a:cs typeface="Times New Roman" pitchFamily="18" charset="0"/>
              </a:rPr>
              <a:t>Who </a:t>
            </a:r>
            <a:r>
              <a:rPr lang="en-US" sz="2000" smtClean="0">
                <a:solidFill>
                  <a:schemeClr val="tx1"/>
                </a:solidFill>
                <a:latin typeface="Times New Roman" pitchFamily="18" charset="0"/>
                <a:cs typeface="Times New Roman" pitchFamily="18" charset="0"/>
              </a:rPr>
              <a:t>(user role) – Is this a customer, employee, admin, etc.?</a:t>
            </a:r>
          </a:p>
          <a:p>
            <a:pPr lvl="1" eaLnBrk="1" hangingPunct="1"/>
            <a:r>
              <a:rPr lang="en-US" sz="2000" b="1" smtClean="0">
                <a:solidFill>
                  <a:schemeClr val="tx1"/>
                </a:solidFill>
                <a:latin typeface="Times New Roman" pitchFamily="18" charset="0"/>
                <a:cs typeface="Times New Roman" pitchFamily="18" charset="0"/>
              </a:rPr>
              <a:t>What</a:t>
            </a:r>
            <a:r>
              <a:rPr lang="en-US" sz="2000" smtClean="0">
                <a:solidFill>
                  <a:schemeClr val="tx1"/>
                </a:solidFill>
                <a:latin typeface="Times New Roman" pitchFamily="18" charset="0"/>
                <a:cs typeface="Times New Roman" pitchFamily="18" charset="0"/>
              </a:rPr>
              <a:t> (goal) – What functionality must be achieved/developed ? </a:t>
            </a:r>
          </a:p>
          <a:p>
            <a:pPr lvl="1" eaLnBrk="1" hangingPunct="1"/>
            <a:r>
              <a:rPr lang="en-US" sz="2000" b="1" smtClean="0">
                <a:solidFill>
                  <a:schemeClr val="tx1"/>
                </a:solidFill>
                <a:latin typeface="Times New Roman" pitchFamily="18" charset="0"/>
                <a:cs typeface="Times New Roman" pitchFamily="18" charset="0"/>
              </a:rPr>
              <a:t>Why</a:t>
            </a:r>
            <a:r>
              <a:rPr lang="en-US" sz="2000" smtClean="0">
                <a:solidFill>
                  <a:schemeClr val="tx1"/>
                </a:solidFill>
                <a:latin typeface="Times New Roman" pitchFamily="18" charset="0"/>
                <a:cs typeface="Times New Roman" pitchFamily="18" charset="0"/>
              </a:rPr>
              <a:t> (reason) – Why does user want to accomplish this goal?</a:t>
            </a:r>
          </a:p>
          <a:p>
            <a:pPr algn="ctr" eaLnBrk="1" hangingPunct="1">
              <a:buFontTx/>
              <a:buNone/>
            </a:pPr>
            <a:r>
              <a:rPr lang="en-US" sz="2000" smtClean="0">
                <a:latin typeface="Times New Roman" pitchFamily="18" charset="0"/>
                <a:cs typeface="Times New Roman" pitchFamily="18" charset="0"/>
              </a:rPr>
              <a:t>As a [user role], I want to [goal], so I can [reason].</a:t>
            </a:r>
          </a:p>
          <a:p>
            <a:pPr/>
            <a:r>
              <a:rPr lang="en-US" sz="2000">
                <a:solidFill>
                  <a:schemeClr val="tx2"/>
                </a:solidFill>
                <a:latin typeface="Times New Roman" pitchFamily="18" charset="0"/>
                <a:cs typeface="Times New Roman" pitchFamily="18" charset="0"/>
              </a:rPr>
              <a:t>Example:</a:t>
            </a:r>
          </a:p>
          <a:p>
            <a:pPr lvl="1"/>
            <a:r>
              <a:rPr lang="en-US" sz="2000">
                <a:solidFill>
                  <a:schemeClr val="tx1"/>
                </a:solidFill>
                <a:latin typeface="Times New Roman" pitchFamily="18" charset="0"/>
                <a:cs typeface="Times New Roman" pitchFamily="18" charset="0"/>
              </a:rPr>
              <a:t>"As a user, I want to log in, so I can access subscriber content."</a:t>
            </a:r>
          </a:p>
          <a:p>
            <a:pPr/>
            <a:endParaRPr lang="en-US" sz="2000" b="1" smtClean="0">
              <a:solidFill>
                <a:schemeClr val="tx2"/>
              </a:solidFill>
              <a:latin typeface="Times New Roman" pitchFamily="18" charset="0"/>
              <a:cs typeface="Times New Roman" pitchFamily="18" charset="0"/>
            </a:endParaRPr>
          </a:p>
          <a:p>
            <a:pPr/>
            <a:r>
              <a:rPr lang="en-US" sz="2000" b="1" smtClean="0">
                <a:solidFill>
                  <a:schemeClr val="tx2"/>
                </a:solidFill>
                <a:latin typeface="Times New Roman" pitchFamily="18" charset="0"/>
                <a:cs typeface="Times New Roman" pitchFamily="18" charset="0"/>
              </a:rPr>
              <a:t>story points</a:t>
            </a:r>
            <a:r>
              <a:rPr lang="en-US" sz="2000" err="1" smtClean="0">
                <a:solidFill>
                  <a:schemeClr val="tx2"/>
                </a:solidFill>
                <a:latin typeface="Times New Roman" pitchFamily="18" charset="0"/>
                <a:cs typeface="Times New Roman" pitchFamily="18" charset="0"/>
              </a:rPr>
              <a:t>:</a:t>
            </a:r>
            <a:r>
              <a:rPr lang="en-US" sz="2000" err="1">
                <a:latin typeface="Times New Roman" pitchFamily="18" charset="0"/>
                <a:cs typeface="Times New Roman" pitchFamily="18" charset="0"/>
              </a:rPr>
              <a:t>is a metric used </a:t>
            </a:r>
            <a:r>
              <a:rPr lang="en-US" sz="2000" smtClean="0">
                <a:latin typeface="Times New Roman" pitchFamily="18" charset="0"/>
                <a:cs typeface="Times New Roman" pitchFamily="18" charset="0"/>
              </a:rPr>
              <a:t>to estimate </a:t>
            </a:r>
            <a:r>
              <a:rPr lang="en-US" sz="2000">
                <a:latin typeface="Times New Roman" pitchFamily="18" charset="0"/>
                <a:cs typeface="Times New Roman" pitchFamily="18" charset="0"/>
              </a:rPr>
              <a:t>the difficulty of implementing a given user </a:t>
            </a:r>
            <a:r>
              <a:rPr lang="en-US" sz="2000" smtClean="0">
                <a:latin typeface="Times New Roman" pitchFamily="18" charset="0"/>
                <a:cs typeface="Times New Roman" pitchFamily="18" charset="0"/>
              </a:rPr>
              <a:t>story. A </a:t>
            </a:r>
            <a:r>
              <a:rPr lang="en-US" sz="2000">
                <a:latin typeface="Times New Roman" pitchFamily="18" charset="0"/>
                <a:cs typeface="Times New Roman" pitchFamily="18" charset="0"/>
              </a:rPr>
              <a:t>number that tells the team about the difficulty level of the </a:t>
            </a:r>
            <a:r>
              <a:rPr lang="en-US" sz="2000" b="1">
                <a:latin typeface="Times New Roman" pitchFamily="18" charset="0"/>
                <a:cs typeface="Times New Roman" pitchFamily="18" charset="0"/>
              </a:rPr>
              <a:t>story</a:t>
            </a:r>
            <a:r>
              <a:rPr lang="en-US" sz="2000">
                <a:latin typeface="Times New Roman" pitchFamily="18" charset="0"/>
                <a:cs typeface="Times New Roman" pitchFamily="18" charset="0"/>
              </a:rPr>
              <a:t>.</a:t>
            </a:r>
            <a:endParaRPr lang="en-US" sz="2000" smtClean="0">
              <a:latin typeface="Times New Roman" pitchFamily="18" charset="0"/>
              <a:cs typeface="Times New Roman" pitchFamily="18" charset="0"/>
            </a:endParaRPr>
          </a:p>
          <a:p>
            <a:pPr/>
            <a:r>
              <a:rPr lang="en-US" sz="2000" smtClean="0">
                <a:latin typeface="Times New Roman" pitchFamily="18" charset="0"/>
                <a:cs typeface="Times New Roman" pitchFamily="18" charset="0"/>
              </a:rPr>
              <a:t> Rating of effort needed to implement this story</a:t>
            </a:r>
          </a:p>
          <a:p>
            <a:pPr lvl="1"/>
            <a:r>
              <a:rPr lang="en-US" sz="2000" smtClean="0">
                <a:solidFill>
                  <a:schemeClr val="tx1"/>
                </a:solidFill>
                <a:latin typeface="Times New Roman" pitchFamily="18" charset="0"/>
                <a:cs typeface="Times New Roman" pitchFamily="18" charset="0"/>
              </a:rPr>
              <a:t>common </a:t>
            </a:r>
            <a:r>
              <a:rPr lang="en-US" sz="2000">
                <a:solidFill>
                  <a:schemeClr val="tx1"/>
                </a:solidFill>
                <a:latin typeface="Times New Roman" pitchFamily="18" charset="0"/>
                <a:cs typeface="Times New Roman" pitchFamily="18" charset="0"/>
              </a:rPr>
              <a:t>scales: 1-10, shirt sizes (XS, S, M, L, XL), etc.</a:t>
            </a:r>
          </a:p>
          <a:p>
            <a:pPr/>
            <a:endParaRPr lang="en-US" sz="2000">
              <a:latin typeface="Times New Roman" pitchFamily="18" charset="0"/>
              <a:cs typeface="Times New Roman" pitchFamily="18" charset="0"/>
            </a:endParaRPr>
          </a:p>
          <a:p>
            <a:pPr eaLnBrk="1" hangingPunct="1">
              <a:buFontTx/>
              <a:buNone/>
            </a:pPr>
            <a:endParaRPr lang="en-US" sz="2000" smtClean="0">
              <a:latin typeface="Times New Roman" pitchFamily="18" charset="0"/>
              <a:cs typeface="Times New Roman" pitchFamily="18" charset="0"/>
            </a:endParaRPr>
          </a:p>
        </p:txBody>
      </p:sp>
    </p:spTree>
    <p:extLst>
      <p:ext uri="{BB962C8B-B14F-4D97-AF65-F5344CB8AC3E}">
        <p14:creationId xmlns:p14="http://schemas.microsoft.com/office/powerpoint/2010/main" val="384491022"/>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7410" name="Rectangle 2"/>
          <p:cNvSpPr>
            <a:spLocks noGrp="1" noChangeArrowheads="1"/>
          </p:cNvSpPr>
          <p:nvPr>
            <p:ph type="title"/>
          </p:nvPr>
        </p:nvSpPr>
        <p:spPr/>
        <p:txBody>
          <a:bodyPr/>
          <a:lstStyle>
            <a:defPPr/>
          </a:lstStyle>
          <a:p>
            <a:pPr eaLnBrk="1" hangingPunct="1"/>
            <a:r>
              <a:rPr lang="en-US" smtClean="0"/>
              <a:t>Sprint Backlog</a:t>
            </a:r>
          </a:p>
        </p:txBody>
      </p:sp>
      <p:sp>
        <p:nvSpPr>
          <p:cNvPr id="17411" name="Rectangle 3"/>
          <p:cNvSpPr>
            <a:spLocks noGrp="1" noChangeArrowheads="1"/>
          </p:cNvSpPr>
          <p:nvPr>
            <p:ph type="body" idx="4294967295"/>
          </p:nvPr>
        </p:nvSpPr>
        <p:spPr>
          <a:xfrm>
            <a:off x="301752" y="1527048"/>
            <a:ext cx="8503920" cy="4572000"/>
          </a:xfrm>
        </p:spPr>
        <p:txBody>
          <a:bodyPr>
            <a:normAutofit/>
          </a:bodyPr>
          <a:lstStyle>
            <a:defPPr/>
          </a:lstStyle>
          <a:p>
            <a:pPr eaLnBrk="1" hangingPunct="1"/>
            <a:r>
              <a:rPr lang="en-US" sz="2000" smtClean="0">
                <a:latin typeface="Times New Roman" pitchFamily="18" charset="0"/>
                <a:cs typeface="Times New Roman" pitchFamily="18" charset="0"/>
              </a:rPr>
              <a:t>Individuals sign up for work of their own choosing</a:t>
            </a:r>
          </a:p>
          <a:p>
            <a:pPr lvl="1" eaLnBrk="1" hangingPunct="1"/>
            <a:r>
              <a:rPr lang="en-US" sz="2000" smtClean="0">
                <a:solidFill>
                  <a:schemeClr val="tx1"/>
                </a:solidFill>
                <a:latin typeface="Times New Roman" pitchFamily="18" charset="0"/>
                <a:cs typeface="Times New Roman" pitchFamily="18" charset="0"/>
              </a:rPr>
              <a:t>Work is never assigned</a:t>
            </a:r>
          </a:p>
          <a:p>
            <a:pPr eaLnBrk="1" hangingPunct="1"/>
            <a:r>
              <a:rPr lang="en-US" sz="2000" smtClean="0">
                <a:latin typeface="Times New Roman" pitchFamily="18" charset="0"/>
                <a:cs typeface="Times New Roman" pitchFamily="18" charset="0"/>
              </a:rPr>
              <a:t>Estimated work remaining is updated daily</a:t>
            </a:r>
          </a:p>
          <a:p>
            <a:pPr eaLnBrk="1" hangingPunct="1"/>
            <a:r>
              <a:rPr lang="en-US" sz="2000" smtClean="0">
                <a:latin typeface="Times New Roman" pitchFamily="18" charset="0"/>
                <a:cs typeface="Times New Roman" pitchFamily="18" charset="0"/>
              </a:rPr>
              <a:t>Any team member can add, delete change sprint backlog</a:t>
            </a:r>
          </a:p>
          <a:p>
            <a:pPr eaLnBrk="1" hangingPunct="1"/>
            <a:r>
              <a:rPr lang="en-US" sz="2000" smtClean="0">
                <a:latin typeface="Times New Roman" pitchFamily="18" charset="0"/>
                <a:cs typeface="Times New Roman" pitchFamily="18" charset="0"/>
              </a:rPr>
              <a:t>Work for the sprint emerges</a:t>
            </a:r>
          </a:p>
          <a:p>
            <a:pPr eaLnBrk="1" hangingPunct="1"/>
            <a:r>
              <a:rPr lang="en-US" sz="2000" smtClean="0">
                <a:latin typeface="Times New Roman" pitchFamily="18" charset="0"/>
                <a:cs typeface="Times New Roman" pitchFamily="18" charset="0"/>
              </a:rPr>
              <a:t>If work is unclear, define a sprint backlog item with a larger amount of time and break it down later</a:t>
            </a:r>
          </a:p>
          <a:p>
            <a:pPr eaLnBrk="1" hangingPunct="1"/>
            <a:r>
              <a:rPr lang="en-US" sz="2000" smtClean="0">
                <a:latin typeface="Times New Roman" pitchFamily="18" charset="0"/>
                <a:cs typeface="Times New Roman" pitchFamily="18" charset="0"/>
              </a:rPr>
              <a:t>Update work remaining as more becomes known</a:t>
            </a:r>
          </a:p>
        </p:txBody>
      </p:sp>
    </p:spTree>
    <p:extLst>
      <p:ext uri="{BB962C8B-B14F-4D97-AF65-F5344CB8AC3E}">
        <p14:creationId xmlns:p14="http://schemas.microsoft.com/office/powerpoint/2010/main" val="2716857601"/>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IN" err="1" smtClean="0"/>
              <a:t>Burndown Chart</a:t>
            </a:r>
            <a:endParaRPr lang="en-IN"/>
          </a:p>
        </p:txBody>
      </p:sp>
      <p:sp>
        <p:nvSpPr>
          <p:cNvPr id="3" name="Content Placeholder 2"/>
          <p:cNvSpPr>
            <a:spLocks noGrp="1"/>
          </p:cNvSpPr>
          <p:nvPr>
            <p:ph sz="quarter" idx="1"/>
          </p:nvPr>
        </p:nvSpPr>
        <p:spPr/>
        <p:txBody>
          <a:bodyPr>
            <a:normAutofit/>
          </a:bodyPr>
          <a:lstStyle>
            <a:defPPr/>
          </a:lstStyle>
          <a:p>
            <a:r>
              <a:rPr lang="en-US" sz="2400" smtClean="0">
                <a:latin typeface="Times New Roman" pitchFamily="18" charset="0"/>
                <a:cs typeface="Times New Roman" pitchFamily="18" charset="0"/>
              </a:rPr>
              <a:t>It is a visual </a:t>
            </a:r>
            <a:r>
              <a:rPr lang="en-US" sz="2400">
                <a:latin typeface="Times New Roman" pitchFamily="18" charset="0"/>
                <a:cs typeface="Times New Roman" pitchFamily="18" charset="0"/>
              </a:rPr>
              <a:t>measurement </a:t>
            </a:r>
            <a:r>
              <a:rPr lang="en-US" sz="2400" smtClean="0">
                <a:latin typeface="Times New Roman" pitchFamily="18" charset="0"/>
                <a:cs typeface="Times New Roman" pitchFamily="18" charset="0"/>
              </a:rPr>
              <a:t>tool that shows </a:t>
            </a:r>
            <a:r>
              <a:rPr lang="en-US" sz="2400">
                <a:latin typeface="Times New Roman" pitchFamily="18" charset="0"/>
                <a:cs typeface="Times New Roman" pitchFamily="18" charset="0"/>
              </a:rPr>
              <a:t>the completed work per day against the projected rate of completion for the current project release. Its purpose is to enable that the project is on the track to deliver the expected solution within the desired schedule.</a:t>
            </a:r>
            <a:endParaRPr lang="en-IN" sz="240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55776" y="3429946"/>
            <a:ext cx="4783088" cy="2737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895030"/>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smtClean="0"/>
              <a:t>Questions</a:t>
            </a:r>
            <a:endParaRPr lang="en-US"/>
          </a:p>
        </p:txBody>
      </p:sp>
      <p:sp>
        <p:nvSpPr>
          <p:cNvPr id="3" name="Content Placeholder 2"/>
          <p:cNvSpPr>
            <a:spLocks noGrp="1"/>
          </p:cNvSpPr>
          <p:nvPr>
            <p:ph idx="1"/>
          </p:nvPr>
        </p:nvSpPr>
        <p:spPr>
          <a:xfrm>
            <a:off x="533400" y="1676400"/>
            <a:ext cx="7886700" cy="3733800"/>
          </a:xfrm>
        </p:spPr>
        <p:txBody>
          <a:bodyPr/>
          <a:lstStyle>
            <a:defPPr/>
          </a:lstStyle>
          <a:p>
            <a:pPr marL="457200" indent="-457200">
              <a:buAutoNum type="arabicPeriod"/>
            </a:pPr>
            <a:r>
              <a:rPr lang="en-US" sz="2400" smtClean="0"/>
              <a:t>Define SCRUM.</a:t>
            </a:r>
          </a:p>
          <a:p>
            <a:pPr marL="457200" indent="-457200">
              <a:buAutoNum type="arabicPeriod"/>
            </a:pPr>
            <a:r>
              <a:rPr lang="en-US" sz="2400" smtClean="0"/>
              <a:t>Explain Method Overview of scrum.</a:t>
            </a:r>
          </a:p>
          <a:p>
            <a:pPr marL="457200" indent="-457200">
              <a:buAutoNum type="arabicPeriod" startAt="3"/>
            </a:pPr>
            <a:r>
              <a:rPr lang="en-US" sz="2400" smtClean="0"/>
              <a:t>Sketch and explain Lifecycle of scrum.</a:t>
            </a:r>
            <a:endParaRPr lang="en-US" altLang="en-US" sz="2400" smtClean="0"/>
          </a:p>
          <a:p>
            <a:pPr marL="457200" indent="-457200">
              <a:buAutoNum type="arabicPeriod" startAt="3"/>
            </a:pPr>
            <a:r>
              <a:rPr lang="en-US" sz="2400" smtClean="0"/>
              <a:t>Explain Workproducts, Roles, and Practices</a:t>
            </a:r>
            <a:r>
              <a:rPr lang="en-US" altLang="en-US" sz="2400" smtClean="0"/>
              <a:t>.</a:t>
            </a:r>
            <a:endParaRPr lang="en-US" altLang="en-US" sz="2400" smtClean="0"/>
          </a:p>
        </p:txBody>
      </p:sp>
    </p:spTree>
    <p:extLst>
      <p:ext uri="{BB962C8B-B14F-4D97-AF65-F5344CB8AC3E}">
        <p14:creationId xmlns:p14="http://schemas.microsoft.com/office/powerpoint/2010/main" val="4097009423"/>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sz="quarter" idx="1"/>
          </p:nvPr>
        </p:nvSpPr>
        <p:spPr/>
        <p:txBody>
          <a:bodyPr>
            <a:normAutofit/>
          </a:bodyPr>
          <a:lstStyle>
            <a:defPPr/>
          </a:lstStyle>
          <a:p>
            <a:pPr marL="0" indent="0" algn="ctr">
              <a:buNone/>
            </a:pPr>
            <a:endParaRPr lang="en-IN" sz="4000" smtClean="0">
              <a:latin typeface="Times New Roman" pitchFamily="18" charset="0"/>
              <a:cs typeface="Times New Roman" pitchFamily="18" charset="0"/>
            </a:endParaRPr>
          </a:p>
          <a:p>
            <a:pPr marL="0" indent="0" algn="ctr">
              <a:buNone/>
            </a:pPr>
            <a:endParaRPr lang="en-IN" sz="4000">
              <a:latin typeface="Times New Roman" pitchFamily="18" charset="0"/>
              <a:cs typeface="Times New Roman" pitchFamily="18" charset="0"/>
            </a:endParaRPr>
          </a:p>
          <a:p>
            <a:pPr marL="0" indent="0" algn="ctr">
              <a:buNone/>
            </a:pPr>
            <a:r>
              <a:rPr lang="en-IN" sz="4000" smtClean="0">
                <a:latin typeface="Times New Roman" pitchFamily="18" charset="0"/>
                <a:cs typeface="Times New Roman" pitchFamily="18" charset="0"/>
              </a:rPr>
              <a:t>End of Session 13</a:t>
            </a:r>
            <a:endParaRPr lang="en-IN" sz="4000">
              <a:latin typeface="Times New Roman" pitchFamily="18" charset="0"/>
              <a:cs typeface="Times New Roman" pitchFamily="18" charset="0"/>
            </a:endParaRPr>
          </a:p>
        </p:txBody>
      </p:sp>
    </p:spTree>
    <p:extLst>
      <p:ext uri="{BB962C8B-B14F-4D97-AF65-F5344CB8AC3E}">
        <p14:creationId xmlns:p14="http://schemas.microsoft.com/office/powerpoint/2010/main" val="871757282"/>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IN" smtClean="0"/>
              <a:t>Scrum Introduction</a:t>
            </a:r>
            <a:endParaRPr lang="en-IN"/>
          </a:p>
        </p:txBody>
      </p:sp>
      <p:sp>
        <p:nvSpPr>
          <p:cNvPr id="3" name="Content Placeholder 2"/>
          <p:cNvSpPr>
            <a:spLocks noGrp="1"/>
          </p:cNvSpPr>
          <p:nvPr>
            <p:ph sz="quarter" idx="1"/>
          </p:nvPr>
        </p:nvSpPr>
        <p:spPr>
          <a:xfrm>
            <a:off x="301752" y="1527048"/>
            <a:ext cx="8503920" cy="4854280"/>
          </a:xfrm>
        </p:spPr>
        <p:txBody>
          <a:bodyPr>
            <a:noAutofit/>
          </a:bodyPr>
          <a:lstStyle>
            <a:defPPr/>
          </a:lstStyle>
          <a:p>
            <a:pPr/>
            <a:endParaRPr lang="en-US" sz="2200" smtClean="0">
              <a:latin typeface="Times New Roman" pitchFamily="18" charset="0"/>
              <a:cs typeface="Times New Roman" pitchFamily="18" charset="0"/>
            </a:endParaRPr>
          </a:p>
          <a:p>
            <a:pPr>
              <a:buClr>
                <a:schemeClr val="accent2"/>
              </a:buClr>
              <a:buSzPct val="75000"/>
              <a:buFont typeface="Wingdings" panose="05000000000000000000" pitchFamily="2" charset="2"/>
              <a:buChar char="v"/>
            </a:pPr>
            <a:r>
              <a:rPr lang="en-US" sz="2200" smtClean="0">
                <a:latin typeface="Times New Roman" pitchFamily="18" charset="0"/>
                <a:cs typeface="Times New Roman" pitchFamily="18" charset="0"/>
              </a:rPr>
              <a:t>Scrum </a:t>
            </a:r>
            <a:r>
              <a:rPr lang="en-US" sz="2200">
                <a:latin typeface="Times New Roman" pitchFamily="18" charset="0"/>
                <a:cs typeface="Times New Roman" pitchFamily="18" charset="0"/>
              </a:rPr>
              <a:t>is a process framework used to manage product development and other knowledge work. </a:t>
            </a:r>
            <a:endParaRPr lang="en-US" sz="2200" smtClean="0">
              <a:latin typeface="Times New Roman" pitchFamily="18" charset="0"/>
              <a:cs typeface="Times New Roman" pitchFamily="18" charset="0"/>
            </a:endParaRPr>
          </a:p>
          <a:p>
            <a:pPr>
              <a:buClr>
                <a:srgbClr val="C1B915"/>
              </a:buClr>
              <a:buSzPct val="75000"/>
              <a:buFont typeface="Wingdings" panose="05000000000000000000" pitchFamily="2" charset="2"/>
              <a:buChar char="v"/>
            </a:pPr>
            <a:r>
              <a:rPr lang="en-US" sz="2200">
                <a:latin typeface="Times New Roman" pitchFamily="18" charset="0"/>
                <a:cs typeface="Times New Roman" pitchFamily="18" charset="0"/>
              </a:rPr>
              <a:t>Scrum is empirical in that it provides a means for teams to establish a hypothesis of how they think something works, try it out, reflect on the experience, and make the appropriate adjustments.  That is, when the framework is used properly</a:t>
            </a:r>
            <a:r>
              <a:rPr lang="en-US" sz="2200" smtClean="0">
                <a:latin typeface="Times New Roman" pitchFamily="18" charset="0"/>
                <a:cs typeface="Times New Roman" pitchFamily="18" charset="0"/>
              </a:rPr>
              <a:t>.</a:t>
            </a:r>
          </a:p>
          <a:p>
            <a:pPr>
              <a:buClr>
                <a:srgbClr val="C1B915"/>
              </a:buClr>
              <a:buSzPct val="75000"/>
              <a:buFont typeface="Wingdings" panose="05000000000000000000" pitchFamily="2" charset="2"/>
              <a:buChar char="v"/>
            </a:pPr>
            <a:r>
              <a:rPr lang="en-US" sz="2200">
                <a:latin typeface="Times New Roman" pitchFamily="18" charset="0"/>
                <a:cs typeface="Times New Roman" pitchFamily="18" charset="0"/>
              </a:rPr>
              <a:t>Scrum is structured in a way that allows teams to incorporate practices from other frameworks where they make sense for the team’s context</a:t>
            </a:r>
            <a:r>
              <a:rPr lang="en-US" sz="2200" smtClean="0">
                <a:latin typeface="Times New Roman" pitchFamily="18" charset="0"/>
                <a:cs typeface="Times New Roman" pitchFamily="18" charset="0"/>
              </a:rPr>
              <a:t>.</a:t>
            </a:r>
          </a:p>
          <a:p>
            <a:pPr>
              <a:buClr>
                <a:srgbClr val="C1B915"/>
              </a:buClr>
              <a:buSzPct val="75000"/>
              <a:buFont typeface="Wingdings" panose="05000000000000000000" pitchFamily="2" charset="2"/>
              <a:buChar char="v"/>
            </a:pPr>
            <a:r>
              <a:rPr lang="en-US" sz="2200">
                <a:latin typeface="Times New Roman" pitchFamily="18" charset="0"/>
                <a:cs typeface="Times New Roman" pitchFamily="18" charset="0"/>
              </a:rPr>
              <a:t>Scrum appears simple, yet has practices that deeply influence the work experience and that capture key adaptive and agile qualities. </a:t>
            </a:r>
            <a:r>
              <a:rPr lang="en-US" altLang="en-US" sz="2200" i="1">
                <a:latin typeface="Times New Roman" pitchFamily="18" charset="0"/>
                <a:cs typeface="Times New Roman" pitchFamily="18" charset="0"/>
              </a:rPr>
              <a:t> </a:t>
            </a:r>
          </a:p>
          <a:p>
            <a:pPr>
              <a:buClr>
                <a:srgbClr val="C1B915"/>
              </a:buClr>
              <a:buFont typeface="Courier New" panose="02070309020205020404" pitchFamily="49" charset="0"/>
              <a:buChar char="o"/>
            </a:pPr>
            <a:endParaRPr lang="en-US" sz="2200" smtClean="0">
              <a:solidFill>
                <a:schemeClr val="tx2"/>
              </a:solidFill>
              <a:latin typeface="Times New Roman" pitchFamily="18" charset="0"/>
              <a:cs typeface="Times New Roman" pitchFamily="18" charset="0"/>
            </a:endParaRPr>
          </a:p>
          <a:p>
            <a:pPr/>
            <a:endParaRPr lang="en-IN" sz="2200">
              <a:latin typeface="Times New Roman" pitchFamily="18" charset="0"/>
              <a:cs typeface="Times New Roman" pitchFamily="18" charset="0"/>
            </a:endParaRPr>
          </a:p>
        </p:txBody>
      </p:sp>
    </p:spTree>
    <p:extLst>
      <p:ext uri="{BB962C8B-B14F-4D97-AF65-F5344CB8AC3E}">
        <p14:creationId xmlns:p14="http://schemas.microsoft.com/office/powerpoint/2010/main" val="276631412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533400" y="548681"/>
            <a:ext cx="7886700" cy="1656184"/>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r>
              <a:rPr kumimoji="0" lang="en-US" sz="4400" b="1" i="0" u="none" strike="noStrike" kern="1200" cap="none" spc="0" normalizeH="0" baseline="0" noProof="0" smtClean="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smtClean="0">
                <a:ln>
                  <a:noFill/>
                </a:ln>
                <a:solidFill>
                  <a:srgbClr val="00B050"/>
                </a:solidFill>
                <a:effectLst/>
                <a:uLnTx/>
                <a:uFillTx/>
                <a:latin typeface="Times New Roman" pitchFamily="18" charset="0"/>
                <a:ea typeface="+mn-ea"/>
                <a:cs typeface="Times New Roman" pitchFamily="18" charset="0"/>
              </a:rPr>
              <a:t> 14 </a:t>
            </a:r>
          </a:p>
          <a:p>
            <a:pPr algn="ctr"/>
            <a:r>
              <a:rPr lang="en-US" sz="4400" b="1" smtClean="0">
                <a:solidFill>
                  <a:srgbClr val="C00000"/>
                </a:solidFill>
              </a:rPr>
              <a:t>Scrum </a:t>
            </a:r>
            <a:r>
              <a:rPr lang="en-US" sz="3200" b="1" smtClean="0">
                <a:solidFill>
                  <a:srgbClr val="C00000"/>
                </a:solidFill>
              </a:rPr>
              <a:t>Cont..</a:t>
            </a:r>
            <a:endParaRPr lang="en-US" sz="3200">
              <a:solidFill>
                <a:srgbClr val="C00000"/>
              </a:solidFill>
            </a:endParaRPr>
          </a:p>
        </p:txBody>
      </p:sp>
    </p:spTree>
    <p:extLst>
      <p:ext uri="{BB962C8B-B14F-4D97-AF65-F5344CB8AC3E}">
        <p14:creationId xmlns:p14="http://schemas.microsoft.com/office/powerpoint/2010/main" val="2174998112"/>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smtClean="0"/>
              <a:t>The Scrum Meeting: Details</a:t>
            </a:r>
            <a:endParaRPr lang="en-US"/>
          </a:p>
        </p:txBody>
      </p:sp>
      <p:sp>
        <p:nvSpPr>
          <p:cNvPr id="9221" name="Rectangle 3"/>
          <p:cNvSpPr>
            <a:spLocks noGrp="1" noChangeArrowheads="1"/>
          </p:cNvSpPr>
          <p:nvPr>
            <p:ph idx="1"/>
          </p:nvPr>
        </p:nvSpPr>
        <p:spPr>
          <a:xfrm>
            <a:off x="609600" y="1412776"/>
            <a:ext cx="8077200" cy="5112568"/>
          </a:xfrm>
        </p:spPr>
        <p:txBody>
          <a:bodyPr>
            <a:noAutofit/>
          </a:bodyPr>
          <a:lstStyle>
            <a:defPPr/>
          </a:lstStyle>
          <a:p>
            <a:pPr/>
            <a:r>
              <a:rPr lang="en-US" sz="2400" smtClean="0">
                <a:latin typeface="Times New Roman" pitchFamily="18" charset="0"/>
                <a:cs typeface="Times New Roman" pitchFamily="18" charset="0"/>
              </a:rPr>
              <a:t>The Scrum Meeting—or scrum—is the heartbeat of Scrum and the project. Each workday at the same time and place, hold a meeting with the team members </a:t>
            </a:r>
            <a:r>
              <a:rPr lang="en-US" sz="2400" i="1" smtClean="0">
                <a:latin typeface="Times New Roman" pitchFamily="18" charset="0"/>
                <a:cs typeface="Times New Roman" pitchFamily="18" charset="0"/>
              </a:rPr>
              <a:t>standing </a:t>
            </a:r>
            <a:r>
              <a:rPr lang="en-US" sz="2400" smtClean="0">
                <a:latin typeface="Times New Roman" pitchFamily="18" charset="0"/>
                <a:cs typeface="Times New Roman" pitchFamily="18" charset="0"/>
              </a:rPr>
              <a:t>in a circle, at which time the same special questions are answered by each member:</a:t>
            </a:r>
          </a:p>
          <a:p>
            <a:pPr>
              <a:buNone/>
            </a:pPr>
            <a:r>
              <a:rPr lang="en-US" sz="2400" b="1" smtClean="0">
                <a:latin typeface="Times New Roman" pitchFamily="18" charset="0"/>
                <a:cs typeface="Times New Roman" pitchFamily="18" charset="0"/>
              </a:rPr>
              <a:t>1. </a:t>
            </a:r>
            <a:r>
              <a:rPr lang="en-US" sz="2400" smtClean="0">
                <a:latin typeface="Times New Roman" pitchFamily="18" charset="0"/>
                <a:cs typeface="Times New Roman" pitchFamily="18" charset="0"/>
              </a:rPr>
              <a:t>What have you done since the last Scrum?</a:t>
            </a:r>
          </a:p>
          <a:p>
            <a:pPr>
              <a:buNone/>
            </a:pPr>
            <a:r>
              <a:rPr lang="en-US" sz="2400" b="1" smtClean="0">
                <a:latin typeface="Times New Roman" pitchFamily="18" charset="0"/>
                <a:cs typeface="Times New Roman" pitchFamily="18" charset="0"/>
              </a:rPr>
              <a:t>2. </a:t>
            </a:r>
            <a:r>
              <a:rPr lang="en-US" sz="2400" smtClean="0">
                <a:latin typeface="Times New Roman" pitchFamily="18" charset="0"/>
                <a:cs typeface="Times New Roman" pitchFamily="18" charset="0"/>
              </a:rPr>
              <a:t>What will you do between now and the next Scrum?</a:t>
            </a:r>
          </a:p>
          <a:p>
            <a:pPr>
              <a:buNone/>
            </a:pPr>
            <a:r>
              <a:rPr lang="en-US" sz="2400" b="1" smtClean="0">
                <a:latin typeface="Times New Roman" pitchFamily="18" charset="0"/>
                <a:cs typeface="Times New Roman" pitchFamily="18" charset="0"/>
              </a:rPr>
              <a:t>3. </a:t>
            </a:r>
            <a:r>
              <a:rPr lang="en-US" sz="2400" smtClean="0">
                <a:latin typeface="Times New Roman" pitchFamily="18" charset="0"/>
                <a:cs typeface="Times New Roman" pitchFamily="18" charset="0"/>
              </a:rPr>
              <a:t>What is getting in the way (blocks) of meeting the iteration goals?</a:t>
            </a:r>
          </a:p>
          <a:p>
            <a:pPr>
              <a:buNone/>
            </a:pPr>
            <a:r>
              <a:rPr lang="en-US" sz="2400" b="1" smtClean="0">
                <a:latin typeface="Times New Roman" pitchFamily="18" charset="0"/>
                <a:cs typeface="Times New Roman" pitchFamily="18" charset="0"/>
              </a:rPr>
              <a:t>4. </a:t>
            </a:r>
            <a:r>
              <a:rPr lang="en-US" sz="2400" smtClean="0">
                <a:latin typeface="Times New Roman" pitchFamily="18" charset="0"/>
                <a:cs typeface="Times New Roman" pitchFamily="18" charset="0"/>
              </a:rPr>
              <a:t>Any tasks to add to the Sprint Backlog</a:t>
            </a:r>
          </a:p>
          <a:p>
            <a:pPr>
              <a:buNone/>
            </a:pPr>
            <a:r>
              <a:rPr lang="en-US" sz="2400" b="1" smtClean="0">
                <a:latin typeface="Times New Roman" pitchFamily="18" charset="0"/>
                <a:cs typeface="Times New Roman" pitchFamily="18" charset="0"/>
              </a:rPr>
              <a:t>5. </a:t>
            </a:r>
            <a:r>
              <a:rPr lang="en-US" sz="2400" smtClean="0">
                <a:latin typeface="Times New Roman" pitchFamily="18" charset="0"/>
                <a:cs typeface="Times New Roman" pitchFamily="18" charset="0"/>
              </a:rPr>
              <a:t>The last question provides an efficient forum for a continuously improving and learning group</a:t>
            </a:r>
          </a:p>
          <a:p>
            <a:pPr algn="just" eaLnBrk="1" hangingPunct="1">
              <a:lnSpc>
                <a:spcPct val="90000"/>
              </a:lnSpc>
            </a:pPr>
            <a:endParaRPr lang="en-US" altLang="en-US" sz="240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21</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4018792947"/>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00" name="Rectangle 2"/>
          <p:cNvSpPr>
            <a:spLocks noGrp="1" noChangeArrowheads="1"/>
          </p:cNvSpPr>
          <p:nvPr>
            <p:ph type="title"/>
          </p:nvPr>
        </p:nvSpPr>
        <p:spPr>
          <a:xfrm>
            <a:off x="762000" y="609600"/>
            <a:ext cx="6713621" cy="436144"/>
          </a:xfrm>
        </p:spPr>
        <p:txBody>
          <a:bodyPr>
            <a:normAutofit fontScale="90000"/>
          </a:bodyPr>
          <a:lstStyle>
            <a:defPPr/>
          </a:lstStyle>
          <a:p>
            <a:r>
              <a:rPr lang="en-US" altLang="en-US" smtClean="0"/>
              <a:t>Some key practices </a:t>
            </a:r>
            <a:endParaRPr lang="en-US" altLang="en-US"/>
          </a:p>
        </p:txBody>
      </p:sp>
      <p:sp>
        <p:nvSpPr>
          <p:cNvPr id="4101" name="Rectangle 3"/>
          <p:cNvSpPr>
            <a:spLocks noGrp="1" noChangeArrowheads="1"/>
          </p:cNvSpPr>
          <p:nvPr>
            <p:ph idx="1"/>
          </p:nvPr>
        </p:nvSpPr>
        <p:spPr>
          <a:xfrm>
            <a:off x="685800" y="1600201"/>
            <a:ext cx="7886700" cy="3886200"/>
          </a:xfrm>
        </p:spPr>
        <p:txBody>
          <a:bodyPr>
            <a:normAutofit/>
          </a:bodyPr>
          <a:lstStyle>
            <a:defPPr/>
          </a:lstStyle>
          <a:p>
            <a:r>
              <a:rPr lang="en-US" altLang="en-US" sz="2400" i="1" smtClean="0">
                <a:latin typeface="Palatino" pitchFamily="-128" charset="0"/>
              </a:rPr>
              <a:t>self-directed and self-organizing team</a:t>
            </a:r>
          </a:p>
          <a:p>
            <a:r>
              <a:rPr lang="en-US" altLang="en-US" sz="2400" i="1" smtClean="0">
                <a:latin typeface="Palatino" pitchFamily="-128" charset="0"/>
              </a:rPr>
              <a:t>no external addition of work to an iteration, once chosen</a:t>
            </a:r>
          </a:p>
          <a:p>
            <a:r>
              <a:rPr lang="en-US" altLang="en-US" sz="2400" i="1" smtClean="0">
                <a:latin typeface="Palatino" pitchFamily="-128" charset="0"/>
              </a:rPr>
              <a:t>daily stand-up meeting with special questions</a:t>
            </a:r>
          </a:p>
          <a:p>
            <a:r>
              <a:rPr lang="en-US" altLang="en-US" sz="2400" i="1" smtClean="0">
                <a:latin typeface="Palatino" pitchFamily="-128" charset="0"/>
              </a:rPr>
              <a:t>usually 30-calendar day iterations</a:t>
            </a:r>
          </a:p>
          <a:p>
            <a:r>
              <a:rPr lang="en-US" altLang="en-US" sz="2400" i="1" smtClean="0">
                <a:latin typeface="Palatino" pitchFamily="-128" charset="0"/>
              </a:rPr>
              <a:t>demo to external stakeholders at end of each iteration</a:t>
            </a:r>
          </a:p>
          <a:p>
            <a:r>
              <a:rPr lang="en-US" altLang="en-US" sz="2400" i="1" smtClean="0">
                <a:latin typeface="Palatino" pitchFamily="-128" charset="0"/>
              </a:rPr>
              <a:t>each iteration, client-driven adaptive planning</a:t>
            </a:r>
            <a:endParaRPr lang="en-US" altLang="en-US" sz="2400" i="1">
              <a:latin typeface="Palatino" pitchFamily="-128" charset="0"/>
            </a:endParaRPr>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a:fld id="{79C84908-C73A-41A6-8B28-E25C5B584E60}" type="slidenum">
              <a:rPr lang="en-US" altLang="en-US" sz="750">
                <a:latin typeface="Helvetica" panose="020b0604020202020204" pitchFamily="34" charset="0"/>
              </a:rPr>
              <a:pPr/>
              <a:t>22</a:t>
            </a:fld>
            <a:endParaRPr lang="en-US" altLang="en-US" sz="750">
              <a:latin typeface="Helvetica" panose="020b0604020202020204" pitchFamily="34" charset="0"/>
            </a:endParaRPr>
          </a:p>
        </p:txBody>
      </p:sp>
    </p:spTree>
    <p:extLst>
      <p:ext uri="{BB962C8B-B14F-4D97-AF65-F5344CB8AC3E}">
        <p14:creationId xmlns:p14="http://schemas.microsoft.com/office/powerpoint/2010/main" val="2846587191"/>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defPPr/>
          </a:lstStyle>
          <a:p>
            <a:pPr lvl="0"/>
            <a:br>
              <a:rPr lang="en-US" sz="3600" b="1" smtClean="0">
                <a:solidFill>
                  <a:schemeClr val="tx2"/>
                </a:solidFill>
              </a:rPr>
            </a:br>
            <a:br>
              <a:rPr lang="en-US" sz="3600" b="1">
                <a:solidFill>
                  <a:schemeClr val="tx2"/>
                </a:solidFill>
              </a:rPr>
            </a:br>
            <a:r>
              <a:rPr lang="en-US" sz="3600" smtClean="0">
                <a:solidFill>
                  <a:schemeClr val="accent3"/>
                </a:solidFill>
              </a:rPr>
              <a:t>Other Practices and Values</a:t>
            </a:r>
            <a:endParaRPr lang="en-IN">
              <a:solidFill>
                <a:schemeClr val="accent3"/>
              </a:solidFill>
            </a:endParaRPr>
          </a:p>
        </p:txBody>
      </p:sp>
      <p:sp>
        <p:nvSpPr>
          <p:cNvPr id="3" name="Content Placeholder 2"/>
          <p:cNvSpPr>
            <a:spLocks noGrp="1"/>
          </p:cNvSpPr>
          <p:nvPr>
            <p:ph sz="quarter" idx="1"/>
          </p:nvPr>
        </p:nvSpPr>
        <p:spPr/>
        <p:txBody>
          <a:bodyPr>
            <a:normAutofit fontScale="55000" lnSpcReduction="20000"/>
          </a:bodyPr>
          <a:lstStyle>
            <a:defPPr/>
          </a:lstStyle>
          <a:p>
            <a:pPr marL="0" lvl="0" indent="0" algn="just" fontAlgn="base">
              <a:lnSpc>
                <a:spcPct val="90000"/>
              </a:lnSpc>
              <a:spcBef>
                <a:spcPts val="1000"/>
              </a:spcBef>
              <a:spcAft>
                <a:spcPct val="0"/>
              </a:spcAft>
              <a:buNone/>
            </a:pPr>
            <a:r>
              <a:rPr lang="en-US" sz="3800">
                <a:solidFill>
                  <a:schemeClr val="tx2"/>
                </a:solidFill>
                <a:latin typeface="Times New Roman" pitchFamily="18" charset="0"/>
                <a:cs typeface="Times New Roman" pitchFamily="18" charset="0"/>
              </a:rPr>
              <a:t>Other </a:t>
            </a:r>
            <a:r>
              <a:rPr lang="en-US" sz="3800" smtClean="0">
                <a:solidFill>
                  <a:schemeClr val="tx2"/>
                </a:solidFill>
                <a:latin typeface="Times New Roman" pitchFamily="18" charset="0"/>
                <a:cs typeface="Times New Roman" pitchFamily="18" charset="0"/>
              </a:rPr>
              <a:t>Practices:</a:t>
            </a:r>
            <a:endParaRPr lang="en-US" altLang="en-US" sz="3800" smtClean="0">
              <a:latin typeface="Times New Roman" pitchFamily="18" charset="0"/>
              <a:cs typeface="Times New Roman" pitchFamily="18" charset="0"/>
            </a:endParaRPr>
          </a:p>
          <a:p>
            <a:pPr marL="228600" lvl="0" indent="-228600" algn="just" fontAlgn="base">
              <a:lnSpc>
                <a:spcPct val="90000"/>
              </a:lnSpc>
              <a:spcBef>
                <a:spcPts val="1000"/>
              </a:spcBef>
              <a:spcAft>
                <a:spcPct val="0"/>
              </a:spcAft>
              <a:buFont typeface="Arial" pitchFamily="34" charset="0"/>
              <a:buChar char="•"/>
            </a:pPr>
            <a:r>
              <a:rPr lang="en-US" altLang="en-US" sz="3800" smtClean="0">
                <a:latin typeface="Times New Roman" pitchFamily="18" charset="0"/>
                <a:cs typeface="Times New Roman" pitchFamily="18" charset="0"/>
              </a:rPr>
              <a:t>Workers </a:t>
            </a:r>
            <a:r>
              <a:rPr lang="en-US" altLang="en-US" sz="3800">
                <a:latin typeface="Times New Roman" pitchFamily="18" charset="0"/>
                <a:cs typeface="Times New Roman" pitchFamily="18" charset="0"/>
              </a:rPr>
              <a:t>daily update the Sprint Backlog</a:t>
            </a:r>
          </a:p>
          <a:p>
            <a:pPr marL="228600" lvl="0" indent="-228600" algn="just" fontAlgn="base">
              <a:lnSpc>
                <a:spcPct val="90000"/>
              </a:lnSpc>
              <a:spcBef>
                <a:spcPts val="1000"/>
              </a:spcBef>
              <a:spcAft>
                <a:spcPct val="0"/>
              </a:spcAft>
              <a:buFont typeface="Arial" pitchFamily="34" charset="0"/>
              <a:buChar char="•"/>
            </a:pPr>
            <a:r>
              <a:rPr lang="en-US" altLang="en-US" sz="3800">
                <a:latin typeface="Times New Roman" pitchFamily="18" charset="0"/>
                <a:cs typeface="Times New Roman" pitchFamily="18" charset="0"/>
              </a:rPr>
              <a:t>No PERT charts allowed</a:t>
            </a:r>
          </a:p>
          <a:p>
            <a:pPr marL="228600" lvl="0" indent="-228600" algn="just" fontAlgn="base">
              <a:lnSpc>
                <a:spcPct val="90000"/>
              </a:lnSpc>
              <a:spcBef>
                <a:spcPts val="1000"/>
              </a:spcBef>
              <a:spcAft>
                <a:spcPct val="0"/>
              </a:spcAft>
              <a:buFont typeface="Arial" pitchFamily="34" charset="0"/>
              <a:buChar char="•"/>
            </a:pPr>
            <a:r>
              <a:rPr lang="en-US" altLang="en-US" sz="3800">
                <a:latin typeface="Times New Roman" pitchFamily="18" charset="0"/>
                <a:cs typeface="Times New Roman" pitchFamily="18" charset="0"/>
              </a:rPr>
              <a:t>Scrum Master reinforces vision</a:t>
            </a:r>
          </a:p>
          <a:p>
            <a:pPr marL="228600" lvl="0" indent="-228600" algn="just" fontAlgn="base">
              <a:lnSpc>
                <a:spcPct val="90000"/>
              </a:lnSpc>
              <a:spcBef>
                <a:spcPts val="1000"/>
              </a:spcBef>
              <a:spcAft>
                <a:spcPct val="0"/>
              </a:spcAft>
              <a:buFont typeface="Arial" pitchFamily="34" charset="0"/>
              <a:buChar char="•"/>
            </a:pPr>
            <a:r>
              <a:rPr lang="en-US" altLang="en-US" sz="3800">
                <a:latin typeface="Times New Roman" pitchFamily="18" charset="0"/>
                <a:cs typeface="Times New Roman" pitchFamily="18" charset="0"/>
              </a:rPr>
              <a:t>Replace ineffective Scrum Master</a:t>
            </a:r>
          </a:p>
          <a:p>
            <a:pPr marL="0" indent="0">
              <a:buNone/>
            </a:pPr>
            <a:r>
              <a:rPr lang="en-IN" sz="3800" smtClean="0">
                <a:solidFill>
                  <a:schemeClr val="tx2"/>
                </a:solidFill>
                <a:latin typeface="Times New Roman" pitchFamily="18" charset="0"/>
                <a:cs typeface="Times New Roman" pitchFamily="18" charset="0"/>
              </a:rPr>
              <a:t>Scrum Values:</a:t>
            </a:r>
          </a:p>
          <a:p>
            <a:r>
              <a:rPr lang="en-US" sz="3800" smtClean="0">
                <a:solidFill>
                  <a:schemeClr val="tx2"/>
                </a:solidFill>
                <a:latin typeface="Times New Roman" pitchFamily="18" charset="0"/>
                <a:cs typeface="Times New Roman" pitchFamily="18" charset="0"/>
              </a:rPr>
              <a:t>Commitment:</a:t>
            </a:r>
            <a:r>
              <a:rPr lang="en-US" sz="3800" b="1" smtClean="0">
                <a:latin typeface="Times New Roman" pitchFamily="18" charset="0"/>
                <a:cs typeface="Times New Roman" pitchFamily="18" charset="0"/>
              </a:rPr>
              <a:t> </a:t>
            </a:r>
            <a:r>
              <a:rPr lang="en-US" sz="3800" smtClean="0">
                <a:latin typeface="Times New Roman" pitchFamily="18" charset="0"/>
                <a:cs typeface="Times New Roman" pitchFamily="18" charset="0"/>
              </a:rPr>
              <a:t>Team </a:t>
            </a:r>
            <a:r>
              <a:rPr lang="en-US" sz="3800">
                <a:latin typeface="Times New Roman" pitchFamily="18" charset="0"/>
                <a:cs typeface="Times New Roman" pitchFamily="18" charset="0"/>
              </a:rPr>
              <a:t>members personally commit to achieving team goals</a:t>
            </a:r>
          </a:p>
          <a:p>
            <a:r>
              <a:rPr lang="en-US" sz="3800" smtClean="0">
                <a:solidFill>
                  <a:schemeClr val="tx2"/>
                </a:solidFill>
                <a:latin typeface="Times New Roman" pitchFamily="18" charset="0"/>
                <a:cs typeface="Times New Roman" pitchFamily="18" charset="0"/>
              </a:rPr>
              <a:t>Courage:</a:t>
            </a:r>
            <a:r>
              <a:rPr lang="en-US" sz="3800" smtClean="0">
                <a:latin typeface="Times New Roman" pitchFamily="18" charset="0"/>
                <a:cs typeface="Times New Roman" pitchFamily="18" charset="0"/>
              </a:rPr>
              <a:t> Team </a:t>
            </a:r>
            <a:r>
              <a:rPr lang="en-US" sz="3800">
                <a:latin typeface="Times New Roman" pitchFamily="18" charset="0"/>
                <a:cs typeface="Times New Roman" pitchFamily="18" charset="0"/>
              </a:rPr>
              <a:t>members do the right thing and work on tough problems.</a:t>
            </a:r>
          </a:p>
          <a:p>
            <a:r>
              <a:rPr lang="en-US" sz="3800" smtClean="0">
                <a:solidFill>
                  <a:schemeClr val="tx2"/>
                </a:solidFill>
                <a:latin typeface="Times New Roman" pitchFamily="18" charset="0"/>
                <a:cs typeface="Times New Roman" pitchFamily="18" charset="0"/>
              </a:rPr>
              <a:t>Focus: </a:t>
            </a:r>
            <a:r>
              <a:rPr lang="en-US" sz="3800" smtClean="0">
                <a:latin typeface="Times New Roman" pitchFamily="18" charset="0"/>
                <a:cs typeface="Times New Roman" pitchFamily="18" charset="0"/>
              </a:rPr>
              <a:t>Concentrate </a:t>
            </a:r>
            <a:r>
              <a:rPr lang="en-US" sz="3800">
                <a:latin typeface="Times New Roman" pitchFamily="18" charset="0"/>
                <a:cs typeface="Times New Roman" pitchFamily="18" charset="0"/>
              </a:rPr>
              <a:t>on the work identified for the sprint and the goals of the team.</a:t>
            </a:r>
          </a:p>
          <a:p>
            <a:r>
              <a:rPr lang="en-US" sz="3800" smtClean="0">
                <a:solidFill>
                  <a:schemeClr val="tx2"/>
                </a:solidFill>
                <a:latin typeface="Times New Roman" pitchFamily="18" charset="0"/>
                <a:cs typeface="Times New Roman" pitchFamily="18" charset="0"/>
              </a:rPr>
              <a:t>Openness: </a:t>
            </a:r>
            <a:r>
              <a:rPr lang="en-US" sz="3800" smtClean="0">
                <a:latin typeface="Times New Roman" pitchFamily="18" charset="0"/>
                <a:cs typeface="Times New Roman" pitchFamily="18" charset="0"/>
              </a:rPr>
              <a:t>Team </a:t>
            </a:r>
            <a:r>
              <a:rPr lang="en-US" sz="3800">
                <a:latin typeface="Times New Roman" pitchFamily="18" charset="0"/>
                <a:cs typeface="Times New Roman" pitchFamily="18" charset="0"/>
              </a:rPr>
              <a:t>members and stakeholders are open about all the work and the challenges the team encounters.</a:t>
            </a:r>
          </a:p>
          <a:p>
            <a:r>
              <a:rPr lang="en-US" sz="3800" smtClean="0">
                <a:solidFill>
                  <a:schemeClr val="tx2"/>
                </a:solidFill>
                <a:latin typeface="Times New Roman" pitchFamily="18" charset="0"/>
                <a:cs typeface="Times New Roman" pitchFamily="18" charset="0"/>
              </a:rPr>
              <a:t>Respect: </a:t>
            </a:r>
            <a:r>
              <a:rPr lang="en-US" sz="3800" smtClean="0">
                <a:latin typeface="Times New Roman" pitchFamily="18" charset="0"/>
                <a:cs typeface="Times New Roman" pitchFamily="18" charset="0"/>
              </a:rPr>
              <a:t>Team </a:t>
            </a:r>
            <a:r>
              <a:rPr lang="en-US" sz="3800">
                <a:latin typeface="Times New Roman" pitchFamily="18" charset="0"/>
                <a:cs typeface="Times New Roman" pitchFamily="18" charset="0"/>
              </a:rPr>
              <a:t>members respect each other to be capable and independent</a:t>
            </a:r>
            <a:r>
              <a:rPr lang="en-US" sz="2900">
                <a:latin typeface="Times New Roman" pitchFamily="18" charset="0"/>
                <a:cs typeface="Times New Roman" pitchFamily="18" charset="0"/>
              </a:rPr>
              <a:t>.</a:t>
            </a:r>
          </a:p>
          <a:p>
            <a:endParaRPr lang="en-IN" sz="290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471854388"/>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534400" cy="675928"/>
          </a:xfrm>
        </p:spPr>
        <p:txBody>
          <a:bodyPr>
            <a:normAutofit fontScale="90000"/>
          </a:bodyPr>
          <a:lstStyle>
            <a:defPPr/>
          </a:lstStyle>
          <a:p>
            <a:br>
              <a:rPr lang="en-US" sz="3200" b="1"/>
            </a:br>
            <a:br>
              <a:rPr lang="en-US" sz="3200" b="1" smtClean="0"/>
            </a:br>
            <a:r>
              <a:rPr lang="en-US" sz="3200" b="1" smtClean="0"/>
              <a:t>Common Mistakes and Misunderstandings</a:t>
            </a:r>
            <a:endParaRPr lang="en-US" sz="3200"/>
          </a:p>
        </p:txBody>
      </p:sp>
      <p:sp>
        <p:nvSpPr>
          <p:cNvPr id="9221" name="Rectangle 3"/>
          <p:cNvSpPr>
            <a:spLocks noGrp="1" noChangeArrowheads="1"/>
          </p:cNvSpPr>
          <p:nvPr>
            <p:ph idx="1"/>
          </p:nvPr>
        </p:nvSpPr>
        <p:spPr>
          <a:xfrm>
            <a:off x="609600" y="1484784"/>
            <a:ext cx="8077200" cy="4839816"/>
          </a:xfrm>
        </p:spPr>
        <p:txBody>
          <a:bodyPr>
            <a:noAutofit/>
          </a:bodyPr>
          <a:lstStyle>
            <a:defPPr/>
          </a:lstStyle>
          <a:p>
            <a:pPr/>
            <a:r>
              <a:rPr lang="en-US" sz="2000" smtClean="0">
                <a:latin typeface="Times New Roman" pitchFamily="18" charset="0"/>
                <a:cs typeface="Times New Roman" pitchFamily="18" charset="0"/>
              </a:rPr>
              <a:t>Not a self-directed team; managers or Scrum Master direct or organize the team</a:t>
            </a:r>
          </a:p>
          <a:p>
            <a:pPr/>
            <a:r>
              <a:rPr lang="en-US" sz="2000" smtClean="0">
                <a:latin typeface="Times New Roman" pitchFamily="18" charset="0"/>
                <a:cs typeface="Times New Roman" pitchFamily="18" charset="0"/>
              </a:rPr>
              <a:t>No daily update of the Sprint Backlog by members or daily tracker</a:t>
            </a:r>
          </a:p>
          <a:p>
            <a:pPr/>
            <a:r>
              <a:rPr lang="en-US" sz="2000" smtClean="0">
                <a:latin typeface="Times New Roman" pitchFamily="18" charset="0"/>
                <a:cs typeface="Times New Roman" pitchFamily="18" charset="0"/>
              </a:rPr>
              <a:t>New work added to iteration or individual</a:t>
            </a:r>
          </a:p>
          <a:p>
            <a:pPr/>
            <a:r>
              <a:rPr lang="en-US" sz="2000" smtClean="0">
                <a:latin typeface="Times New Roman" pitchFamily="18" charset="0"/>
                <a:cs typeface="Times New Roman" pitchFamily="18" charset="0"/>
              </a:rPr>
              <a:t>Product Owner isn't involved or doesn't decide</a:t>
            </a:r>
          </a:p>
          <a:p>
            <a:pPr/>
            <a:r>
              <a:rPr lang="en-US" sz="2000" smtClean="0">
                <a:latin typeface="Times New Roman" pitchFamily="18" charset="0"/>
                <a:cs typeface="Times New Roman" pitchFamily="18" charset="0"/>
              </a:rPr>
              <a:t>No Sprint Review</a:t>
            </a:r>
          </a:p>
          <a:p>
            <a:pPr/>
            <a:r>
              <a:rPr lang="en-US" sz="2000" smtClean="0">
                <a:latin typeface="Times New Roman" pitchFamily="18" charset="0"/>
                <a:cs typeface="Times New Roman" pitchFamily="18" charset="0"/>
              </a:rPr>
              <a:t>Many masters</a:t>
            </a:r>
          </a:p>
          <a:p>
            <a:pPr/>
            <a:r>
              <a:rPr lang="en-US" sz="2000" smtClean="0">
                <a:latin typeface="Times New Roman" pitchFamily="18" charset="0"/>
                <a:cs typeface="Times New Roman" pitchFamily="18" charset="0"/>
              </a:rPr>
              <a:t>Documentation is bad</a:t>
            </a:r>
          </a:p>
          <a:p>
            <a:pPr/>
            <a:r>
              <a:rPr lang="en-US" sz="2000" smtClean="0">
                <a:latin typeface="Times New Roman" pitchFamily="18" charset="0"/>
                <a:cs typeface="Times New Roman" pitchFamily="18" charset="0"/>
              </a:rPr>
              <a:t>Design or diagramming is bad</a:t>
            </a:r>
          </a:p>
          <a:p>
            <a:pPr/>
            <a:r>
              <a:rPr lang="en-US" sz="2000" smtClean="0">
                <a:latin typeface="Times New Roman" pitchFamily="18" charset="0"/>
                <a:cs typeface="Times New Roman" pitchFamily="18" charset="0"/>
              </a:rPr>
              <a:t>Full team (including customers and management) not briefed in Scrum and its values</a:t>
            </a:r>
          </a:p>
          <a:p>
            <a:pPr/>
            <a:r>
              <a:rPr lang="en-US" sz="2000" smtClean="0">
                <a:latin typeface="Times New Roman" pitchFamily="18" charset="0"/>
                <a:cs typeface="Times New Roman" pitchFamily="18" charset="0"/>
              </a:rPr>
              <a:t>Scrum Meeting too long or unfocused</a:t>
            </a:r>
          </a:p>
          <a:p>
            <a:pPr/>
            <a:r>
              <a:rPr lang="en-US" sz="2000" smtClean="0">
                <a:latin typeface="Times New Roman" pitchFamily="18" charset="0"/>
                <a:cs typeface="Times New Roman" pitchFamily="18" charset="0"/>
              </a:rPr>
              <a:t>Predictive planning; PERT chart planning</a:t>
            </a:r>
            <a:endParaRPr lang="en-US" altLang="en-US" sz="200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24</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2615785306"/>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sz="3600" b="1"/>
              <a:t>Adoption Strategies</a:t>
            </a:r>
            <a:endParaRPr lang="en-IN"/>
          </a:p>
        </p:txBody>
      </p:sp>
      <p:sp>
        <p:nvSpPr>
          <p:cNvPr id="3" name="Content Placeholder 2"/>
          <p:cNvSpPr>
            <a:spLocks noGrp="1"/>
          </p:cNvSpPr>
          <p:nvPr>
            <p:ph sz="quarter" idx="1"/>
          </p:nvPr>
        </p:nvSpPr>
        <p:spPr>
          <a:xfrm>
            <a:off x="301752" y="1527048"/>
            <a:ext cx="8503920" cy="4782272"/>
          </a:xfrm>
        </p:spPr>
        <p:txBody>
          <a:bodyPr>
            <a:noAutofit/>
          </a:bodyPr>
          <a:lstStyle>
            <a:defPPr/>
          </a:lstStyle>
          <a:p>
            <a:pPr marL="0" indent="0">
              <a:buNone/>
            </a:pPr>
            <a:r>
              <a:rPr lang="en-US" sz="2000" smtClean="0">
                <a:latin typeface="Times New Roman" pitchFamily="18" charset="0"/>
                <a:cs typeface="Times New Roman" pitchFamily="18" charset="0"/>
              </a:rPr>
              <a:t>12 </a:t>
            </a:r>
            <a:r>
              <a:rPr lang="en-US" sz="2000">
                <a:latin typeface="Times New Roman" pitchFamily="18" charset="0"/>
                <a:cs typeface="Times New Roman" pitchFamily="18" charset="0"/>
              </a:rPr>
              <a:t>Must do’s for successful adoption of Agile Scrum </a:t>
            </a:r>
            <a:r>
              <a:rPr lang="en-US" sz="2000" smtClean="0">
                <a:latin typeface="Times New Roman" pitchFamily="18" charset="0"/>
                <a:cs typeface="Times New Roman" pitchFamily="18" charset="0"/>
              </a:rPr>
              <a:t>methodology:</a:t>
            </a:r>
          </a:p>
          <a:p>
            <a:pPr/>
            <a:r>
              <a:rPr lang="en-US" sz="2000" smtClean="0">
                <a:latin typeface="Times New Roman" pitchFamily="18" charset="0"/>
                <a:cs typeface="Times New Roman" pitchFamily="18" charset="0"/>
              </a:rPr>
              <a:t>Assess </a:t>
            </a:r>
            <a:r>
              <a:rPr lang="en-US" sz="2000">
                <a:latin typeface="Times New Roman" pitchFamily="18" charset="0"/>
                <a:cs typeface="Times New Roman" pitchFamily="18" charset="0"/>
              </a:rPr>
              <a:t>Project for readiness &amp; suitability</a:t>
            </a:r>
          </a:p>
          <a:p>
            <a:pPr/>
            <a:r>
              <a:rPr lang="en-US" sz="2000" smtClean="0">
                <a:latin typeface="Times New Roman" pitchFamily="18" charset="0"/>
                <a:cs typeface="Times New Roman" pitchFamily="18" charset="0"/>
              </a:rPr>
              <a:t>Identify </a:t>
            </a:r>
            <a:r>
              <a:rPr lang="en-US" sz="2000">
                <a:latin typeface="Times New Roman" pitchFamily="18" charset="0"/>
                <a:cs typeface="Times New Roman" pitchFamily="18" charset="0"/>
              </a:rPr>
              <a:t> a ‘Go-Get-It’ team</a:t>
            </a:r>
          </a:p>
          <a:p>
            <a:pPr/>
            <a:r>
              <a:rPr lang="en-US" sz="2000" smtClean="0">
                <a:latin typeface="Times New Roman" pitchFamily="18" charset="0"/>
                <a:cs typeface="Times New Roman" pitchFamily="18" charset="0"/>
              </a:rPr>
              <a:t>Pilot </a:t>
            </a:r>
            <a:r>
              <a:rPr lang="en-US" sz="2000">
                <a:latin typeface="Times New Roman" pitchFamily="18" charset="0"/>
                <a:cs typeface="Times New Roman" pitchFamily="18" charset="0"/>
              </a:rPr>
              <a:t>when maximum teams are ready to fly</a:t>
            </a:r>
          </a:p>
          <a:p>
            <a:pPr/>
            <a:r>
              <a:rPr lang="en-US" sz="2000" smtClean="0">
                <a:latin typeface="Times New Roman" pitchFamily="18" charset="0"/>
                <a:cs typeface="Times New Roman" pitchFamily="18" charset="0"/>
              </a:rPr>
              <a:t>Convince </a:t>
            </a:r>
            <a:r>
              <a:rPr lang="en-US" sz="2000">
                <a:latin typeface="Times New Roman" pitchFamily="18" charset="0"/>
                <a:cs typeface="Times New Roman" pitchFamily="18" charset="0"/>
              </a:rPr>
              <a:t>the party poopers</a:t>
            </a:r>
          </a:p>
          <a:p>
            <a:pPr/>
            <a:r>
              <a:rPr lang="en-US" sz="2000" smtClean="0">
                <a:latin typeface="Times New Roman" pitchFamily="18" charset="0"/>
                <a:cs typeface="Times New Roman" pitchFamily="18" charset="0"/>
              </a:rPr>
              <a:t>Be </a:t>
            </a:r>
            <a:r>
              <a:rPr lang="en-US" sz="2000">
                <a:latin typeface="Times New Roman" pitchFamily="18" charset="0"/>
                <a:cs typeface="Times New Roman" pitchFamily="18" charset="0"/>
              </a:rPr>
              <a:t>Patient while transformation</a:t>
            </a:r>
          </a:p>
          <a:p>
            <a:pPr/>
            <a:r>
              <a:rPr lang="en-US" sz="2000" smtClean="0">
                <a:latin typeface="Times New Roman" pitchFamily="18" charset="0"/>
                <a:cs typeface="Times New Roman" pitchFamily="18" charset="0"/>
              </a:rPr>
              <a:t>Set </a:t>
            </a:r>
            <a:r>
              <a:rPr lang="en-US" sz="2000">
                <a:latin typeface="Times New Roman" pitchFamily="18" charset="0"/>
                <a:cs typeface="Times New Roman" pitchFamily="18" charset="0"/>
              </a:rPr>
              <a:t>a high bar and low expectations</a:t>
            </a:r>
          </a:p>
          <a:p>
            <a:pPr/>
            <a:r>
              <a:rPr lang="en-US" sz="2000">
                <a:latin typeface="Times New Roman" pitchFamily="18" charset="0"/>
                <a:cs typeface="Times New Roman" pitchFamily="18" charset="0"/>
              </a:rPr>
              <a:t> </a:t>
            </a:r>
            <a:r>
              <a:rPr lang="en-US" sz="2000" smtClean="0">
                <a:latin typeface="Times New Roman" pitchFamily="18" charset="0"/>
                <a:cs typeface="Times New Roman" pitchFamily="18" charset="0"/>
              </a:rPr>
              <a:t>Handhold </a:t>
            </a:r>
            <a:r>
              <a:rPr lang="en-US" sz="2000">
                <a:latin typeface="Times New Roman" pitchFamily="18" charset="0"/>
                <a:cs typeface="Times New Roman" pitchFamily="18" charset="0"/>
              </a:rPr>
              <a:t>to smoothen friction</a:t>
            </a:r>
          </a:p>
          <a:p>
            <a:pPr/>
            <a:r>
              <a:rPr lang="en-US" sz="2000" smtClean="0">
                <a:latin typeface="Times New Roman" pitchFamily="18" charset="0"/>
                <a:cs typeface="Times New Roman" pitchFamily="18" charset="0"/>
              </a:rPr>
              <a:t>Be </a:t>
            </a:r>
            <a:r>
              <a:rPr lang="en-US" sz="2000">
                <a:latin typeface="Times New Roman" pitchFamily="18" charset="0"/>
                <a:cs typeface="Times New Roman" pitchFamily="18" charset="0"/>
              </a:rPr>
              <a:t>open to Experts’ help</a:t>
            </a:r>
          </a:p>
          <a:p>
            <a:pPr/>
            <a:r>
              <a:rPr lang="en-US" sz="2000" smtClean="0">
                <a:latin typeface="Times New Roman" pitchFamily="18" charset="0"/>
                <a:cs typeface="Times New Roman" pitchFamily="18" charset="0"/>
              </a:rPr>
              <a:t>Make </a:t>
            </a:r>
            <a:r>
              <a:rPr lang="en-US" sz="2000">
                <a:latin typeface="Times New Roman" pitchFamily="18" charset="0"/>
                <a:cs typeface="Times New Roman" pitchFamily="18" charset="0"/>
              </a:rPr>
              <a:t>Good Information More Accessible</a:t>
            </a:r>
          </a:p>
          <a:p>
            <a:pPr/>
            <a:r>
              <a:rPr lang="en-US" sz="2000" smtClean="0">
                <a:latin typeface="Times New Roman" pitchFamily="18" charset="0"/>
                <a:cs typeface="Times New Roman" pitchFamily="18" charset="0"/>
              </a:rPr>
              <a:t>Find </a:t>
            </a:r>
            <a:r>
              <a:rPr lang="en-US" sz="2000">
                <a:latin typeface="Times New Roman" pitchFamily="18" charset="0"/>
                <a:cs typeface="Times New Roman" pitchFamily="18" charset="0"/>
              </a:rPr>
              <a:t>Your </a:t>
            </a:r>
            <a:r>
              <a:rPr lang="en-US" sz="2000" smtClean="0">
                <a:latin typeface="Times New Roman" pitchFamily="18" charset="0"/>
                <a:cs typeface="Times New Roman" pitchFamily="18" charset="0"/>
              </a:rPr>
              <a:t>Evangelists</a:t>
            </a:r>
            <a:r>
              <a:rPr lang="en-US" sz="2000">
                <a:latin typeface="Times New Roman" pitchFamily="18" charset="0"/>
                <a:cs typeface="Times New Roman" pitchFamily="18" charset="0"/>
              </a:rPr>
              <a:t> </a:t>
            </a:r>
          </a:p>
          <a:p>
            <a:pPr/>
            <a:r>
              <a:rPr lang="en-US" sz="2000" smtClean="0">
                <a:latin typeface="Times New Roman" pitchFamily="18" charset="0"/>
                <a:cs typeface="Times New Roman" pitchFamily="18" charset="0"/>
              </a:rPr>
              <a:t>Measure </a:t>
            </a:r>
            <a:r>
              <a:rPr lang="en-US" sz="2000">
                <a:latin typeface="Times New Roman" pitchFamily="18" charset="0"/>
                <a:cs typeface="Times New Roman" pitchFamily="18" charset="0"/>
              </a:rPr>
              <a:t>the Results Early and </a:t>
            </a:r>
            <a:r>
              <a:rPr lang="en-US" sz="2000" smtClean="0">
                <a:latin typeface="Times New Roman" pitchFamily="18" charset="0"/>
                <a:cs typeface="Times New Roman" pitchFamily="18" charset="0"/>
              </a:rPr>
              <a:t>Often</a:t>
            </a:r>
            <a:r>
              <a:rPr lang="en-US" sz="2000">
                <a:latin typeface="Times New Roman" pitchFamily="18" charset="0"/>
                <a:cs typeface="Times New Roman" pitchFamily="18" charset="0"/>
              </a:rPr>
              <a:t> </a:t>
            </a:r>
          </a:p>
          <a:p>
            <a:pPr/>
            <a:r>
              <a:rPr lang="en-US" sz="2000" smtClean="0">
                <a:latin typeface="Times New Roman" pitchFamily="18" charset="0"/>
                <a:cs typeface="Times New Roman" pitchFamily="18" charset="0"/>
              </a:rPr>
              <a:t>Be </a:t>
            </a:r>
            <a:r>
              <a:rPr lang="en-US" sz="2000">
                <a:latin typeface="Times New Roman" pitchFamily="18" charset="0"/>
                <a:cs typeface="Times New Roman" pitchFamily="18" charset="0"/>
              </a:rPr>
              <a:t>sure what’s Scrum and what’s  </a:t>
            </a:r>
            <a:r>
              <a:rPr lang="en-US" sz="2000" smtClean="0">
                <a:latin typeface="Times New Roman" pitchFamily="18" charset="0"/>
                <a:cs typeface="Times New Roman" pitchFamily="18" charset="0"/>
              </a:rPr>
              <a:t>Not</a:t>
            </a:r>
            <a:endParaRPr lang="en-US" sz="2000">
              <a:latin typeface="Times New Roman" pitchFamily="18" charset="0"/>
              <a:cs typeface="Times New Roman" pitchFamily="18" charset="0"/>
            </a:endParaRPr>
          </a:p>
          <a:p>
            <a:pPr/>
            <a:endParaRPr lang="en-IN" sz="2000">
              <a:latin typeface="Times New Roman" pitchFamily="18" charset="0"/>
              <a:cs typeface="Times New Roman" pitchFamily="18" charset="0"/>
            </a:endParaRPr>
          </a:p>
        </p:txBody>
      </p:sp>
    </p:spTree>
    <p:extLst>
      <p:ext uri="{BB962C8B-B14F-4D97-AF65-F5344CB8AC3E}">
        <p14:creationId xmlns:p14="http://schemas.microsoft.com/office/powerpoint/2010/main" val="3304400736"/>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0482" name="Rectangle 2"/>
          <p:cNvSpPr>
            <a:spLocks noGrp="1" noChangeArrowheads="1"/>
          </p:cNvSpPr>
          <p:nvPr>
            <p:ph type="title"/>
          </p:nvPr>
        </p:nvSpPr>
        <p:spPr/>
        <p:txBody>
          <a:bodyPr/>
          <a:lstStyle>
            <a:defPPr/>
          </a:lstStyle>
          <a:p>
            <a:pPr eaLnBrk="1" hangingPunct="1"/>
            <a:r>
              <a:rPr lang="en-US" b="1" smtClean="0">
                <a:latin typeface="Times New Roman" pitchFamily="18" charset="0"/>
                <a:cs typeface="Times New Roman" pitchFamily="18" charset="0"/>
              </a:rPr>
              <a:t>The Sprint Review</a:t>
            </a:r>
          </a:p>
        </p:txBody>
      </p:sp>
      <p:sp>
        <p:nvSpPr>
          <p:cNvPr id="20483" name="Rectangle 3"/>
          <p:cNvSpPr>
            <a:spLocks noGrp="1" noChangeArrowheads="1"/>
          </p:cNvSpPr>
          <p:nvPr>
            <p:ph type="body" idx="4294967295"/>
          </p:nvPr>
        </p:nvSpPr>
        <p:spPr>
          <a:xfrm>
            <a:off x="301752" y="1527048"/>
            <a:ext cx="8503920" cy="4572000"/>
          </a:xfrm>
        </p:spPr>
        <p:txBody>
          <a:bodyPr/>
          <a:lstStyle>
            <a:defPPr/>
          </a:lstStyle>
          <a:p>
            <a:pPr eaLnBrk="1" hangingPunct="1"/>
            <a:r>
              <a:rPr lang="en-US" sz="2000" smtClean="0">
                <a:latin typeface="Times New Roman" pitchFamily="18" charset="0"/>
                <a:cs typeface="Times New Roman" pitchFamily="18" charset="0"/>
              </a:rPr>
              <a:t>Team presents what it accomplished during the sprint</a:t>
            </a:r>
          </a:p>
          <a:p>
            <a:pPr eaLnBrk="1" hangingPunct="1"/>
            <a:r>
              <a:rPr lang="en-US" sz="2000" smtClean="0">
                <a:latin typeface="Times New Roman" pitchFamily="18" charset="0"/>
                <a:cs typeface="Times New Roman" pitchFamily="18" charset="0"/>
              </a:rPr>
              <a:t>Typically takes the form of a demo of new features or underlying architecture</a:t>
            </a:r>
          </a:p>
          <a:p>
            <a:pPr eaLnBrk="1" hangingPunct="1"/>
            <a:r>
              <a:rPr lang="en-US" sz="2000" smtClean="0">
                <a:latin typeface="Times New Roman" pitchFamily="18" charset="0"/>
                <a:cs typeface="Times New Roman" pitchFamily="18" charset="0"/>
              </a:rPr>
              <a:t>Informal</a:t>
            </a:r>
          </a:p>
          <a:p>
            <a:pPr lvl="1" eaLnBrk="1" hangingPunct="1"/>
            <a:r>
              <a:rPr lang="en-US" sz="2000" smtClean="0">
                <a:latin typeface="Times New Roman" pitchFamily="18" charset="0"/>
                <a:cs typeface="Times New Roman" pitchFamily="18" charset="0"/>
              </a:rPr>
              <a:t>2-hour prep time rule</a:t>
            </a:r>
          </a:p>
          <a:p>
            <a:pPr lvl="1" eaLnBrk="1" hangingPunct="1"/>
            <a:r>
              <a:rPr lang="en-US" sz="2000" smtClean="0">
                <a:latin typeface="Times New Roman" pitchFamily="18" charset="0"/>
                <a:cs typeface="Times New Roman" pitchFamily="18" charset="0"/>
              </a:rPr>
              <a:t>No slides</a:t>
            </a:r>
          </a:p>
          <a:p>
            <a:pPr eaLnBrk="1" hangingPunct="1"/>
            <a:r>
              <a:rPr lang="en-US" sz="2000" smtClean="0">
                <a:latin typeface="Times New Roman" pitchFamily="18" charset="0"/>
                <a:cs typeface="Times New Roman" pitchFamily="18" charset="0"/>
              </a:rPr>
              <a:t>Whole team participates</a:t>
            </a:r>
          </a:p>
          <a:p>
            <a:pPr eaLnBrk="1" hangingPunct="1"/>
            <a:r>
              <a:rPr lang="en-US" sz="2000" smtClean="0">
                <a:latin typeface="Times New Roman" pitchFamily="18" charset="0"/>
                <a:cs typeface="Times New Roman" pitchFamily="18" charset="0"/>
              </a:rPr>
              <a:t>Invite the world</a:t>
            </a:r>
          </a:p>
          <a:p>
            <a:pPr eaLnBrk="1" hangingPunct="1"/>
            <a:endParaRPr lang="en-US"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1880" y="2710719"/>
            <a:ext cx="4255120" cy="2829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9050940"/>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IN" b="1" smtClean="0"/>
              <a:t>Sprint Review Cont:-</a:t>
            </a:r>
            <a:endParaRPr lang="en-IN" b="1"/>
          </a:p>
        </p:txBody>
      </p:sp>
      <p:sp>
        <p:nvSpPr>
          <p:cNvPr id="3" name="Content Placeholder 2"/>
          <p:cNvSpPr>
            <a:spLocks noGrp="1"/>
          </p:cNvSpPr>
          <p:nvPr>
            <p:ph sz="quarter" idx="1"/>
          </p:nvPr>
        </p:nvSpPr>
        <p:spPr/>
        <p:txBody>
          <a:bodyPr/>
          <a:lstStyle>
            <a:defPPr/>
          </a:lstStyle>
          <a:p>
            <a:pPr/>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0008" y="1628800"/>
            <a:ext cx="4000463" cy="398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5537" y="1628800"/>
            <a:ext cx="4392488" cy="398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731101"/>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1506" name="Rectangle 2"/>
          <p:cNvSpPr>
            <a:spLocks noGrp="1" noChangeArrowheads="1"/>
          </p:cNvSpPr>
          <p:nvPr>
            <p:ph type="title"/>
          </p:nvPr>
        </p:nvSpPr>
        <p:spPr/>
        <p:txBody>
          <a:bodyPr/>
          <a:lstStyle>
            <a:defPPr/>
          </a:lstStyle>
          <a:p>
            <a:pPr eaLnBrk="1" hangingPunct="1"/>
            <a:r>
              <a:rPr lang="en-US" b="1" smtClean="0"/>
              <a:t>Scalability</a:t>
            </a:r>
          </a:p>
        </p:txBody>
      </p:sp>
      <p:sp>
        <p:nvSpPr>
          <p:cNvPr id="21507" name="Rectangle 3"/>
          <p:cNvSpPr>
            <a:spLocks noGrp="1" noChangeArrowheads="1"/>
          </p:cNvSpPr>
          <p:nvPr>
            <p:ph type="body" idx="4294967295"/>
          </p:nvPr>
        </p:nvSpPr>
        <p:spPr>
          <a:xfrm>
            <a:off x="301752" y="1527048"/>
            <a:ext cx="8503920" cy="4572000"/>
          </a:xfrm>
        </p:spPr>
        <p:txBody>
          <a:bodyPr>
            <a:normAutofit lnSpcReduction="10000"/>
          </a:bodyPr>
          <a:lstStyle>
            <a:defPPr/>
          </a:lstStyle>
          <a:p>
            <a:pPr eaLnBrk="1" hangingPunct="1"/>
            <a:r>
              <a:rPr lang="en-US" smtClean="0"/>
              <a:t>Typical individual team is 7 ± 2 people</a:t>
            </a:r>
          </a:p>
          <a:p>
            <a:pPr lvl="1" eaLnBrk="1" hangingPunct="1"/>
            <a:r>
              <a:rPr lang="en-US" smtClean="0"/>
              <a:t>Scalability comes from teams of teams</a:t>
            </a:r>
          </a:p>
          <a:p>
            <a:pPr lvl="1" eaLnBrk="1" hangingPunct="1"/>
            <a:endParaRPr lang="en-US" smtClean="0"/>
          </a:p>
          <a:p>
            <a:pPr eaLnBrk="1" hangingPunct="1"/>
            <a:r>
              <a:rPr lang="en-US" smtClean="0"/>
              <a:t>Factors in scaling</a:t>
            </a:r>
          </a:p>
          <a:p>
            <a:pPr lvl="1" eaLnBrk="1" hangingPunct="1"/>
            <a:r>
              <a:rPr lang="en-US" smtClean="0"/>
              <a:t>Type of application</a:t>
            </a:r>
          </a:p>
          <a:p>
            <a:pPr lvl="1" eaLnBrk="1" hangingPunct="1"/>
            <a:r>
              <a:rPr lang="en-US" smtClean="0"/>
              <a:t>Team size</a:t>
            </a:r>
          </a:p>
          <a:p>
            <a:pPr lvl="1" eaLnBrk="1" hangingPunct="1"/>
            <a:r>
              <a:rPr lang="en-US" smtClean="0"/>
              <a:t>Team dispersion</a:t>
            </a:r>
          </a:p>
          <a:p>
            <a:pPr lvl="1" eaLnBrk="1" hangingPunct="1"/>
            <a:r>
              <a:rPr lang="en-US" smtClean="0"/>
              <a:t>Project duration</a:t>
            </a:r>
          </a:p>
          <a:p>
            <a:pPr lvl="1" eaLnBrk="1" hangingPunct="1"/>
            <a:endParaRPr lang="en-US" smtClean="0"/>
          </a:p>
          <a:p>
            <a:pPr eaLnBrk="1" hangingPunct="1"/>
            <a:r>
              <a:rPr lang="en-US" smtClean="0"/>
              <a:t>Scrum has been used on multiple 500+ person projects</a:t>
            </a:r>
          </a:p>
          <a:p>
            <a:pPr eaLnBrk="1" hangingPunct="1"/>
            <a:endParaRPr lang="en-US" smtClean="0"/>
          </a:p>
        </p:txBody>
      </p:sp>
    </p:spTree>
    <p:extLst>
      <p:ext uri="{BB962C8B-B14F-4D97-AF65-F5344CB8AC3E}">
        <p14:creationId xmlns:p14="http://schemas.microsoft.com/office/powerpoint/2010/main" val="407707648"/>
      </p:ext>
    </p:extLst>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0" name="Rectangle 2"/>
          <p:cNvSpPr>
            <a:spLocks noGrp="1" noChangeArrowheads="1"/>
          </p:cNvSpPr>
          <p:nvPr>
            <p:ph type="title"/>
          </p:nvPr>
        </p:nvSpPr>
        <p:spPr/>
        <p:txBody>
          <a:bodyPr/>
          <a:lstStyle>
            <a:defPPr/>
          </a:lstStyle>
          <a:p>
            <a:pPr eaLnBrk="1" hangingPunct="1"/>
            <a:r>
              <a:rPr lang="en-US" b="1" smtClean="0"/>
              <a:t>Scaling: Scrum of Scrums</a:t>
            </a:r>
          </a:p>
        </p:txBody>
      </p:sp>
      <p:sp>
        <p:nvSpPr>
          <p:cNvPr id="44033" name="AutoShape 1"/>
          <p:cNvSpPr/>
          <p:nvPr/>
        </p:nvSpPr>
        <p:spPr bwMode="auto">
          <a:xfrm>
            <a:off x="149225" y="3100388"/>
            <a:ext cx="2857500" cy="2538412"/>
          </a:xfrm>
          <a:prstGeom prst="roundRect">
            <a:avLst>
              <a:gd name="adj" fmla="val 6755"/>
            </a:avLst>
          </a:prstGeom>
          <a:solidFill>
            <a:schemeClr val="accent1"/>
          </a:solidFill>
          <a:ln w="25400">
            <a:solidFill>
              <a:srgbClr val="003C83"/>
            </a:solidFill>
            <a:round/>
          </a:ln>
          <a:effectLst>
            <a:outerShdw dist="63500" dir="2700000" algn="ctr" rotWithShape="0">
              <a:schemeClr val="bg2">
                <a:alpha val="29999"/>
              </a:schemeClr>
            </a:outerShdw>
          </a:effectLst>
        </p:spPr>
        <p:txBody>
          <a:bodyPr lIns="82296" tIns="41148" rIns="82296" bIns="41148"/>
          <a:lstStyle>
            <a:defPPr>
              <a:defRPr lang="en-US"/>
            </a:defPPr>
          </a:lstStyle>
          <a:p>
            <a:pPr algn="ctr" defTabSz="822325">
              <a:defRPr/>
            </a:pPr>
            <a:endParaRPr lang="en-US" sz="2900">
              <a:solidFill>
                <a:srgbClr val="000000"/>
              </a:solidFill>
              <a:latin typeface="Gill Sans" charset="0"/>
              <a:ea typeface="ヒラギノ角ゴ Pro W3" charset="-128"/>
              <a:sym typeface="Gill Sans" charset="0"/>
            </a:endParaRPr>
          </a:p>
        </p:txBody>
      </p:sp>
      <p:sp>
        <p:nvSpPr>
          <p:cNvPr id="44035" name="AutoShape 3"/>
          <p:cNvSpPr/>
          <p:nvPr/>
        </p:nvSpPr>
        <p:spPr bwMode="auto">
          <a:xfrm>
            <a:off x="3143250" y="3100388"/>
            <a:ext cx="2857500" cy="2538412"/>
          </a:xfrm>
          <a:prstGeom prst="roundRect">
            <a:avLst>
              <a:gd name="adj" fmla="val 6755"/>
            </a:avLst>
          </a:prstGeom>
          <a:solidFill>
            <a:schemeClr val="accent1"/>
          </a:solidFill>
          <a:ln w="25400">
            <a:solidFill>
              <a:srgbClr val="00531C"/>
            </a:solidFill>
            <a:round/>
          </a:ln>
          <a:effectLst>
            <a:outerShdw dist="63500" dir="2700000" algn="ctr" rotWithShape="0">
              <a:schemeClr val="bg2">
                <a:alpha val="29999"/>
              </a:schemeClr>
            </a:outerShdw>
          </a:effectLst>
        </p:spPr>
        <p:txBody>
          <a:bodyPr lIns="82296" tIns="41148" rIns="82296" bIns="41148"/>
          <a:lstStyle>
            <a:defPPr>
              <a:defRPr lang="en-US"/>
            </a:defPPr>
          </a:lstStyle>
          <a:p>
            <a:pPr algn="ctr" defTabSz="822325">
              <a:defRPr/>
            </a:pPr>
            <a:endParaRPr lang="en-US" sz="2900">
              <a:solidFill>
                <a:srgbClr val="000000"/>
              </a:solidFill>
              <a:latin typeface="Gill Sans" charset="0"/>
              <a:ea typeface="ヒラギノ角ゴ Pro W3" charset="-128"/>
              <a:sym typeface="Gill Sans" charset="0"/>
            </a:endParaRPr>
          </a:p>
        </p:txBody>
      </p:sp>
      <p:sp>
        <p:nvSpPr>
          <p:cNvPr id="44036" name="AutoShape 4"/>
          <p:cNvSpPr/>
          <p:nvPr/>
        </p:nvSpPr>
        <p:spPr bwMode="auto">
          <a:xfrm>
            <a:off x="6103938" y="3100388"/>
            <a:ext cx="2857500" cy="2538412"/>
          </a:xfrm>
          <a:prstGeom prst="roundRect">
            <a:avLst>
              <a:gd name="adj" fmla="val 6755"/>
            </a:avLst>
          </a:prstGeom>
          <a:solidFill>
            <a:schemeClr val="accent1"/>
          </a:solidFill>
          <a:ln w="25400">
            <a:solidFill>
              <a:srgbClr val="FD402F"/>
            </a:solidFill>
            <a:round/>
          </a:ln>
          <a:effectLst>
            <a:outerShdw dist="63500" dir="2700000" algn="ctr" rotWithShape="0">
              <a:schemeClr val="bg2">
                <a:alpha val="29999"/>
              </a:schemeClr>
            </a:outerShdw>
          </a:effectLst>
        </p:spPr>
        <p:txBody>
          <a:bodyPr lIns="82296" tIns="41148" rIns="82296" bIns="41148"/>
          <a:lstStyle>
            <a:defPPr>
              <a:defRPr lang="en-US"/>
            </a:defPPr>
          </a:lstStyle>
          <a:p>
            <a:pPr algn="ctr" defTabSz="822325">
              <a:defRPr/>
            </a:pPr>
            <a:endParaRPr lang="en-US" sz="2900">
              <a:solidFill>
                <a:srgbClr val="000000"/>
              </a:solidFill>
              <a:latin typeface="Gill Sans" charset="0"/>
              <a:ea typeface="ヒラギノ角ゴ Pro W3" charset="-128"/>
              <a:sym typeface="Gill Sans" charset="0"/>
            </a:endParaRPr>
          </a:p>
        </p:txBody>
      </p:sp>
      <p:pic>
        <p:nvPicPr>
          <p:cNvPr id="22534" name="Picture 5"/>
          <p:cNvPicPr>
            <a:picLocks noChangeAspect="1" noChangeArrowheads="1"/>
          </p:cNvPicPr>
          <p:nvPr/>
        </p:nvPicPr>
        <p:blipFill>
          <a:blip r:embed="rId2"/>
          <a:stretch>
            <a:fillRect/>
          </a:stretch>
        </p:blipFill>
        <p:spPr bwMode="auto">
          <a:xfrm>
            <a:off x="811213" y="4083050"/>
            <a:ext cx="696912" cy="571500"/>
          </a:xfrm>
          <a:prstGeom prst="rect">
            <a:avLst/>
          </a:prstGeom>
          <a:noFill/>
          <a:ln w="9525">
            <a:noFill/>
            <a:miter lim="800000"/>
          </a:ln>
        </p:spPr>
      </p:pic>
      <p:grpSp>
        <p:nvGrpSpPr>
          <p:cNvPr id="2" name="Group 6"/>
          <p:cNvGrpSpPr/>
          <p:nvPr/>
        </p:nvGrpSpPr>
        <p:grpSpPr>
          <a:xfrm>
            <a:off x="342900" y="3295650"/>
            <a:ext cx="2343150" cy="604838"/>
            <a:chExt cx="1640" cy="424"/>
          </a:xfrm>
        </p:grpSpPr>
        <p:pic>
          <p:nvPicPr>
            <p:cNvPr id="22561" name="Picture 7"/>
            <p:cNvPicPr>
              <a:picLocks noChangeAspect="1" noChangeArrowheads="1"/>
            </p:cNvPicPr>
            <p:nvPr/>
          </p:nvPicPr>
          <p:blipFill>
            <a:blip r:embed="rId3"/>
            <a:stretch>
              <a:fillRect/>
            </a:stretch>
          </p:blipFill>
          <p:spPr bwMode="auto">
            <a:xfrm>
              <a:off x="0" y="0"/>
              <a:ext cx="488" cy="424"/>
            </a:xfrm>
            <a:prstGeom prst="rect">
              <a:avLst/>
            </a:prstGeom>
            <a:noFill/>
            <a:ln w="9525">
              <a:noFill/>
              <a:miter lim="800000"/>
            </a:ln>
          </p:spPr>
        </p:pic>
        <p:pic>
          <p:nvPicPr>
            <p:cNvPr id="22562" name="Picture 8"/>
            <p:cNvPicPr>
              <a:picLocks noChangeAspect="1" noChangeArrowheads="1"/>
            </p:cNvPicPr>
            <p:nvPr/>
          </p:nvPicPr>
          <p:blipFill>
            <a:blip r:embed="rId4"/>
            <a:stretch>
              <a:fillRect/>
            </a:stretch>
          </p:blipFill>
          <p:spPr bwMode="auto">
            <a:xfrm>
              <a:off x="576" y="0"/>
              <a:ext cx="488" cy="424"/>
            </a:xfrm>
            <a:prstGeom prst="rect">
              <a:avLst/>
            </a:prstGeom>
            <a:noFill/>
            <a:ln w="9525">
              <a:noFill/>
              <a:miter lim="800000"/>
            </a:ln>
          </p:spPr>
        </p:pic>
        <p:pic>
          <p:nvPicPr>
            <p:cNvPr id="22563" name="Picture 9"/>
            <p:cNvPicPr>
              <a:picLocks noChangeAspect="1" noChangeArrowheads="1"/>
            </p:cNvPicPr>
            <p:nvPr/>
          </p:nvPicPr>
          <p:blipFill>
            <a:blip r:embed="rId3"/>
            <a:stretch>
              <a:fillRect/>
            </a:stretch>
          </p:blipFill>
          <p:spPr bwMode="auto">
            <a:xfrm>
              <a:off x="1152" y="0"/>
              <a:ext cx="488" cy="424"/>
            </a:xfrm>
            <a:prstGeom prst="rect">
              <a:avLst/>
            </a:prstGeom>
            <a:noFill/>
            <a:ln w="9525">
              <a:noFill/>
              <a:miter lim="800000"/>
            </a:ln>
          </p:spPr>
        </p:pic>
      </p:grpSp>
      <p:grpSp>
        <p:nvGrpSpPr>
          <p:cNvPr id="3" name="Group 10"/>
          <p:cNvGrpSpPr/>
          <p:nvPr/>
        </p:nvGrpSpPr>
        <p:grpSpPr>
          <a:xfrm>
            <a:off x="342900" y="4826000"/>
            <a:ext cx="2343150" cy="606425"/>
            <a:chExt cx="1640" cy="424"/>
          </a:xfrm>
        </p:grpSpPr>
        <p:pic>
          <p:nvPicPr>
            <p:cNvPr id="22558" name="Picture 11"/>
            <p:cNvPicPr>
              <a:picLocks noChangeAspect="1" noChangeArrowheads="1"/>
            </p:cNvPicPr>
            <p:nvPr/>
          </p:nvPicPr>
          <p:blipFill>
            <a:blip r:embed="rId2"/>
            <a:stretch>
              <a:fillRect/>
            </a:stretch>
          </p:blipFill>
          <p:spPr bwMode="auto">
            <a:xfrm>
              <a:off x="0" y="16"/>
              <a:ext cx="488" cy="400"/>
            </a:xfrm>
            <a:prstGeom prst="rect">
              <a:avLst/>
            </a:prstGeom>
            <a:noFill/>
            <a:ln w="9525">
              <a:noFill/>
              <a:miter lim="800000"/>
            </a:ln>
          </p:spPr>
        </p:pic>
        <p:pic>
          <p:nvPicPr>
            <p:cNvPr id="22559" name="Picture 12"/>
            <p:cNvPicPr>
              <a:picLocks noChangeAspect="1" noChangeArrowheads="1"/>
            </p:cNvPicPr>
            <p:nvPr/>
          </p:nvPicPr>
          <p:blipFill>
            <a:blip r:embed="rId5"/>
            <a:stretch>
              <a:fillRect/>
            </a:stretch>
          </p:blipFill>
          <p:spPr bwMode="auto">
            <a:xfrm>
              <a:off x="1152" y="0"/>
              <a:ext cx="488" cy="424"/>
            </a:xfrm>
            <a:prstGeom prst="rect">
              <a:avLst/>
            </a:prstGeom>
            <a:noFill/>
            <a:ln w="9525">
              <a:noFill/>
              <a:miter lim="800000"/>
            </a:ln>
          </p:spPr>
        </p:pic>
        <p:pic>
          <p:nvPicPr>
            <p:cNvPr id="22560" name="Picture 13"/>
            <p:cNvPicPr>
              <a:picLocks noChangeAspect="1" noChangeArrowheads="1"/>
            </p:cNvPicPr>
            <p:nvPr/>
          </p:nvPicPr>
          <p:blipFill>
            <a:blip r:embed="rId6"/>
            <a:stretch>
              <a:fillRect/>
            </a:stretch>
          </p:blipFill>
          <p:spPr bwMode="auto">
            <a:xfrm>
              <a:off x="576" y="0"/>
              <a:ext cx="488" cy="424"/>
            </a:xfrm>
            <a:prstGeom prst="rect">
              <a:avLst/>
            </a:prstGeom>
            <a:noFill/>
            <a:ln w="9525">
              <a:noFill/>
              <a:miter lim="800000"/>
            </a:ln>
          </p:spPr>
        </p:pic>
      </p:grpSp>
      <p:pic>
        <p:nvPicPr>
          <p:cNvPr id="22537" name="Picture 14"/>
          <p:cNvPicPr>
            <a:picLocks noChangeAspect="1" noChangeArrowheads="1"/>
          </p:cNvPicPr>
          <p:nvPr/>
        </p:nvPicPr>
        <p:blipFill>
          <a:blip r:embed="rId5"/>
          <a:stretch>
            <a:fillRect/>
          </a:stretch>
        </p:blipFill>
        <p:spPr bwMode="auto">
          <a:xfrm>
            <a:off x="4229100" y="3295650"/>
            <a:ext cx="696913" cy="604838"/>
          </a:xfrm>
          <a:prstGeom prst="rect">
            <a:avLst/>
          </a:prstGeom>
          <a:noFill/>
          <a:ln w="9525">
            <a:noFill/>
            <a:miter lim="800000"/>
          </a:ln>
        </p:spPr>
      </p:pic>
      <p:pic>
        <p:nvPicPr>
          <p:cNvPr id="22538" name="Picture 15"/>
          <p:cNvPicPr>
            <a:picLocks noChangeAspect="1" noChangeArrowheads="1"/>
          </p:cNvPicPr>
          <p:nvPr/>
        </p:nvPicPr>
        <p:blipFill>
          <a:blip r:embed="rId7"/>
          <a:stretch>
            <a:fillRect/>
          </a:stretch>
        </p:blipFill>
        <p:spPr bwMode="auto">
          <a:xfrm>
            <a:off x="5040313" y="3295650"/>
            <a:ext cx="696912" cy="604838"/>
          </a:xfrm>
          <a:prstGeom prst="rect">
            <a:avLst/>
          </a:prstGeom>
          <a:noFill/>
          <a:ln w="9525">
            <a:noFill/>
            <a:miter lim="800000"/>
          </a:ln>
        </p:spPr>
      </p:pic>
      <p:pic>
        <p:nvPicPr>
          <p:cNvPr id="22539" name="Picture 16"/>
          <p:cNvPicPr>
            <a:picLocks noChangeAspect="1" noChangeArrowheads="1"/>
          </p:cNvPicPr>
          <p:nvPr/>
        </p:nvPicPr>
        <p:blipFill>
          <a:blip r:embed="rId8"/>
          <a:stretch>
            <a:fillRect/>
          </a:stretch>
        </p:blipFill>
        <p:spPr bwMode="auto">
          <a:xfrm>
            <a:off x="4217988" y="4060825"/>
            <a:ext cx="696912" cy="606425"/>
          </a:xfrm>
          <a:prstGeom prst="rect">
            <a:avLst/>
          </a:prstGeom>
          <a:noFill/>
          <a:ln w="9525">
            <a:noFill/>
            <a:miter lim="800000"/>
          </a:ln>
        </p:spPr>
      </p:pic>
      <p:pic>
        <p:nvPicPr>
          <p:cNvPr id="22540" name="Picture 17"/>
          <p:cNvPicPr>
            <a:picLocks noChangeAspect="1" noChangeArrowheads="1"/>
          </p:cNvPicPr>
          <p:nvPr/>
        </p:nvPicPr>
        <p:blipFill>
          <a:blip r:embed="rId6"/>
          <a:stretch>
            <a:fillRect/>
          </a:stretch>
        </p:blipFill>
        <p:spPr bwMode="auto">
          <a:xfrm>
            <a:off x="3406775" y="4060825"/>
            <a:ext cx="696913" cy="606425"/>
          </a:xfrm>
          <a:prstGeom prst="rect">
            <a:avLst/>
          </a:prstGeom>
          <a:noFill/>
          <a:ln w="9525">
            <a:noFill/>
            <a:miter lim="800000"/>
          </a:ln>
        </p:spPr>
      </p:pic>
      <p:pic>
        <p:nvPicPr>
          <p:cNvPr id="22541" name="Picture 18"/>
          <p:cNvPicPr>
            <a:picLocks noChangeAspect="1" noChangeArrowheads="1"/>
          </p:cNvPicPr>
          <p:nvPr/>
        </p:nvPicPr>
        <p:blipFill>
          <a:blip r:embed="rId6"/>
          <a:stretch>
            <a:fillRect/>
          </a:stretch>
        </p:blipFill>
        <p:spPr bwMode="auto">
          <a:xfrm>
            <a:off x="4217988" y="4826000"/>
            <a:ext cx="696912" cy="606425"/>
          </a:xfrm>
          <a:prstGeom prst="rect">
            <a:avLst/>
          </a:prstGeom>
          <a:noFill/>
          <a:ln w="9525">
            <a:noFill/>
            <a:miter lim="800000"/>
          </a:ln>
        </p:spPr>
      </p:pic>
      <p:pic>
        <p:nvPicPr>
          <p:cNvPr id="22542" name="Picture 19"/>
          <p:cNvPicPr>
            <a:picLocks noChangeAspect="1" noChangeArrowheads="1"/>
          </p:cNvPicPr>
          <p:nvPr/>
        </p:nvPicPr>
        <p:blipFill>
          <a:blip r:embed="rId8"/>
          <a:stretch>
            <a:fillRect/>
          </a:stretch>
        </p:blipFill>
        <p:spPr bwMode="auto">
          <a:xfrm>
            <a:off x="5040313" y="4060825"/>
            <a:ext cx="696912" cy="606425"/>
          </a:xfrm>
          <a:prstGeom prst="rect">
            <a:avLst/>
          </a:prstGeom>
          <a:noFill/>
          <a:ln w="9525">
            <a:noFill/>
            <a:miter lim="800000"/>
          </a:ln>
        </p:spPr>
      </p:pic>
      <p:pic>
        <p:nvPicPr>
          <p:cNvPr id="44052" name="Picture 20"/>
          <p:cNvPicPr>
            <a:picLocks noChangeAspect="1" noChangeArrowheads="1"/>
          </p:cNvPicPr>
          <p:nvPr/>
        </p:nvPicPr>
        <p:blipFill>
          <a:blip r:embed="rId6"/>
          <a:stretch>
            <a:fillRect/>
          </a:stretch>
        </p:blipFill>
        <p:spPr bwMode="auto">
          <a:xfrm>
            <a:off x="1635125" y="4060825"/>
            <a:ext cx="696913" cy="606425"/>
          </a:xfrm>
          <a:prstGeom prst="rect">
            <a:avLst/>
          </a:prstGeom>
          <a:noFill/>
          <a:ln w="9525">
            <a:noFill/>
            <a:miter lim="800000"/>
          </a:ln>
        </p:spPr>
      </p:pic>
      <p:pic>
        <p:nvPicPr>
          <p:cNvPr id="44053" name="Picture 21"/>
          <p:cNvPicPr>
            <a:picLocks noChangeAspect="1" noChangeArrowheads="1"/>
          </p:cNvPicPr>
          <p:nvPr/>
        </p:nvPicPr>
        <p:blipFill>
          <a:blip r:embed="rId9"/>
          <a:stretch>
            <a:fillRect/>
          </a:stretch>
        </p:blipFill>
        <p:spPr bwMode="auto">
          <a:xfrm>
            <a:off x="3406775" y="3317875"/>
            <a:ext cx="696913" cy="571500"/>
          </a:xfrm>
          <a:prstGeom prst="rect">
            <a:avLst/>
          </a:prstGeom>
          <a:noFill/>
          <a:ln w="9525">
            <a:noFill/>
            <a:miter lim="800000"/>
          </a:ln>
        </p:spPr>
      </p:pic>
      <p:pic>
        <p:nvPicPr>
          <p:cNvPr id="44054" name="Picture 22"/>
          <p:cNvPicPr>
            <a:picLocks noChangeAspect="1" noChangeArrowheads="1"/>
          </p:cNvPicPr>
          <p:nvPr/>
        </p:nvPicPr>
        <p:blipFill>
          <a:blip r:embed="rId10"/>
          <a:stretch>
            <a:fillRect/>
          </a:stretch>
        </p:blipFill>
        <p:spPr bwMode="auto">
          <a:xfrm>
            <a:off x="7178675" y="4449763"/>
            <a:ext cx="696913" cy="604837"/>
          </a:xfrm>
          <a:prstGeom prst="rect">
            <a:avLst/>
          </a:prstGeom>
          <a:noFill/>
          <a:ln w="9525">
            <a:noFill/>
            <a:miter lim="800000"/>
          </a:ln>
        </p:spPr>
      </p:pic>
      <p:pic>
        <p:nvPicPr>
          <p:cNvPr id="22546" name="Picture 23"/>
          <p:cNvPicPr>
            <a:picLocks noChangeAspect="1" noChangeArrowheads="1"/>
          </p:cNvPicPr>
          <p:nvPr/>
        </p:nvPicPr>
        <p:blipFill>
          <a:blip r:embed="rId5"/>
          <a:stretch>
            <a:fillRect/>
          </a:stretch>
        </p:blipFill>
        <p:spPr bwMode="auto">
          <a:xfrm>
            <a:off x="6823075" y="3683000"/>
            <a:ext cx="698500" cy="606425"/>
          </a:xfrm>
          <a:prstGeom prst="rect">
            <a:avLst/>
          </a:prstGeom>
          <a:noFill/>
          <a:ln w="9525">
            <a:noFill/>
            <a:miter lim="800000"/>
          </a:ln>
        </p:spPr>
      </p:pic>
      <p:pic>
        <p:nvPicPr>
          <p:cNvPr id="22547" name="Picture 24"/>
          <p:cNvPicPr>
            <a:picLocks noChangeAspect="1" noChangeArrowheads="1"/>
          </p:cNvPicPr>
          <p:nvPr/>
        </p:nvPicPr>
        <p:blipFill>
          <a:blip r:embed="rId6"/>
          <a:stretch>
            <a:fillRect/>
          </a:stretch>
        </p:blipFill>
        <p:spPr bwMode="auto">
          <a:xfrm>
            <a:off x="7635875" y="3706813"/>
            <a:ext cx="696913" cy="604837"/>
          </a:xfrm>
          <a:prstGeom prst="rect">
            <a:avLst/>
          </a:prstGeom>
          <a:noFill/>
          <a:ln w="9525">
            <a:noFill/>
            <a:miter lim="800000"/>
          </a:ln>
        </p:spPr>
      </p:pic>
      <p:pic>
        <p:nvPicPr>
          <p:cNvPr id="22548" name="Picture 25"/>
          <p:cNvPicPr>
            <a:picLocks noChangeAspect="1" noChangeArrowheads="1"/>
          </p:cNvPicPr>
          <p:nvPr/>
        </p:nvPicPr>
        <p:blipFill>
          <a:blip r:embed="rId11"/>
          <a:stretch>
            <a:fillRect/>
          </a:stretch>
        </p:blipFill>
        <p:spPr bwMode="auto">
          <a:xfrm>
            <a:off x="6365875" y="4449763"/>
            <a:ext cx="698500" cy="604837"/>
          </a:xfrm>
          <a:prstGeom prst="rect">
            <a:avLst/>
          </a:prstGeom>
          <a:noFill/>
          <a:ln w="9525">
            <a:noFill/>
            <a:miter lim="800000"/>
          </a:ln>
        </p:spPr>
      </p:pic>
      <p:pic>
        <p:nvPicPr>
          <p:cNvPr id="22549" name="Picture 26"/>
          <p:cNvPicPr>
            <a:picLocks noChangeAspect="1" noChangeArrowheads="1"/>
          </p:cNvPicPr>
          <p:nvPr/>
        </p:nvPicPr>
        <p:blipFill>
          <a:blip r:embed="rId12"/>
          <a:stretch>
            <a:fillRect/>
          </a:stretch>
        </p:blipFill>
        <p:spPr bwMode="auto">
          <a:xfrm>
            <a:off x="8001000" y="4471988"/>
            <a:ext cx="696913" cy="571500"/>
          </a:xfrm>
          <a:prstGeom prst="rect">
            <a:avLst/>
          </a:prstGeom>
          <a:noFill/>
          <a:ln w="9525">
            <a:noFill/>
            <a:miter lim="800000"/>
          </a:ln>
        </p:spPr>
      </p:pic>
      <p:grpSp>
        <p:nvGrpSpPr>
          <p:cNvPr id="4" name="Group 27"/>
          <p:cNvGrpSpPr/>
          <p:nvPr/>
        </p:nvGrpSpPr>
        <p:grpSpPr>
          <a:xfrm>
            <a:off x="2571750" y="1431925"/>
            <a:ext cx="4000500" cy="1325563"/>
            <a:chExt cx="2800" cy="928"/>
          </a:xfrm>
        </p:grpSpPr>
        <p:sp>
          <p:nvSpPr>
            <p:cNvPr id="44060" name="AutoShape 28"/>
            <p:cNvSpPr/>
            <p:nvPr/>
          </p:nvSpPr>
          <p:spPr bwMode="auto">
            <a:xfrm>
              <a:off x="0" y="0"/>
              <a:ext cx="2800" cy="928"/>
            </a:xfrm>
            <a:prstGeom prst="roundRect">
              <a:avLst>
                <a:gd name="adj" fmla="val 20685"/>
              </a:avLst>
            </a:prstGeom>
            <a:solidFill>
              <a:schemeClr val="accent1"/>
            </a:solidFill>
            <a:ln w="25400">
              <a:solidFill>
                <a:schemeClr val="tx1"/>
              </a:solidFill>
              <a:round/>
            </a:ln>
            <a:effectLst>
              <a:outerShdw dist="63500" dir="2700000" algn="ctr" rotWithShape="0">
                <a:schemeClr val="bg2">
                  <a:alpha val="29999"/>
                </a:schemeClr>
              </a:outerShdw>
            </a:effectLst>
          </p:spPr>
          <p:txBody>
            <a:bodyPr lIns="82296" tIns="41148" rIns="82296" bIns="41148"/>
            <a:lstStyle>
              <a:defPPr>
                <a:defRPr lang="en-US"/>
              </a:defPPr>
            </a:lstStyle>
            <a:p>
              <a:pPr algn="ctr" defTabSz="822325">
                <a:defRPr/>
              </a:pPr>
              <a:endParaRPr lang="en-US" sz="2900">
                <a:solidFill>
                  <a:srgbClr val="000000"/>
                </a:solidFill>
                <a:latin typeface="Gill Sans" charset="0"/>
                <a:ea typeface="ヒラギノ角ゴ Pro W3" charset="-128"/>
                <a:sym typeface="Gill Sans" charset="0"/>
              </a:endParaRPr>
            </a:p>
          </p:txBody>
        </p:sp>
        <p:pic>
          <p:nvPicPr>
            <p:cNvPr id="22555" name="Picture 29"/>
            <p:cNvPicPr>
              <a:picLocks noChangeAspect="1" noChangeArrowheads="1"/>
            </p:cNvPicPr>
            <p:nvPr/>
          </p:nvPicPr>
          <p:blipFill>
            <a:blip r:embed="rId6"/>
            <a:stretch>
              <a:fillRect/>
            </a:stretch>
          </p:blipFill>
          <p:spPr bwMode="auto">
            <a:xfrm>
              <a:off x="296" y="248"/>
              <a:ext cx="488" cy="424"/>
            </a:xfrm>
            <a:prstGeom prst="rect">
              <a:avLst/>
            </a:prstGeom>
            <a:noFill/>
            <a:ln w="9525">
              <a:noFill/>
              <a:miter lim="800000"/>
            </a:ln>
          </p:spPr>
        </p:pic>
        <p:pic>
          <p:nvPicPr>
            <p:cNvPr id="22556" name="Picture 30"/>
            <p:cNvPicPr>
              <a:picLocks noChangeAspect="1" noChangeArrowheads="1"/>
            </p:cNvPicPr>
            <p:nvPr/>
          </p:nvPicPr>
          <p:blipFill>
            <a:blip r:embed="rId9"/>
            <a:stretch>
              <a:fillRect/>
            </a:stretch>
          </p:blipFill>
          <p:spPr bwMode="auto">
            <a:xfrm>
              <a:off x="1136" y="264"/>
              <a:ext cx="488" cy="400"/>
            </a:xfrm>
            <a:prstGeom prst="rect">
              <a:avLst/>
            </a:prstGeom>
            <a:noFill/>
            <a:ln w="9525">
              <a:noFill/>
              <a:miter lim="800000"/>
            </a:ln>
          </p:spPr>
        </p:pic>
        <p:pic>
          <p:nvPicPr>
            <p:cNvPr id="22557" name="Picture 31"/>
            <p:cNvPicPr>
              <a:picLocks noChangeAspect="1" noChangeArrowheads="1"/>
            </p:cNvPicPr>
            <p:nvPr/>
          </p:nvPicPr>
          <p:blipFill>
            <a:blip r:embed="rId10"/>
            <a:stretch>
              <a:fillRect/>
            </a:stretch>
          </p:blipFill>
          <p:spPr bwMode="auto">
            <a:xfrm>
              <a:off x="1976" y="248"/>
              <a:ext cx="488" cy="424"/>
            </a:xfrm>
            <a:prstGeom prst="rect">
              <a:avLst/>
            </a:prstGeom>
            <a:noFill/>
            <a:ln w="9525">
              <a:noFill/>
              <a:miter lim="800000"/>
            </a:ln>
          </p:spPr>
        </p:pic>
      </p:grpSp>
      <p:pic>
        <p:nvPicPr>
          <p:cNvPr id="44064" name="Picture 32"/>
          <p:cNvPicPr>
            <a:picLocks noChangeAspect="1" noChangeArrowheads="1"/>
          </p:cNvPicPr>
          <p:nvPr/>
        </p:nvPicPr>
        <p:blipFill>
          <a:blip r:embed="rId6"/>
          <a:stretch>
            <a:fillRect/>
          </a:stretch>
        </p:blipFill>
        <p:spPr bwMode="auto">
          <a:xfrm>
            <a:off x="1635125" y="4060825"/>
            <a:ext cx="696913" cy="606425"/>
          </a:xfrm>
          <a:prstGeom prst="rect">
            <a:avLst/>
          </a:prstGeom>
          <a:noFill/>
          <a:ln w="9525">
            <a:noFill/>
            <a:miter lim="800000"/>
          </a:ln>
        </p:spPr>
      </p:pic>
      <p:pic>
        <p:nvPicPr>
          <p:cNvPr id="44065" name="Picture 33"/>
          <p:cNvPicPr>
            <a:picLocks noChangeAspect="1" noChangeArrowheads="1"/>
          </p:cNvPicPr>
          <p:nvPr/>
        </p:nvPicPr>
        <p:blipFill>
          <a:blip r:embed="rId9"/>
          <a:stretch>
            <a:fillRect/>
          </a:stretch>
        </p:blipFill>
        <p:spPr bwMode="auto">
          <a:xfrm>
            <a:off x="3406775" y="3317875"/>
            <a:ext cx="696913" cy="571500"/>
          </a:xfrm>
          <a:prstGeom prst="rect">
            <a:avLst/>
          </a:prstGeom>
          <a:noFill/>
          <a:ln w="9525">
            <a:noFill/>
            <a:miter lim="800000"/>
          </a:ln>
        </p:spPr>
      </p:pic>
      <p:pic>
        <p:nvPicPr>
          <p:cNvPr id="44066" name="Picture 34"/>
          <p:cNvPicPr>
            <a:picLocks noChangeAspect="1" noChangeArrowheads="1"/>
          </p:cNvPicPr>
          <p:nvPr/>
        </p:nvPicPr>
        <p:blipFill>
          <a:blip r:embed="rId10"/>
          <a:stretch>
            <a:fillRect/>
          </a:stretch>
        </p:blipFill>
        <p:spPr bwMode="auto">
          <a:xfrm>
            <a:off x="7178675" y="4449763"/>
            <a:ext cx="696913" cy="604837"/>
          </a:xfrm>
          <a:prstGeom prst="rect">
            <a:avLst/>
          </a:prstGeom>
          <a:noFill/>
          <a:ln w="9525">
            <a:noFill/>
            <a:miter lim="800000"/>
          </a:ln>
        </p:spPr>
      </p:pic>
    </p:spTree>
    <p:extLst>
      <p:ext uri="{BB962C8B-B14F-4D97-AF65-F5344CB8AC3E}">
        <p14:creationId xmlns:p14="http://schemas.microsoft.com/office/powerpoint/2010/main" val="1854902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xit" presetSubtype="0" fill="hold" nodeType="clickEffect">
                                  <p:stCondLst>
                                    <p:cond delay="0"/>
                                  </p:stCondLst>
                                  <p:childTnLst>
                                    <p:animEffect transition="out" filter="fade">
                                      <p:cBhvr>
                                        <p:cTn id="6" dur="500"/>
                                        <p:tgtEl>
                                          <p:spTgt spid="44052"/>
                                        </p:tgtEl>
                                      </p:cBhvr>
                                    </p:animEffect>
                                    <p:set>
                                      <p:cBhvr>
                                        <p:cTn id="7" dur="1" fill="hold">
                                          <p:stCondLst>
                                            <p:cond delay="499"/>
                                          </p:stCondLst>
                                        </p:cTn>
                                        <p:tgtEl>
                                          <p:spTgt spid="44052"/>
                                        </p:tgtEl>
                                        <p:attrNameLst>
                                          <p:attrName>style.visibility</p:attrName>
                                        </p:attrNameLst>
                                      </p:cBhvr>
                                      <p:to>
                                        <p:strVal val="hidden"/>
                                      </p:to>
                                    </p:se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44064"/>
                                        </p:tgtEl>
                                        <p:attrNameLst>
                                          <p:attrName>style.visibility</p:attrName>
                                        </p:attrNameLst>
                                      </p:cBhvr>
                                      <p:to>
                                        <p:strVal val="visible"/>
                                      </p:to>
                                    </p:set>
                                    <p:animEffect transition="in" filter="fade">
                                      <p:cBhvr>
                                        <p:cTn id="11" dur="500"/>
                                        <p:tgtEl>
                                          <p:spTgt spid="44064"/>
                                        </p:tgtEl>
                                      </p:cBhvr>
                                    </p:animEffect>
                                  </p:childTnLst>
                                </p:cTn>
                              </p:par>
                            </p:childTnLst>
                          </p:cTn>
                        </p:par>
                        <p:par>
                          <p:cTn id="12" fill="hold" nodeType="afterGroup">
                            <p:stCondLst>
                              <p:cond delay="1000"/>
                            </p:stCondLst>
                            <p:childTnLst>
                              <p:par>
                                <p:cTn id="13" presetID="10" presetClass="exit" presetSubtype="0" fill="hold" nodeType="afterEffect">
                                  <p:stCondLst>
                                    <p:cond delay="0"/>
                                  </p:stCondLst>
                                  <p:childTnLst>
                                    <p:animEffect transition="out" filter="fade">
                                      <p:cBhvr>
                                        <p:cTn id="14" dur="500"/>
                                        <p:tgtEl>
                                          <p:spTgt spid="44053"/>
                                        </p:tgtEl>
                                      </p:cBhvr>
                                    </p:animEffect>
                                    <p:set>
                                      <p:cBhvr>
                                        <p:cTn id="15" dur="1" fill="hold">
                                          <p:stCondLst>
                                            <p:cond delay="499"/>
                                          </p:stCondLst>
                                        </p:cTn>
                                        <p:tgtEl>
                                          <p:spTgt spid="44053"/>
                                        </p:tgtEl>
                                        <p:attrNameLst>
                                          <p:attrName>style.visibility</p:attrName>
                                        </p:attrNameLst>
                                      </p:cBhvr>
                                      <p:to>
                                        <p:strVal val="hidden"/>
                                      </p:to>
                                    </p:se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065"/>
                                        </p:tgtEl>
                                        <p:attrNameLst>
                                          <p:attrName>style.visibility</p:attrName>
                                        </p:attrNameLst>
                                      </p:cBhvr>
                                      <p:to>
                                        <p:strVal val="visible"/>
                                      </p:to>
                                    </p:set>
                                    <p:animEffect transition="in" filter="fade">
                                      <p:cBhvr>
                                        <p:cTn id="19" dur="500"/>
                                        <p:tgtEl>
                                          <p:spTgt spid="44065"/>
                                        </p:tgtEl>
                                      </p:cBhvr>
                                    </p:animEffect>
                                  </p:childTnLst>
                                </p:cTn>
                              </p:par>
                            </p:childTnLst>
                          </p:cTn>
                        </p:par>
                        <p:par>
                          <p:cTn id="20" fill="hold" nodeType="afterGroup">
                            <p:stCondLst>
                              <p:cond delay="2000"/>
                            </p:stCondLst>
                            <p:childTnLst>
                              <p:par>
                                <p:cTn id="21" presetID="10" presetClass="exit" presetSubtype="0" fill="hold" nodeType="afterEffect">
                                  <p:stCondLst>
                                    <p:cond delay="0"/>
                                  </p:stCondLst>
                                  <p:childTnLst>
                                    <p:animEffect transition="out" filter="fade">
                                      <p:cBhvr>
                                        <p:cTn id="22" dur="500"/>
                                        <p:tgtEl>
                                          <p:spTgt spid="44054"/>
                                        </p:tgtEl>
                                      </p:cBhvr>
                                    </p:animEffect>
                                    <p:set>
                                      <p:cBhvr>
                                        <p:cTn id="23" dur="1" fill="hold">
                                          <p:stCondLst>
                                            <p:cond delay="499"/>
                                          </p:stCondLst>
                                        </p:cTn>
                                        <p:tgtEl>
                                          <p:spTgt spid="44054"/>
                                        </p:tgtEl>
                                        <p:attrNameLst>
                                          <p:attrName>style.visibility</p:attrName>
                                        </p:attrNameLst>
                                      </p:cBhvr>
                                      <p:to>
                                        <p:strVal val="hidden"/>
                                      </p:to>
                                    </p:set>
                                  </p:childTnLst>
                                </p:cTn>
                              </p:par>
                            </p:childTnLst>
                          </p:cTn>
                        </p:par>
                        <p:par>
                          <p:cTn id="24" fill="hold" nodeType="afterGroup">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066"/>
                                        </p:tgtEl>
                                        <p:attrNameLst>
                                          <p:attrName>style.visibility</p:attrName>
                                        </p:attrNameLst>
                                      </p:cBhvr>
                                      <p:to>
                                        <p:strVal val="visible"/>
                                      </p:to>
                                    </p:set>
                                    <p:animEffect transition="in" filter="fade">
                                      <p:cBhvr>
                                        <p:cTn id="27" dur="500"/>
                                        <p:tgtEl>
                                          <p:spTgt spid="44066"/>
                                        </p:tgtEl>
                                      </p:cBhvr>
                                    </p:animEffect>
                                  </p:childTnLst>
                                </p:cTn>
                              </p:par>
                            </p:childTnLst>
                          </p:cTn>
                        </p:par>
                        <p:par>
                          <p:cTn id="28" fill="hold" nodeType="afterGroup">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GB">
                <a:latin typeface="Times New Roman" pitchFamily="18" charset="0"/>
                <a:cs typeface="Times New Roman" pitchFamily="18" charset="0"/>
              </a:rPr>
              <a:t>What is Scrum?</a:t>
            </a:r>
            <a:endParaRPr lang="en-IN">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defPPr/>
          </a:lstStyle>
          <a:p>
            <a:pPr marL="0" indent="0">
              <a:buNone/>
            </a:pPr>
            <a:r>
              <a:rPr lang="en-GB" b="1">
                <a:solidFill>
                  <a:schemeClr val="tx2"/>
                </a:solidFill>
                <a:latin typeface="Times New Roman" pitchFamily="18" charset="0"/>
                <a:cs typeface="Times New Roman" pitchFamily="18" charset="0"/>
              </a:rPr>
              <a:t>Scrum</a:t>
            </a:r>
            <a:r>
              <a:rPr lang="en-GB" smtClean="0">
                <a:solidFill>
                  <a:schemeClr val="tx2"/>
                </a:solidFill>
                <a:latin typeface="Times New Roman" pitchFamily="18" charset="0"/>
                <a:cs typeface="Times New Roman" pitchFamily="18" charset="0"/>
              </a:rPr>
              <a:t>:</a:t>
            </a:r>
            <a:endParaRPr lang="en-GB">
              <a:solidFill>
                <a:schemeClr val="tx2"/>
              </a:solidFill>
              <a:latin typeface="Times New Roman" pitchFamily="18" charset="0"/>
              <a:cs typeface="Times New Roman" pitchFamily="18" charset="0"/>
            </a:endParaRPr>
          </a:p>
          <a:p>
            <a:pPr lvl="1"/>
            <a:r>
              <a:rPr lang="en-GB">
                <a:solidFill>
                  <a:schemeClr val="tx1"/>
                </a:solidFill>
                <a:latin typeface="Times New Roman" pitchFamily="18" charset="0"/>
                <a:cs typeface="Times New Roman" pitchFamily="18" charset="0"/>
              </a:rPr>
              <a:t>Is an agile, lightweight process</a:t>
            </a:r>
          </a:p>
          <a:p>
            <a:pPr lvl="1"/>
            <a:r>
              <a:rPr lang="en-GB">
                <a:solidFill>
                  <a:schemeClr val="tx1"/>
                </a:solidFill>
                <a:latin typeface="Times New Roman" pitchFamily="18" charset="0"/>
                <a:cs typeface="Times New Roman" pitchFamily="18" charset="0"/>
              </a:rPr>
              <a:t>Can manage and control software and product development</a:t>
            </a:r>
          </a:p>
          <a:p>
            <a:pPr lvl="1"/>
            <a:r>
              <a:rPr lang="en-GB">
                <a:solidFill>
                  <a:schemeClr val="tx1"/>
                </a:solidFill>
                <a:latin typeface="Times New Roman" pitchFamily="18" charset="0"/>
                <a:cs typeface="Times New Roman" pitchFamily="18" charset="0"/>
              </a:rPr>
              <a:t>Uses iterative, incremental practices</a:t>
            </a:r>
          </a:p>
          <a:p>
            <a:pPr lvl="1"/>
            <a:r>
              <a:rPr lang="en-GB">
                <a:solidFill>
                  <a:schemeClr val="tx1"/>
                </a:solidFill>
                <a:latin typeface="Times New Roman" pitchFamily="18" charset="0"/>
                <a:cs typeface="Times New Roman" pitchFamily="18" charset="0"/>
              </a:rPr>
              <a:t>Has a simple implementation</a:t>
            </a:r>
          </a:p>
          <a:p>
            <a:pPr lvl="1"/>
            <a:r>
              <a:rPr lang="en-GB">
                <a:solidFill>
                  <a:schemeClr val="tx1"/>
                </a:solidFill>
                <a:latin typeface="Times New Roman" pitchFamily="18" charset="0"/>
                <a:cs typeface="Times New Roman" pitchFamily="18" charset="0"/>
              </a:rPr>
              <a:t>Increases productivity</a:t>
            </a:r>
          </a:p>
          <a:p>
            <a:pPr lvl="1"/>
            <a:r>
              <a:rPr lang="en-GB">
                <a:solidFill>
                  <a:schemeClr val="tx1"/>
                </a:solidFill>
                <a:latin typeface="Times New Roman" pitchFamily="18" charset="0"/>
                <a:cs typeface="Times New Roman" pitchFamily="18" charset="0"/>
              </a:rPr>
              <a:t>Reduces </a:t>
            </a:r>
            <a:r>
              <a:rPr lang="en-GB" smtClean="0">
                <a:solidFill>
                  <a:schemeClr val="tx1"/>
                </a:solidFill>
                <a:latin typeface="Times New Roman" pitchFamily="18" charset="0"/>
                <a:cs typeface="Times New Roman" pitchFamily="18" charset="0"/>
              </a:rPr>
              <a:t>time</a:t>
            </a:r>
            <a:endParaRPr lang="en-GB">
              <a:solidFill>
                <a:schemeClr val="tx1"/>
              </a:solidFill>
              <a:latin typeface="Times New Roman" pitchFamily="18" charset="0"/>
              <a:cs typeface="Times New Roman" pitchFamily="18" charset="0"/>
            </a:endParaRPr>
          </a:p>
          <a:p>
            <a:pPr lvl="1"/>
            <a:r>
              <a:rPr lang="en-GB">
                <a:solidFill>
                  <a:schemeClr val="tx1"/>
                </a:solidFill>
                <a:latin typeface="Times New Roman" pitchFamily="18" charset="0"/>
                <a:cs typeface="Times New Roman" pitchFamily="18" charset="0"/>
              </a:rPr>
              <a:t>Embraces the opposite of the waterfall approach…</a:t>
            </a:r>
          </a:p>
          <a:p>
            <a:pPr/>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3913620603"/>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IN" b="1" smtClean="0"/>
              <a:t>Scrum of Scrums</a:t>
            </a:r>
            <a:endParaRPr lang="en-IN" b="1"/>
          </a:p>
        </p:txBody>
      </p:sp>
      <p:sp>
        <p:nvSpPr>
          <p:cNvPr id="3" name="Content Placeholder 2"/>
          <p:cNvSpPr>
            <a:spLocks noGrp="1"/>
          </p:cNvSpPr>
          <p:nvPr>
            <p:ph sz="quarter" idx="1"/>
          </p:nvPr>
        </p:nvSpPr>
        <p:spPr/>
        <p:txBody>
          <a:bodyPr>
            <a:normAutofit/>
          </a:bodyPr>
          <a:lstStyle>
            <a:defPPr/>
          </a:lstStyle>
          <a:p>
            <a:r>
              <a:rPr lang="en-US" sz="2200">
                <a:latin typeface="Times New Roman" pitchFamily="18" charset="0"/>
                <a:cs typeface="Times New Roman" pitchFamily="18" charset="0"/>
              </a:rPr>
              <a:t>S</a:t>
            </a:r>
            <a:r>
              <a:rPr lang="en-US" sz="2200" smtClean="0">
                <a:latin typeface="Times New Roman" pitchFamily="18" charset="0"/>
                <a:cs typeface="Times New Roman" pitchFamily="18" charset="0"/>
              </a:rPr>
              <a:t>cale</a:t>
            </a:r>
            <a:r>
              <a:rPr lang="en-US" sz="2200">
                <a:latin typeface="Times New Roman" pitchFamily="18" charset="0"/>
                <a:cs typeface="Times New Roman" pitchFamily="18" charset="0"/>
              </a:rPr>
              <a:t> </a:t>
            </a:r>
            <a:r>
              <a:rPr lang="en-US" sz="2200" b="1">
                <a:latin typeface="Times New Roman" pitchFamily="18" charset="0"/>
                <a:cs typeface="Times New Roman" pitchFamily="18" charset="0"/>
              </a:rPr>
              <a:t>Scrum</a:t>
            </a:r>
            <a:r>
              <a:rPr lang="en-US" sz="2200">
                <a:latin typeface="Times New Roman" pitchFamily="18" charset="0"/>
                <a:cs typeface="Times New Roman" pitchFamily="18" charset="0"/>
              </a:rPr>
              <a:t> up to large </a:t>
            </a:r>
            <a:r>
              <a:rPr lang="en-US" sz="2200" smtClean="0">
                <a:latin typeface="Times New Roman" pitchFamily="18" charset="0"/>
                <a:cs typeface="Times New Roman" pitchFamily="18" charset="0"/>
              </a:rPr>
              <a:t>groups</a:t>
            </a:r>
          </a:p>
          <a:p>
            <a:r>
              <a:rPr lang="en-US" sz="2200">
                <a:latin typeface="Times New Roman" pitchFamily="18" charset="0"/>
                <a:cs typeface="Times New Roman" pitchFamily="18" charset="0"/>
              </a:rPr>
              <a:t>C</a:t>
            </a:r>
            <a:r>
              <a:rPr lang="en-US" sz="2200" smtClean="0">
                <a:latin typeface="Times New Roman" pitchFamily="18" charset="0"/>
                <a:cs typeface="Times New Roman" pitchFamily="18" charset="0"/>
              </a:rPr>
              <a:t>onsisting </a:t>
            </a:r>
            <a:r>
              <a:rPr lang="en-US" sz="2200">
                <a:latin typeface="Times New Roman" pitchFamily="18" charset="0"/>
                <a:cs typeface="Times New Roman" pitchFamily="18" charset="0"/>
              </a:rPr>
              <a:t>of dividing the groups into Agile teams of </a:t>
            </a:r>
            <a:r>
              <a:rPr lang="en-US" sz="2200" smtClean="0">
                <a:latin typeface="Times New Roman" pitchFamily="18" charset="0"/>
                <a:cs typeface="Times New Roman" pitchFamily="18" charset="0"/>
              </a:rPr>
              <a:t>5-10</a:t>
            </a:r>
          </a:p>
          <a:p>
            <a:r>
              <a:rPr lang="en-US" sz="2200">
                <a:latin typeface="Times New Roman" pitchFamily="18" charset="0"/>
                <a:cs typeface="Times New Roman" pitchFamily="18" charset="0"/>
              </a:rPr>
              <a:t>Each daily </a:t>
            </a:r>
            <a:r>
              <a:rPr lang="en-US" sz="2200" b="1">
                <a:latin typeface="Times New Roman" pitchFamily="18" charset="0"/>
                <a:cs typeface="Times New Roman" pitchFamily="18" charset="0"/>
              </a:rPr>
              <a:t>scrum</a:t>
            </a:r>
            <a:r>
              <a:rPr lang="en-US" sz="2200">
                <a:latin typeface="Times New Roman" pitchFamily="18" charset="0"/>
                <a:cs typeface="Times New Roman" pitchFamily="18" charset="0"/>
              </a:rPr>
              <a:t> within a sub-team ends by designating one member as “ambassador</a:t>
            </a:r>
            <a:r>
              <a:rPr lang="en-US" sz="2200" smtClean="0">
                <a:latin typeface="Times New Roman" pitchFamily="18" charset="0"/>
                <a:cs typeface="Times New Roman" pitchFamily="18" charset="0"/>
              </a:rPr>
              <a:t>”</a:t>
            </a:r>
          </a:p>
          <a:p>
            <a:r>
              <a:rPr lang="en-US" sz="2200" smtClean="0">
                <a:latin typeface="Times New Roman" pitchFamily="18" charset="0"/>
                <a:cs typeface="Times New Roman" pitchFamily="18" charset="0"/>
              </a:rPr>
              <a:t>“</a:t>
            </a:r>
            <a:r>
              <a:rPr lang="en-US" sz="2200">
                <a:latin typeface="Times New Roman" pitchFamily="18" charset="0"/>
                <a:cs typeface="Times New Roman" pitchFamily="18" charset="0"/>
              </a:rPr>
              <a:t>A</a:t>
            </a:r>
            <a:r>
              <a:rPr lang="en-US" sz="2200" smtClean="0">
                <a:latin typeface="Times New Roman" pitchFamily="18" charset="0"/>
                <a:cs typeface="Times New Roman" pitchFamily="18" charset="0"/>
              </a:rPr>
              <a:t>mbassador</a:t>
            </a: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participate </a:t>
            </a:r>
            <a:r>
              <a:rPr lang="en-US" sz="2200">
                <a:latin typeface="Times New Roman" pitchFamily="18" charset="0"/>
                <a:cs typeface="Times New Roman" pitchFamily="18" charset="0"/>
              </a:rPr>
              <a:t>in a daily meeting with ambassadors from other </a:t>
            </a:r>
            <a:r>
              <a:rPr lang="en-US" sz="2200" smtClean="0">
                <a:latin typeface="Times New Roman" pitchFamily="18" charset="0"/>
                <a:cs typeface="Times New Roman" pitchFamily="18" charset="0"/>
              </a:rPr>
              <a:t>teams</a:t>
            </a:r>
          </a:p>
          <a:p>
            <a:pPr marL="0" indent="0">
              <a:buNone/>
            </a:pPr>
            <a:r>
              <a:rPr lang="en-US" sz="2200" smtClean="0">
                <a:solidFill>
                  <a:schemeClr val="tx2"/>
                </a:solidFill>
                <a:latin typeface="Times New Roman" pitchFamily="18" charset="0"/>
                <a:cs typeface="Times New Roman" pitchFamily="18" charset="0"/>
              </a:rPr>
              <a:t>Purpose</a:t>
            </a:r>
          </a:p>
          <a:p>
            <a:r>
              <a:rPr lang="en-US" sz="2200">
                <a:latin typeface="Times New Roman" pitchFamily="18" charset="0"/>
                <a:cs typeface="Times New Roman" pitchFamily="18" charset="0"/>
              </a:rPr>
              <a:t>Scale the daily stand-up meeting when multiple teams are involved.</a:t>
            </a:r>
          </a:p>
          <a:p>
            <a:r>
              <a:rPr lang="en-US" sz="2200">
                <a:latin typeface="Times New Roman" pitchFamily="18" charset="0"/>
                <a:cs typeface="Times New Roman" pitchFamily="18" charset="0"/>
              </a:rPr>
              <a:t>Its </a:t>
            </a:r>
            <a:r>
              <a:rPr lang="en-US" sz="2200" b="1">
                <a:latin typeface="Times New Roman" pitchFamily="18" charset="0"/>
                <a:cs typeface="Times New Roman" pitchFamily="18" charset="0"/>
              </a:rPr>
              <a:t>purpose</a:t>
            </a:r>
            <a:r>
              <a:rPr lang="en-US" sz="2200">
                <a:latin typeface="Times New Roman" pitchFamily="18" charset="0"/>
                <a:cs typeface="Times New Roman" pitchFamily="18" charset="0"/>
              </a:rPr>
              <a:t> is to support </a:t>
            </a:r>
            <a:r>
              <a:rPr lang="en-US" sz="2200" b="1">
                <a:latin typeface="Times New Roman" pitchFamily="18" charset="0"/>
                <a:cs typeface="Times New Roman" pitchFamily="18" charset="0"/>
              </a:rPr>
              <a:t>agile</a:t>
            </a:r>
            <a:r>
              <a:rPr lang="en-US" sz="2200">
                <a:latin typeface="Times New Roman" pitchFamily="18" charset="0"/>
                <a:cs typeface="Times New Roman" pitchFamily="18" charset="0"/>
              </a:rPr>
              <a:t> teams in collaborating and coordinating their work with other teams. </a:t>
            </a:r>
          </a:p>
          <a:p>
            <a:pPr marL="0" indent="0">
              <a:buNone/>
            </a:pPr>
            <a:endParaRPr lang="en-IN" sz="220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013128462"/>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3554" name="Rectangle 2"/>
          <p:cNvSpPr>
            <a:spLocks noGrp="1" noChangeArrowheads="1"/>
          </p:cNvSpPr>
          <p:nvPr>
            <p:ph type="title"/>
          </p:nvPr>
        </p:nvSpPr>
        <p:spPr/>
        <p:txBody>
          <a:bodyPr/>
          <a:lstStyle>
            <a:defPPr/>
          </a:lstStyle>
          <a:p>
            <a:pPr eaLnBrk="1" hangingPunct="1"/>
            <a:r>
              <a:rPr lang="en-US" b="1" smtClean="0"/>
              <a:t>Scrum vs. Other Models</a:t>
            </a:r>
          </a:p>
        </p:txBody>
      </p:sp>
      <p:pic>
        <p:nvPicPr>
          <p:cNvPr id="23555" name="Picture 4" descr="s7m"/>
          <p:cNvPicPr>
            <a:picLocks noChangeAspect="1" noChangeArrowheads="1"/>
          </p:cNvPicPr>
          <p:nvPr/>
        </p:nvPicPr>
        <p:blipFill>
          <a:blip r:embed="rId2"/>
          <a:stretch>
            <a:fillRect/>
          </a:stretch>
        </p:blipFill>
        <p:spPr bwMode="auto">
          <a:xfrm>
            <a:off x="838200" y="1700808"/>
            <a:ext cx="7391400" cy="4608512"/>
          </a:xfrm>
          <a:prstGeom prst="rect">
            <a:avLst/>
          </a:prstGeom>
          <a:noFill/>
          <a:ln w="9525">
            <a:noFill/>
            <a:miter lim="800000"/>
          </a:ln>
        </p:spPr>
      </p:pic>
    </p:spTree>
    <p:extLst>
      <p:ext uri="{BB962C8B-B14F-4D97-AF65-F5344CB8AC3E}">
        <p14:creationId xmlns:p14="http://schemas.microsoft.com/office/powerpoint/2010/main" val="1984178217"/>
      </p:ext>
    </p:extLst>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301752" y="228600"/>
            <a:ext cx="8534400" cy="1112168"/>
          </a:xfrm>
        </p:spPr>
        <p:txBody>
          <a:bodyPr>
            <a:normAutofit/>
          </a:bodyPr>
          <a:lstStyle>
            <a:defPPr/>
          </a:lstStyle>
          <a:p>
            <a:r>
              <a:rPr lang="en-US" sz="3200" b="1" smtClean="0">
                <a:solidFill>
                  <a:schemeClr val="accent3"/>
                </a:solidFill>
              </a:rPr>
              <a:t>Fact </a:t>
            </a:r>
            <a:r>
              <a:rPr lang="en-US" sz="3200" b="1">
                <a:solidFill>
                  <a:schemeClr val="accent3"/>
                </a:solidFill>
              </a:rPr>
              <a:t>versus Fantasy</a:t>
            </a:r>
            <a:br>
              <a:rPr lang="en-US" sz="3200">
                <a:solidFill>
                  <a:srgbClr val="C00000"/>
                </a:solidFill>
              </a:rPr>
            </a:br>
            <a:endParaRPr lang="en-IN"/>
          </a:p>
        </p:txBody>
      </p:sp>
      <p:sp>
        <p:nvSpPr>
          <p:cNvPr id="3" name="Content Placeholder 2"/>
          <p:cNvSpPr>
            <a:spLocks noGrp="1"/>
          </p:cNvSpPr>
          <p:nvPr>
            <p:ph sz="quarter" idx="1"/>
          </p:nvPr>
        </p:nvSpPr>
        <p:spPr/>
        <p:txBody>
          <a:bodyPr>
            <a:normAutofit/>
          </a:bodyPr>
          <a:lstStyle>
            <a:defPPr/>
          </a:lstStyle>
          <a:p>
            <a:pPr algn="just"/>
            <a:r>
              <a:rPr lang="en-US" sz="2200">
                <a:latin typeface="Times New Roman" pitchFamily="18" charset="0"/>
                <a:cs typeface="Times New Roman" pitchFamily="18" charset="0"/>
              </a:rPr>
              <a:t>First, a standard disclaimer: Process is only a second-order effect. The unique people, their feelings and qualities, are more influential.</a:t>
            </a:r>
          </a:p>
          <a:p>
            <a:pPr marL="0" indent="0" algn="just">
              <a:buNone/>
            </a:pPr>
            <a:r>
              <a:rPr lang="en-US" sz="2200">
                <a:latin typeface="Times New Roman" pitchFamily="18" charset="0"/>
                <a:cs typeface="Times New Roman" pitchFamily="18" charset="0"/>
              </a:rPr>
              <a:t> </a:t>
            </a:r>
          </a:p>
          <a:p>
            <a:pPr algn="just"/>
            <a:r>
              <a:rPr lang="en-US" sz="2200">
                <a:latin typeface="Times New Roman" pitchFamily="18" charset="0"/>
                <a:cs typeface="Times New Roman" pitchFamily="18" charset="0"/>
              </a:rPr>
              <a:t>Scrum practitioners do not report significant variation from the ideals of Scrum compared to its concrete use, presumably due to the relatively small and unambiguous set of practices. The most commonly reported reality checks are the encroachment of non-iteration work on to team members, and attempts by management to direct or organize the team, or solve—unasked—its problems. Scrum iterations have also failed when the Scrum Master does not regularly reinforce the project vision and Sprint goals, and the team drifts.</a:t>
            </a:r>
          </a:p>
          <a:p>
            <a:endParaRPr lang="en-IN" sz="2200">
              <a:latin typeface="Times New Roman" pitchFamily="18" charset="0"/>
              <a:cs typeface="Times New Roman" pitchFamily="18" charset="0"/>
            </a:endParaRPr>
          </a:p>
        </p:txBody>
      </p:sp>
    </p:spTree>
    <p:extLst>
      <p:ext uri="{BB962C8B-B14F-4D97-AF65-F5344CB8AC3E}">
        <p14:creationId xmlns:p14="http://schemas.microsoft.com/office/powerpoint/2010/main" val="2498943233"/>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148" name="Rectangle 2"/>
          <p:cNvSpPr>
            <a:spLocks noGrp="1" noChangeArrowheads="1"/>
          </p:cNvSpPr>
          <p:nvPr>
            <p:ph type="title"/>
          </p:nvPr>
        </p:nvSpPr>
        <p:spPr>
          <a:xfrm>
            <a:off x="685800" y="533400"/>
            <a:ext cx="7543800" cy="647870"/>
          </a:xfrm>
          <a:noFill/>
        </p:spPr>
        <p:txBody>
          <a:bodyPr vert="horz" wrap="square" lIns="47625" tIns="19050" rIns="47625" bIns="19050" rtlCol="0" anchor="t">
            <a:spAutoFit/>
          </a:bodyPr>
          <a:lstStyle>
            <a:defPPr/>
          </a:lstStyle>
          <a:p>
            <a:pPr/>
            <a:r>
              <a:rPr lang="en-US" b="1" smtClean="0"/>
              <a:t>Strengths versus "Other"</a:t>
            </a:r>
            <a:endParaRPr lang="en-US"/>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F53FDCAE-8D15-4A4F-90D9-3D0ADEE91CA8}" type="slidenum">
              <a:rPr lang="en-US" altLang="en-US" sz="750">
                <a:solidFill>
                  <a:prstClr val="black"/>
                </a:solidFill>
                <a:latin typeface="Helvetica" panose="020b0604020202020204" pitchFamily="34" charset="0"/>
              </a:rPr>
              <a:pPr defTabSz="685800"/>
              <a:t>33</a:t>
            </a:fld>
            <a:endParaRPr lang="en-US" altLang="en-US" sz="750">
              <a:solidFill>
                <a:prstClr val="black"/>
              </a:solidFill>
              <a:latin typeface="Helvetica" panose="020b0604020202020204" pitchFamily="34" charset="0"/>
            </a:endParaRPr>
          </a:p>
        </p:txBody>
      </p:sp>
      <p:sp>
        <p:nvSpPr>
          <p:cNvPr id="7" name="Content Placeholder 2"/>
          <p:cNvSpPr>
            <a:spLocks noGrp="1"/>
          </p:cNvSpPr>
          <p:nvPr>
            <p:ph idx="1"/>
          </p:nvPr>
        </p:nvSpPr>
        <p:spPr>
          <a:xfrm>
            <a:off x="609600" y="1412776"/>
            <a:ext cx="8001000" cy="5064224"/>
          </a:xfrm>
        </p:spPr>
        <p:txBody>
          <a:bodyPr>
            <a:normAutofit/>
          </a:bodyPr>
          <a:lstStyle>
            <a:defPPr/>
          </a:lstStyle>
          <a:p>
            <a:pPr lvl="0" algn="just"/>
            <a:r>
              <a:rPr lang="en-US" sz="2200" smtClean="0">
                <a:latin typeface="Times New Roman" pitchFamily="18" charset="0"/>
                <a:cs typeface="Times New Roman" pitchFamily="18" charset="0"/>
              </a:rPr>
              <a:t>Simple practices and management workproducts.</a:t>
            </a:r>
          </a:p>
          <a:p>
            <a:pPr lvl="0" algn="just"/>
            <a:r>
              <a:rPr lang="en-US" sz="2200" smtClean="0">
                <a:latin typeface="Times New Roman" pitchFamily="18" charset="0"/>
                <a:cs typeface="Times New Roman" pitchFamily="18" charset="0"/>
              </a:rPr>
              <a:t>Individual and team problem solving and self-management.</a:t>
            </a:r>
          </a:p>
          <a:p>
            <a:pPr lvl="0" algn="just"/>
            <a:r>
              <a:rPr lang="en-US" sz="2200" smtClean="0">
                <a:latin typeface="Times New Roman" pitchFamily="18" charset="0"/>
                <a:cs typeface="Times New Roman" pitchFamily="18" charset="0"/>
              </a:rPr>
              <a:t>Evolutionary and incremental requirements and development, and adaptive behavior.</a:t>
            </a:r>
          </a:p>
          <a:p>
            <a:pPr lvl="0" algn="just"/>
            <a:r>
              <a:rPr lang="en-US" sz="2200" smtClean="0">
                <a:latin typeface="Times New Roman" pitchFamily="18" charset="0"/>
                <a:cs typeface="Times New Roman" pitchFamily="18" charset="0"/>
              </a:rPr>
              <a:t>Customer participation and steering.</a:t>
            </a:r>
          </a:p>
          <a:p>
            <a:pPr lvl="0" algn="just"/>
            <a:r>
              <a:rPr lang="en-US" sz="2200" smtClean="0">
                <a:latin typeface="Times New Roman" pitchFamily="18" charset="0"/>
                <a:cs typeface="Times New Roman" pitchFamily="18" charset="0"/>
              </a:rPr>
              <a:t>Focus.</a:t>
            </a:r>
          </a:p>
          <a:p>
            <a:pPr lvl="0" algn="just"/>
            <a:r>
              <a:rPr lang="en-US" sz="2200" smtClean="0">
                <a:latin typeface="Times New Roman" pitchFamily="18" charset="0"/>
                <a:cs typeface="Times New Roman" pitchFamily="18" charset="0"/>
              </a:rPr>
              <a:t>Openness and visibility.</a:t>
            </a:r>
          </a:p>
          <a:p>
            <a:pPr lvl="0" algn="just"/>
            <a:r>
              <a:rPr lang="en-US" sz="2200" smtClean="0">
                <a:latin typeface="Times New Roman" pitchFamily="18" charset="0"/>
                <a:cs typeface="Times New Roman" pitchFamily="18" charset="0"/>
              </a:rPr>
              <a:t>Easily combined with other methods.</a:t>
            </a:r>
          </a:p>
          <a:p>
            <a:pPr lvl="0" algn="just"/>
            <a:r>
              <a:rPr lang="en-US" sz="2200" smtClean="0">
                <a:latin typeface="Times New Roman" pitchFamily="18" charset="0"/>
                <a:cs typeface="Times New Roman" pitchFamily="18" charset="0"/>
              </a:rPr>
              <a:t>Team communication, learning, and value-building.</a:t>
            </a:r>
          </a:p>
          <a:p>
            <a:pPr lvl="0" algn="just"/>
            <a:r>
              <a:rPr lang="en-US" sz="2200" smtClean="0">
                <a:latin typeface="Times New Roman" pitchFamily="18" charset="0"/>
                <a:cs typeface="Times New Roman" pitchFamily="18" charset="0"/>
              </a:rPr>
              <a:t>Team building via the daily Scrum, even if not in common project room.</a:t>
            </a:r>
          </a:p>
          <a:p>
            <a:pPr>
              <a:buNone/>
            </a:pPr>
            <a:r>
              <a:rPr lang="en-US" sz="2200" b="1" smtClean="0">
                <a:solidFill>
                  <a:srgbClr val="C00000"/>
                </a:solidFill>
                <a:latin typeface="Times New Roman" pitchFamily="18" charset="0"/>
                <a:cs typeface="Times New Roman" pitchFamily="18" charset="0"/>
              </a:rPr>
              <a:t>Other: </a:t>
            </a:r>
            <a:r>
              <a:rPr lang="en-US" sz="2200" smtClean="0">
                <a:latin typeface="Times New Roman" pitchFamily="18" charset="0"/>
                <a:cs typeface="Times New Roman" pitchFamily="18" charset="0"/>
              </a:rPr>
              <a:t>Could be viewed as a weakness, strength, or deliberate desirable exclusion, depending on point of view.</a:t>
            </a:r>
          </a:p>
          <a:p>
            <a:pPr>
              <a:buFont typeface="Arial" pitchFamily="34" charset="0"/>
              <a:buNone/>
            </a:pPr>
            <a:endParaRPr lang="en-US" sz="2200" smtClean="0">
              <a:latin typeface="Times New Roman" pitchFamily="18" charset="0"/>
              <a:cs typeface="Times New Roman" pitchFamily="18" charset="0"/>
            </a:endParaRPr>
          </a:p>
        </p:txBody>
      </p:sp>
    </p:spTree>
    <p:extLst>
      <p:ext uri="{BB962C8B-B14F-4D97-AF65-F5344CB8AC3E}">
        <p14:creationId xmlns:p14="http://schemas.microsoft.com/office/powerpoint/2010/main" val="2164290653"/>
      </p:ext>
    </p:extLst>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IN" b="1" smtClean="0"/>
              <a:t>History of Scrum</a:t>
            </a:r>
            <a:endParaRPr lang="en-IN" b="1"/>
          </a:p>
        </p:txBody>
      </p:sp>
      <p:sp>
        <p:nvSpPr>
          <p:cNvPr id="3" name="Content Placeholder 2"/>
          <p:cNvSpPr>
            <a:spLocks noGrp="1"/>
          </p:cNvSpPr>
          <p:nvPr>
            <p:ph sz="quarter" idx="1"/>
          </p:nvPr>
        </p:nvSpPr>
        <p:spPr>
          <a:xfrm>
            <a:off x="301752" y="1527048"/>
            <a:ext cx="8503920" cy="4998296"/>
          </a:xfrm>
        </p:spPr>
        <p:txBody>
          <a:bodyPr/>
          <a:lstStyle>
            <a:defPPr/>
          </a:lstStyle>
          <a:p>
            <a:pP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t="3966" b="3992"/>
          <a:stretch>
            <a:fillRect/>
          </a:stretch>
        </p:blipFill>
        <p:spPr bwMode="auto">
          <a:xfrm>
            <a:off x="1043608" y="1536192"/>
            <a:ext cx="6696744" cy="4773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3147016"/>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smtClean="0"/>
              <a:t>Questions</a:t>
            </a:r>
            <a:endParaRPr lang="en-US"/>
          </a:p>
        </p:txBody>
      </p:sp>
      <p:sp>
        <p:nvSpPr>
          <p:cNvPr id="3" name="Content Placeholder 2"/>
          <p:cNvSpPr>
            <a:spLocks noGrp="1"/>
          </p:cNvSpPr>
          <p:nvPr>
            <p:ph idx="1"/>
          </p:nvPr>
        </p:nvSpPr>
        <p:spPr>
          <a:xfrm>
            <a:off x="533400" y="1676400"/>
            <a:ext cx="7886700" cy="2971800"/>
          </a:xfrm>
        </p:spPr>
        <p:txBody>
          <a:bodyPr>
            <a:normAutofit fontScale="92500" lnSpcReduction="10000"/>
          </a:bodyPr>
          <a:lstStyle>
            <a:defPPr/>
          </a:lstStyle>
          <a:p>
            <a:pPr marL="457200" indent="-457200">
              <a:buAutoNum type="arabicPeriod"/>
            </a:pPr>
            <a:endParaRPr lang="en-US" sz="2400" smtClean="0"/>
          </a:p>
          <a:p>
            <a:pPr marL="457200" indent="-457200">
              <a:buFont typeface="Wingdings 2"/>
              <a:buAutoNum type="arabicPeriod"/>
            </a:pPr>
            <a:r>
              <a:rPr lang="en-US" altLang="en-US" sz="2400" smtClean="0"/>
              <a:t>Advantages of Scrum Meeting.</a:t>
            </a:r>
          </a:p>
          <a:p>
            <a:pPr marL="457200" indent="-457200">
              <a:buFont typeface="Wingdings 2"/>
              <a:buAutoNum type="arabicPeriod"/>
            </a:pPr>
            <a:r>
              <a:rPr lang="en-US" altLang="en-US" sz="2400"/>
              <a:t>List out the values of scrum.</a:t>
            </a:r>
          </a:p>
          <a:p>
            <a:pPr marL="457200" indent="-457200">
              <a:buAutoNum type="arabicPeriod"/>
            </a:pPr>
            <a:r>
              <a:rPr lang="en-US" sz="2400" smtClean="0"/>
              <a:t>List out the Adoption Strategies.</a:t>
            </a:r>
          </a:p>
          <a:p>
            <a:pPr marL="457200" indent="-457200">
              <a:buAutoNum type="arabicPeriod" startAt="2"/>
            </a:pPr>
            <a:r>
              <a:rPr lang="en-US" sz="2400" smtClean="0"/>
              <a:t>Explain Process Mixtures of scrum.</a:t>
            </a:r>
          </a:p>
          <a:p>
            <a:pPr marL="457200" indent="-457200">
              <a:buAutoNum type="arabicPeriod" startAt="3"/>
            </a:pPr>
            <a:r>
              <a:rPr lang="en-US" altLang="en-US" sz="2400" smtClean="0"/>
              <a:t>List out the strengths of  Scrum.</a:t>
            </a:r>
          </a:p>
          <a:p>
            <a:pPr marL="457200" indent="-457200">
              <a:buAutoNum type="arabicPeriod" startAt="3"/>
            </a:pPr>
            <a:r>
              <a:rPr lang="en-US" altLang="en-US" sz="2400" smtClean="0"/>
              <a:t>List out common mistakes and misunderstandings of scrum.</a:t>
            </a:r>
          </a:p>
        </p:txBody>
      </p:sp>
    </p:spTree>
    <p:extLst>
      <p:ext uri="{BB962C8B-B14F-4D97-AF65-F5344CB8AC3E}">
        <p14:creationId xmlns:p14="http://schemas.microsoft.com/office/powerpoint/2010/main" val="2944411579"/>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533400" y="381001"/>
            <a:ext cx="7886700" cy="19050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r>
              <a:rPr kumimoji="0" lang="en-US" sz="4400" b="1" i="0" u="none" strike="noStrike" kern="1200" cap="none" spc="0" normalizeH="0" baseline="0" noProof="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a:ln>
                  <a:noFill/>
                </a:ln>
                <a:solidFill>
                  <a:srgbClr val="00B050"/>
                </a:solidFill>
                <a:effectLst/>
                <a:uLnTx/>
                <a:uFillTx/>
                <a:latin typeface="Times New Roman" pitchFamily="18" charset="0"/>
                <a:ea typeface="+mn-ea"/>
                <a:cs typeface="Times New Roman" pitchFamily="18" charset="0"/>
              </a:rPr>
              <a:t> </a:t>
            </a:r>
            <a:r>
              <a:rPr kumimoji="0" lang="en-US" sz="4400" b="1" i="0" u="none" strike="noStrike" kern="1200" cap="none" spc="0" normalizeH="0" noProof="0" smtClean="0">
                <a:ln>
                  <a:noFill/>
                </a:ln>
                <a:solidFill>
                  <a:srgbClr val="00B050"/>
                </a:solidFill>
                <a:effectLst/>
                <a:uLnTx/>
                <a:uFillTx/>
                <a:latin typeface="Times New Roman" pitchFamily="18" charset="0"/>
                <a:ea typeface="+mn-ea"/>
                <a:cs typeface="Times New Roman" pitchFamily="18" charset="0"/>
              </a:rPr>
              <a:t>15</a:t>
            </a:r>
            <a:endParaRPr kumimoji="0" lang="en-US" sz="4400" b="1" i="0" u="none" strike="noStrike" kern="1200" cap="none" spc="0" normalizeH="0" noProof="0">
              <a:ln>
                <a:noFill/>
              </a:ln>
              <a:solidFill>
                <a:srgbClr val="00B050"/>
              </a:solidFill>
              <a:effectLst/>
              <a:uLnTx/>
              <a:uFillTx/>
              <a:latin typeface="Times New Roman" pitchFamily="18" charset="0"/>
              <a:ea typeface="+mn-ea"/>
              <a:cs typeface="Times New Roman" pitchFamily="18" charset="0"/>
            </a:endParaRPr>
          </a:p>
          <a:p>
            <a:pPr algn="ctr"/>
            <a:r>
              <a:rPr lang="en-US" sz="4400" b="1">
                <a:solidFill>
                  <a:srgbClr val="C00000"/>
                </a:solidFill>
              </a:rPr>
              <a:t>KANBAN</a:t>
            </a:r>
            <a:endParaRPr lang="en-US" sz="4400">
              <a:solidFill>
                <a:srgbClr val="C00000"/>
              </a:solidFill>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00" name="Rectangle 2"/>
          <p:cNvSpPr>
            <a:spLocks noGrp="1" noChangeArrowheads="1"/>
          </p:cNvSpPr>
          <p:nvPr>
            <p:ph type="title"/>
          </p:nvPr>
        </p:nvSpPr>
        <p:spPr>
          <a:xfrm>
            <a:off x="762000" y="609600"/>
            <a:ext cx="6713621" cy="436144"/>
          </a:xfrm>
        </p:spPr>
        <p:txBody>
          <a:bodyPr>
            <a:normAutofit fontScale="90000"/>
          </a:bodyPr>
          <a:lstStyle>
            <a:defPPr/>
          </a:lstStyle>
          <a:p>
            <a:r>
              <a:rPr lang="en-US" altLang="en-US" b="1"/>
              <a:t>Topics to be discussed</a:t>
            </a:r>
          </a:p>
        </p:txBody>
      </p:sp>
      <p:sp>
        <p:nvSpPr>
          <p:cNvPr id="5" name="Slide Number Placeholder 4"/>
          <p:cNvSpPr>
            <a:spLocks noGrp="1"/>
          </p:cNvSpPr>
          <p:nvPr>
            <p:ph type="sldNum" sz="quarter" idx="12"/>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a:fld id="{79C84908-C73A-41A6-8B28-E25C5B584E60}" type="slidenum">
              <a:rPr lang="en-US" altLang="en-US" sz="750">
                <a:latin typeface="Helvetica" panose="020b0604020202020204" pitchFamily="34" charset="0"/>
              </a:rPr>
              <a:pPr/>
              <a:t>37</a:t>
            </a:fld>
            <a:endParaRPr lang="en-US" altLang="en-US" sz="750">
              <a:latin typeface="Helvetica" panose="020b0604020202020204" pitchFamily="34" charset="0"/>
            </a:endParaRPr>
          </a:p>
        </p:txBody>
      </p:sp>
      <p:sp>
        <p:nvSpPr>
          <p:cNvPr id="4101" name="Rectangle 3"/>
          <p:cNvSpPr>
            <a:spLocks noGrp="1" noChangeArrowheads="1"/>
          </p:cNvSpPr>
          <p:nvPr>
            <p:ph sz="quarter" idx="1"/>
          </p:nvPr>
        </p:nvSpPr>
        <p:spPr>
          <a:xfrm>
            <a:off x="685800" y="1600201"/>
            <a:ext cx="7886700" cy="3886200"/>
          </a:xfrm>
        </p:spPr>
        <p:txBody>
          <a:bodyPr>
            <a:normAutofit/>
          </a:bodyPr>
          <a:lstStyle>
            <a:defPPr/>
          </a:lstStyle>
          <a:p>
            <a:r>
              <a:rPr lang="en-US" altLang="en-US" sz="2400">
                <a:latin typeface="Times New Roman" pitchFamily="18" charset="0"/>
                <a:cs typeface="Times New Roman" pitchFamily="18" charset="0"/>
              </a:rPr>
              <a:t>Where did Kanban originate?</a:t>
            </a:r>
          </a:p>
          <a:p>
            <a:r>
              <a:rPr lang="en-US" altLang="en-US" sz="2400">
                <a:latin typeface="Times New Roman" pitchFamily="18" charset="0"/>
                <a:cs typeface="Times New Roman" pitchFamily="18" charset="0"/>
              </a:rPr>
              <a:t>What is the Kanban Method?</a:t>
            </a:r>
          </a:p>
          <a:p>
            <a:r>
              <a:rPr lang="en-US" altLang="en-US" sz="2400">
                <a:latin typeface="Times New Roman" pitchFamily="18" charset="0"/>
                <a:cs typeface="Times New Roman" pitchFamily="18" charset="0"/>
              </a:rPr>
              <a:t>Kanban Foundational Principles</a:t>
            </a:r>
          </a:p>
          <a:p>
            <a:endParaRPr lang="en-US" altLang="en-US" sz="2400" i="1">
              <a:latin typeface="Palatino" pitchFamily="-128" charset="0"/>
            </a:endParaRPr>
          </a:p>
        </p:txBody>
      </p:sp>
    </p:spTree>
    <p:extLst>
      <p:ext uri="{BB962C8B-B14F-4D97-AF65-F5344CB8AC3E}">
        <p14:creationId xmlns:p14="http://schemas.microsoft.com/office/powerpoint/2010/main" val="3593676863"/>
      </p:ext>
    </p:extLst>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076" name="Rectangle 2"/>
          <p:cNvSpPr>
            <a:spLocks noGrp="1" noChangeArrowheads="1"/>
          </p:cNvSpPr>
          <p:nvPr>
            <p:ph type="title"/>
          </p:nvPr>
        </p:nvSpPr>
        <p:spPr>
          <a:xfrm>
            <a:off x="306164" y="1961929"/>
            <a:ext cx="6551835" cy="481670"/>
          </a:xfrm>
          <a:noFill/>
        </p:spPr>
        <p:txBody>
          <a:bodyPr vert="horz" wrap="square" lIns="47625" tIns="19050" rIns="47625" bIns="19050" rtlCol="0" anchor="t">
            <a:spAutoFit/>
          </a:bodyPr>
          <a:lstStyle>
            <a:defPPr/>
          </a:lstStyle>
          <a:p>
            <a:pPr algn="l" eaLnBrk="1" hangingPunct="1"/>
            <a:r>
              <a:rPr lang="en-US" altLang="en-US" sz="3200"/>
              <a:t>KANBAN</a:t>
            </a:r>
          </a:p>
        </p:txBody>
      </p:sp>
      <p:sp>
        <p:nvSpPr>
          <p:cNvPr id="9" name="Slide Number Placeholder 4"/>
          <p:cNvSpPr>
            <a:spLocks noGrp="1"/>
          </p:cNvSpPr>
          <p:nvPr>
            <p:ph type="sldNum" sz="quarter" idx="12"/>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a:fld id="{862CFA7F-182D-4A7B-BD82-C727FFA4FE98}" type="slidenum">
              <a:rPr lang="en-US" altLang="en-US" sz="750">
                <a:latin typeface="Helvetica" panose="020b0604020202020204" pitchFamily="34" charset="0"/>
              </a:rPr>
              <a:pPr/>
              <a:t>38</a:t>
            </a:fld>
            <a:endParaRPr lang="en-US" altLang="en-US" sz="750">
              <a:latin typeface="Helvetica" panose="020b0604020202020204" pitchFamily="34" charset="0"/>
            </a:endParaRPr>
          </a:p>
        </p:txBody>
      </p:sp>
      <p:sp>
        <p:nvSpPr>
          <p:cNvPr id="125983" name="Rectangle 31"/>
          <p:cNvSpPr>
            <a:spLocks noChangeArrowheads="1"/>
          </p:cNvSpPr>
          <p:nvPr/>
        </p:nvSpPr>
        <p:spPr bwMode="auto">
          <a:xfrm>
            <a:off x="2805112" y="2955131"/>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4" name="Rectangle 32"/>
          <p:cNvSpPr>
            <a:spLocks noChangeArrowheads="1"/>
          </p:cNvSpPr>
          <p:nvPr/>
        </p:nvSpPr>
        <p:spPr bwMode="auto">
          <a:xfrm>
            <a:off x="2805112" y="3490913"/>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5" name="Rectangle 33"/>
          <p:cNvSpPr>
            <a:spLocks noChangeArrowheads="1"/>
          </p:cNvSpPr>
          <p:nvPr/>
        </p:nvSpPr>
        <p:spPr bwMode="auto">
          <a:xfrm>
            <a:off x="2805112" y="4026694"/>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6" name="Rectangle 34"/>
          <p:cNvSpPr>
            <a:spLocks noChangeArrowheads="1"/>
          </p:cNvSpPr>
          <p:nvPr/>
        </p:nvSpPr>
        <p:spPr bwMode="auto">
          <a:xfrm>
            <a:off x="2805112" y="4562475"/>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3081" name="Text Box 36"/>
          <p:cNvSpPr txBox="1">
            <a:spLocks noChangeArrowheads="1"/>
          </p:cNvSpPr>
          <p:nvPr/>
        </p:nvSpPr>
        <p:spPr bwMode="auto">
          <a:xfrm>
            <a:off x="609600" y="2590800"/>
            <a:ext cx="8077200"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1pPr>
            <a:lvl2pPr marL="742950" indent="-28575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2pPr>
            <a:lvl3pPr marL="11430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3pPr>
            <a:lvl4pPr marL="16002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4pPr>
            <a:lvl5pPr marL="20574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marL="285750" indent="-285750" algn="just">
              <a:buClr>
                <a:schemeClr val="accent1"/>
              </a:buClr>
              <a:buFont typeface="Arial" pitchFamily="34" charset="0"/>
              <a:buChar char="•"/>
            </a:pPr>
            <a:r>
              <a:rPr lang="en-US" sz="1800" err="1" smtClean="0"/>
              <a:t>Kanban </a:t>
            </a:r>
            <a:r>
              <a:rPr lang="en-US" sz="1800"/>
              <a:t>is a visual system for managing work. </a:t>
            </a:r>
            <a:r>
              <a:rPr lang="en-US" sz="1800" smtClean="0"/>
              <a:t> </a:t>
            </a:r>
            <a:endParaRPr lang="en-US" sz="1800"/>
          </a:p>
          <a:p>
            <a:pPr marL="285750" indent="-285750" algn="just">
              <a:buClr>
                <a:schemeClr val="accent1"/>
              </a:buClr>
              <a:buFont typeface="Arial" pitchFamily="34" charset="0"/>
              <a:buChar char="•"/>
            </a:pPr>
            <a:r>
              <a:rPr lang="en-US" sz="1800" smtClean="0"/>
              <a:t>It Visualizes </a:t>
            </a:r>
            <a:r>
              <a:rPr lang="en-US" sz="1800"/>
              <a:t>both the process (the workflow) and the actual work passing through that </a:t>
            </a:r>
            <a:r>
              <a:rPr lang="en-US" sz="1800" smtClean="0"/>
              <a:t>process.</a:t>
            </a:r>
          </a:p>
          <a:p>
            <a:pPr marL="285750" indent="-285750" algn="just">
              <a:buClr>
                <a:schemeClr val="accent1"/>
              </a:buClr>
              <a:buFont typeface="Arial" pitchFamily="34" charset="0"/>
              <a:buChar char="•"/>
            </a:pPr>
            <a:r>
              <a:rPr lang="en-US" sz="1800" err="1" smtClean="0"/>
              <a:t>Kanban </a:t>
            </a:r>
            <a:r>
              <a:rPr lang="en-US" sz="1800"/>
              <a:t>is a workflow management method designed to help us to visualize your work, maximize </a:t>
            </a:r>
            <a:r>
              <a:rPr lang="en-US" sz="1800" smtClean="0"/>
              <a:t>efficiency</a:t>
            </a:r>
            <a:r>
              <a:rPr lang="en-US" sz="1800" b="0" i="0" smtClean="0">
                <a:solidFill>
                  <a:srgbClr val="606060"/>
                </a:solidFill>
                <a:effectLst/>
                <a:latin typeface="Montserrat"/>
              </a:rPr>
              <a:t>.</a:t>
            </a:r>
          </a:p>
          <a:p>
            <a:pPr marL="285750" indent="-285750" algn="just">
              <a:buClr>
                <a:schemeClr val="accent1"/>
              </a:buClr>
              <a:buFont typeface="Arial" pitchFamily="34" charset="0"/>
              <a:buChar char="•"/>
            </a:pPr>
            <a:r>
              <a:rPr lang="en-US" sz="1800" smtClean="0"/>
              <a:t>The </a:t>
            </a:r>
            <a:r>
              <a:rPr lang="en-US" sz="1800"/>
              <a:t>goal of Kanban is to identify potential bottlenecks in your process and fix </a:t>
            </a:r>
            <a:r>
              <a:rPr lang="en-US" sz="1800" smtClean="0"/>
              <a:t>them, so </a:t>
            </a:r>
            <a:r>
              <a:rPr lang="en-US" sz="1800"/>
              <a:t>work can flow through it cost-effectively at an optimal speed or throughput.</a:t>
            </a:r>
          </a:p>
          <a:p>
            <a:pPr algn="just"/>
            <a:r>
              <a:rPr lang="en-US" sz="1800"/>
              <a:t>From Japanese, kanban is literally translated as billboard or signboard. Originating from manufacturing industry.</a:t>
            </a:r>
          </a:p>
          <a:p>
            <a:pPr algn="just"/>
            <a:endParaRPr lang="en-US" sz="1800"/>
          </a:p>
          <a:p>
            <a:pPr algn="just">
              <a:spcBef>
                <a:spcPct val="50000"/>
              </a:spcBef>
            </a:pPr>
            <a:r>
              <a:rPr lang="en-US" sz="1800"/>
              <a:t>. </a:t>
            </a:r>
            <a:r>
              <a:rPr lang="en-US" altLang="en-US" sz="1800" i="1">
                <a:latin typeface="Palatino" pitchFamily="-128" charset="0"/>
              </a:rPr>
              <a:t> </a:t>
            </a:r>
          </a:p>
        </p:txBody>
      </p:sp>
      <p:sp>
        <p:nvSpPr>
          <p:cNvPr id="2" name="TextBox 1"/>
          <p:cNvSpPr txBox="1"/>
          <p:nvPr/>
        </p:nvSpPr>
        <p:spPr>
          <a:xfrm>
            <a:off x="1243584" y="461918"/>
            <a:ext cx="6248400" cy="600164"/>
          </a:xfrm>
          <a:prstGeom prst="rect">
            <a:avLst/>
          </a:prstGeom>
          <a:noFill/>
        </p:spPr>
        <p:txBody>
          <a:bodyPr wrap="square" rtlCol="0">
            <a:spAutoFit/>
          </a:bodyPr>
          <a:lstStyle>
            <a:defPPr>
              <a:defRPr lang="en-US"/>
            </a:defPPr>
          </a:lstStyle>
          <a:p>
            <a:pPr algn="ctr"/>
            <a:r>
              <a:rPr lang="en-IN" sz="3300" b="1">
                <a:solidFill>
                  <a:schemeClr val="accent3"/>
                </a:solidFill>
                <a:latin typeface="+mj-lt"/>
              </a:rPr>
              <a:t>INTRODUCTION</a:t>
            </a:r>
          </a:p>
        </p:txBody>
      </p:sp>
    </p:spTree>
    <p:extLst>
      <p:ext uri="{BB962C8B-B14F-4D97-AF65-F5344CB8AC3E}">
        <p14:creationId xmlns:p14="http://schemas.microsoft.com/office/powerpoint/2010/main" val="2244266962"/>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301752" y="228600"/>
            <a:ext cx="8534400" cy="990600"/>
          </a:xfrm>
        </p:spPr>
        <p:txBody>
          <a:bodyPr>
            <a:normAutofit fontScale="90000"/>
          </a:bodyPr>
          <a:lstStyle>
            <a:defPPr/>
          </a:lstStyle>
          <a:p>
            <a:r>
              <a:rPr lang="en-US" sz="2700" b="1">
                <a:solidFill>
                  <a:schemeClr val="accent3"/>
                </a:solidFill>
                <a:latin typeface="Times New Roman" pitchFamily="18" charset="0"/>
                <a:cs typeface="Times New Roman" pitchFamily="18" charset="0"/>
              </a:rPr>
              <a:t>Where did Kanban originate? – A Brief History on Kanban</a:t>
            </a:r>
            <a:br>
              <a:rPr lang="en-US" sz="3200">
                <a:solidFill>
                  <a:srgbClr val="C00000"/>
                </a:solidFill>
              </a:rPr>
            </a:br>
            <a:endParaRPr lang="en-IN"/>
          </a:p>
        </p:txBody>
      </p:sp>
      <p:sp>
        <p:nvSpPr>
          <p:cNvPr id="3" name="Content Placeholder 2"/>
          <p:cNvSpPr>
            <a:spLocks noGrp="1"/>
          </p:cNvSpPr>
          <p:nvPr>
            <p:ph sz="quarter" idx="1"/>
          </p:nvPr>
        </p:nvSpPr>
        <p:spPr/>
        <p:txBody>
          <a:bodyPr>
            <a:normAutofit/>
          </a:bodyPr>
          <a:lstStyle>
            <a:defPPr/>
          </a:lstStyle>
          <a:p>
            <a:pPr algn="just">
              <a:buFont typeface="Arial" pitchFamily="34" charset="0"/>
              <a:buChar char="•"/>
            </a:pPr>
            <a:r>
              <a:rPr lang="en-US" sz="2200" err="1">
                <a:latin typeface="Times New Roman" pitchFamily="18" charset="0"/>
                <a:cs typeface="Times New Roman" pitchFamily="18" charset="0"/>
              </a:rPr>
              <a:t>Kanban </a:t>
            </a:r>
            <a:r>
              <a:rPr lang="en-US" sz="2200" smtClean="0">
                <a:latin typeface="Times New Roman" pitchFamily="18" charset="0"/>
                <a:cs typeface="Times New Roman" pitchFamily="18" charset="0"/>
              </a:rPr>
              <a:t>originated </a:t>
            </a:r>
            <a:r>
              <a:rPr lang="en-US" sz="2200">
                <a:latin typeface="Times New Roman" pitchFamily="18" charset="0"/>
                <a:cs typeface="Times New Roman" pitchFamily="18" charset="0"/>
              </a:rPr>
              <a:t>from the Toyota Production System (TPS). In the late 1940s, Toyota introduced “just in time” manufacturing to their production. </a:t>
            </a:r>
          </a:p>
          <a:p>
            <a:pPr algn="just">
              <a:buFont typeface="Arial" pitchFamily="34" charset="0"/>
              <a:buChar char="•"/>
            </a:pPr>
            <a:r>
              <a:rPr lang="en-US" sz="2200">
                <a:latin typeface="Times New Roman" pitchFamily="18" charset="0"/>
                <a:cs typeface="Times New Roman" pitchFamily="18" charset="0"/>
              </a:rPr>
              <a:t>The approach represents a pull </a:t>
            </a:r>
            <a:r>
              <a:rPr lang="en-US" sz="2200" smtClean="0">
                <a:latin typeface="Times New Roman" pitchFamily="18" charset="0"/>
                <a:cs typeface="Times New Roman" pitchFamily="18" charset="0"/>
              </a:rPr>
              <a:t>system. </a:t>
            </a:r>
            <a:endParaRPr lang="en-US" sz="2200">
              <a:latin typeface="Times New Roman" pitchFamily="18" charset="0"/>
              <a:cs typeface="Times New Roman" pitchFamily="18" charset="0"/>
            </a:endParaRPr>
          </a:p>
          <a:p>
            <a:pPr algn="just">
              <a:buFont typeface="Arial" pitchFamily="34" charset="0"/>
              <a:buChar char="•"/>
            </a:pPr>
            <a:r>
              <a:rPr lang="en-US" sz="2200">
                <a:latin typeface="Times New Roman" pitchFamily="18" charset="0"/>
                <a:cs typeface="Times New Roman" pitchFamily="18" charset="0"/>
              </a:rPr>
              <a:t>This means that production is based on customer demand, rather than the standard push practice to produce amounts of goods and pushing them to the market.</a:t>
            </a:r>
          </a:p>
          <a:p>
            <a:pPr indent="-342900" algn="just">
              <a:buFont typeface="Arial" pitchFamily="34" charset="0"/>
              <a:buChar char="•"/>
            </a:pPr>
            <a:r>
              <a:rPr lang="en-US" sz="2200">
                <a:latin typeface="Times New Roman" pitchFamily="18" charset="0"/>
                <a:cs typeface="Times New Roman" pitchFamily="18" charset="0"/>
              </a:rPr>
              <a:t>Its core purpose is minimizing waste activities without sacrificing productivity. </a:t>
            </a:r>
          </a:p>
          <a:p>
            <a:pPr indent="-342900" algn="just">
              <a:buFont typeface="Arial" pitchFamily="34" charset="0"/>
              <a:buChar char="•"/>
            </a:pPr>
            <a:r>
              <a:rPr lang="en-US" sz="2200">
                <a:latin typeface="Times New Roman" pitchFamily="18" charset="0"/>
                <a:cs typeface="Times New Roman" pitchFamily="18" charset="0"/>
              </a:rPr>
              <a:t>The main goal is to create more value for the customer without generating more costs.</a:t>
            </a:r>
            <a:endParaRPr lang="en-IN" sz="2200">
              <a:latin typeface="Times New Roman" pitchFamily="18" charset="0"/>
              <a:cs typeface="Times New Roman" pitchFamily="18" charset="0"/>
            </a:endParaRPr>
          </a:p>
          <a:p>
            <a:endParaRPr lang="en-IN" sz="2200"/>
          </a:p>
        </p:txBody>
      </p:sp>
    </p:spTree>
    <p:extLst>
      <p:ext uri="{BB962C8B-B14F-4D97-AF65-F5344CB8AC3E}">
        <p14:creationId xmlns:p14="http://schemas.microsoft.com/office/powerpoint/2010/main" val="1522864076"/>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IN" smtClean="0"/>
              <a:t>Scrum Principles</a:t>
            </a:r>
            <a:endParaRPr lang="en-IN"/>
          </a:p>
        </p:txBody>
      </p:sp>
      <p:pic>
        <p:nvPicPr>
          <p:cNvPr id="5" name="Content Placeholder 4"/>
          <p:cNvPicPr>
            <a:picLocks noGrp="1"/>
          </p:cNvPicPr>
          <p:nvPr>
            <p:ph sz="quarter" idx="1"/>
          </p:nvPr>
        </p:nvPicPr>
        <p:blipFill>
          <a:blip r:embed="rId2">
            <a:extLst>
              <a:ext uri="{28A0092B-C50C-407E-A947-70E740481C1C}">
                <a14:useLocalDpi xmlns:a14="http://schemas.microsoft.com/office/drawing/2010/main" val="0"/>
              </a:ext>
            </a:extLst>
          </a:blip>
          <a:srcRect l="18867" t="12247" r="18633" b="4420"/>
          <a:stretch>
            <a:fillRect/>
          </a:stretch>
        </p:blipFill>
        <p:spPr bwMode="auto">
          <a:xfrm>
            <a:off x="1979712" y="1844824"/>
            <a:ext cx="5184576" cy="403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4519661"/>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74" name="Rectangle 73">
            <a:extLst>
              <a:ext uri="{FF2B5EF4-FFF2-40B4-BE49-F238E27FC236}">
                <a16:creationId xmlns:a16="http://schemas.microsoft.com/office/drawing/2014/main" xmlns=""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53746" y="303591"/>
            <a:ext cx="3251495"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Georgia"/>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Georgia"/>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Georgia"/>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Georgia"/>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Georgia"/>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Georgia"/>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Georgia"/>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Georgia"/>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Georgia"/>
                <a:ea typeface="Arial" pitchFamily="34" charset="0"/>
                <a:cs typeface="Arial" pitchFamily="34" charset="0"/>
                <a:sym typeface="Wingdings"/>
              </a:defRPr>
            </a:lvl9pPr>
          </a:lstStyle>
          <a:p>
            <a:pPr algn="ctr"/>
            <a:endParaRPr lang="en-US"/>
          </a:p>
        </p:txBody>
      </p:sp>
      <p:sp>
        <p:nvSpPr>
          <p:cNvPr id="6148" name="Rectangle 2"/>
          <p:cNvSpPr>
            <a:spLocks noGrp="1" noChangeArrowheads="1"/>
          </p:cNvSpPr>
          <p:nvPr>
            <p:ph type="title"/>
          </p:nvPr>
        </p:nvSpPr>
        <p:spPr>
          <a:xfrm>
            <a:off x="914399" y="1219200"/>
            <a:ext cx="2057401" cy="3276600"/>
          </a:xfrm>
        </p:spPr>
        <p:txBody>
          <a:bodyPr vert="horz" lIns="47625" tIns="19050" rIns="47625" bIns="19050" rtlCol="0">
            <a:normAutofit fontScale="90000"/>
          </a:bodyPr>
          <a:lstStyle>
            <a:defPPr/>
          </a:lstStyle>
          <a:p>
            <a:r>
              <a:rPr lang="en-US" sz="4200" b="1"/>
              <a:t>What is the Kanban Method?</a:t>
            </a:r>
            <a:endParaRPr lang="en-US" sz="4200"/>
          </a:p>
        </p:txBody>
      </p:sp>
      <p:sp>
        <p:nvSpPr>
          <p:cNvPr id="5" name="Slide Number Placeholder 4"/>
          <p:cNvSpPr>
            <a:spLocks noGrp="1"/>
          </p:cNvSpPr>
          <p:nvPr>
            <p:ph type="sldNum" sz="quarter" idx="12"/>
          </p:nvPr>
        </p:nvSpPr>
        <p:spPr>
          <a:xfrm>
            <a:off x="6457950" y="6356350"/>
            <a:ext cx="2057400" cy="365125"/>
          </a:xfrm>
        </p:spPr>
        <p:txBody>
          <a:bodyPr>
            <a:normAutofit/>
          </a:bodyPr>
          <a:lstStyle>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spcAft>
                <a:spcPts val="600"/>
              </a:spcAft>
            </a:pPr>
            <a:fld id="{F53FDCAE-8D15-4A4F-90D9-3D0ADEE91CA8}" type="slidenum">
              <a:rPr lang="en-US" altLang="en-US" sz="1000">
                <a:solidFill>
                  <a:srgbClr val="898989"/>
                </a:solidFill>
                <a:latin typeface="Helvetica" panose="020b0604020202020204" pitchFamily="34" charset="0"/>
              </a:rPr>
              <a:pPr defTabSz="685800">
                <a:spcAft>
                  <a:spcPts val="600"/>
                </a:spcAft>
              </a:pPr>
              <a:t>40</a:t>
            </a:fld>
            <a:endParaRPr lang="en-US" altLang="en-US" sz="1000">
              <a:solidFill>
                <a:srgbClr val="898989"/>
              </a:solidFill>
              <a:latin typeface="Helvetica" panose="020b0604020202020204" pitchFamily="34" charset="0"/>
            </a:endParaRPr>
          </a:p>
        </p:txBody>
      </p:sp>
      <p:graphicFrame>
        <p:nvGraphicFramePr>
          <p:cNvPr id="6150" name="Content Placeholder 2">
            <a:extLst>
              <a:ext uri="{FF2B5EF4-FFF2-40B4-BE49-F238E27FC236}">
                <a16:creationId xmlns:a16="http://schemas.microsoft.com/office/drawing/2014/main" xmlns="" id="{13C1A63B-2005-437C-8C18-172DF0553B2D}"/>
              </a:ext>
            </a:extLst>
          </p:cNvPr>
          <p:cNvGraphicFramePr>
            <a:graphicFrameLocks noGrp="1"/>
          </p:cNvGraphicFramePr>
          <p:nvPr>
            <p:ph sz="quarter" idx="1"/>
            <p:extLst>
              <p:ext uri="{D42A27DB-BD31-4B8C-83A1-F6EECF244321}">
                <p14:modId xmlns:p14="http://schemas.microsoft.com/office/powerpoint/2010/main" val="3540714441"/>
              </p:ext>
            </p:extLst>
          </p:nvPr>
        </p:nvGraphicFramePr>
        <p:xfrm>
          <a:off x="3875238" y="303591"/>
          <a:ext cx="4941519" cy="5896743"/>
        </p:xfrm>
        <a:graphic>
          <a:graphicData uri="http://schemas.openxmlformats.org/drawingml/2006/diagram">
            <dgm:relIds xmlns:dgm="http://schemas.openxmlformats.org/drawingml/2006/diagram" r:dm="rId4" r:lo="rId5" r:qs="rId6" r:cs="rId7"/>
          </a:graphicData>
        </a:graphic>
      </p:graphicFrame>
    </p:spTree>
    <p:extLst>
      <p:ext uri="{BB962C8B-B14F-4D97-AF65-F5344CB8AC3E}">
        <p14:creationId xmlns:p14="http://schemas.microsoft.com/office/powerpoint/2010/main" val="2235962040"/>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172" name="Rectangle 2"/>
          <p:cNvSpPr>
            <a:spLocks noGrp="1" noChangeArrowheads="1"/>
          </p:cNvSpPr>
          <p:nvPr>
            <p:ph type="title"/>
          </p:nvPr>
        </p:nvSpPr>
        <p:spPr>
          <a:xfrm>
            <a:off x="457200" y="304800"/>
            <a:ext cx="7620000" cy="589360"/>
          </a:xfrm>
        </p:spPr>
        <p:txBody>
          <a:bodyPr>
            <a:normAutofit fontScale="90000"/>
          </a:bodyPr>
          <a:lstStyle>
            <a:defPPr/>
          </a:lstStyle>
          <a:p>
            <a:r>
              <a:rPr lang="en-US" b="1"/>
              <a:t>Kanban Principles &amp; Practices</a:t>
            </a:r>
            <a:endParaRPr lang="en-US"/>
          </a:p>
        </p:txBody>
      </p:sp>
      <p:sp>
        <p:nvSpPr>
          <p:cNvPr id="5" name="Slide Number Placeholder 4"/>
          <p:cNvSpPr>
            <a:spLocks noGrp="1"/>
          </p:cNvSpPr>
          <p:nvPr>
            <p:ph type="sldNum" sz="quarter" idx="12"/>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84A86CCE-E931-4614-B1F0-610F26DB7207}" type="slidenum">
              <a:rPr lang="en-US" altLang="en-US" sz="750">
                <a:solidFill>
                  <a:prstClr val="black"/>
                </a:solidFill>
                <a:latin typeface="Helvetica" panose="020b0604020202020204" pitchFamily="34" charset="0"/>
              </a:rPr>
              <a:pPr defTabSz="685800"/>
              <a:t>41</a:t>
            </a:fld>
            <a:endParaRPr lang="en-US" altLang="en-US" sz="750">
              <a:solidFill>
                <a:prstClr val="black"/>
              </a:solidFill>
              <a:latin typeface="Helvetica" panose="020b0604020202020204" pitchFamily="34" charset="0"/>
            </a:endParaRPr>
          </a:p>
        </p:txBody>
      </p:sp>
      <p:sp>
        <p:nvSpPr>
          <p:cNvPr id="7173" name="Rectangle 3"/>
          <p:cNvSpPr>
            <a:spLocks noGrp="1" noChangeArrowheads="1"/>
          </p:cNvSpPr>
          <p:nvPr>
            <p:ph sz="quarter" idx="1"/>
          </p:nvPr>
        </p:nvSpPr>
        <p:spPr>
          <a:xfrm>
            <a:off x="762000" y="1371600"/>
            <a:ext cx="7704221" cy="5029200"/>
          </a:xfrm>
        </p:spPr>
        <p:txBody>
          <a:bodyPr>
            <a:noAutofit/>
          </a:bodyPr>
          <a:lstStyle>
            <a:defPPr/>
          </a:lstStyle>
          <a:p>
            <a:pPr lvl="0" algn="just">
              <a:buNone/>
            </a:pPr>
            <a:endParaRPr lang="en-US" sz="2000" b="1">
              <a:solidFill>
                <a:srgbClr val="C00000"/>
              </a:solidFill>
            </a:endParaRPr>
          </a:p>
          <a:p>
            <a:pPr lvl="0" algn="just">
              <a:buNone/>
            </a:pPr>
            <a:r>
              <a:rPr lang="en-US" sz="2000" b="1">
                <a:solidFill>
                  <a:srgbClr val="C00000"/>
                </a:solidFill>
              </a:rPr>
              <a:t>The four foundational principles </a:t>
            </a:r>
          </a:p>
          <a:p>
            <a:pPr lvl="0" algn="just">
              <a:buNone/>
            </a:pPr>
            <a:r>
              <a:rPr lang="en-US" sz="2000"/>
              <a:t>•	Start with what you are doing now:</a:t>
            </a:r>
          </a:p>
          <a:p>
            <a:pPr lvl="0" algn="just">
              <a:buNone/>
            </a:pPr>
            <a:r>
              <a:rPr lang="en-US" sz="2000"/>
              <a:t>•	Agree to pursue incremental, evolutionary change</a:t>
            </a:r>
          </a:p>
          <a:p>
            <a:pPr lvl="0" algn="just">
              <a:buNone/>
            </a:pPr>
            <a:r>
              <a:rPr lang="en-US" sz="2000"/>
              <a:t>•	Initially, respect current roles, responsibilities and job-titles</a:t>
            </a:r>
          </a:p>
          <a:p>
            <a:pPr lvl="0" algn="just">
              <a:buNone/>
            </a:pPr>
            <a:r>
              <a:rPr lang="en-US" sz="2000"/>
              <a:t>•	Encourage acts of leadership at all levels</a:t>
            </a:r>
          </a:p>
        </p:txBody>
      </p:sp>
    </p:spTree>
    <p:extLst>
      <p:ext uri="{BB962C8B-B14F-4D97-AF65-F5344CB8AC3E}">
        <p14:creationId xmlns:p14="http://schemas.microsoft.com/office/powerpoint/2010/main" val="2264098976"/>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Questions</a:t>
            </a:r>
          </a:p>
        </p:txBody>
      </p:sp>
      <p:sp>
        <p:nvSpPr>
          <p:cNvPr id="3" name="Content Placeholder 2"/>
          <p:cNvSpPr>
            <a:spLocks noGrp="1"/>
          </p:cNvSpPr>
          <p:nvPr>
            <p:ph sz="quarter" idx="1"/>
          </p:nvPr>
        </p:nvSpPr>
        <p:spPr>
          <a:xfrm>
            <a:off x="533400" y="1676400"/>
            <a:ext cx="7886700" cy="3733800"/>
          </a:xfrm>
        </p:spPr>
        <p:txBody>
          <a:bodyPr/>
          <a:lstStyle>
            <a:defPPr/>
          </a:lstStyle>
          <a:p>
            <a:pPr marL="457200" indent="-457200">
              <a:buFont typeface="+mj-lt"/>
              <a:buAutoNum type="arabicPeriod"/>
            </a:pPr>
            <a:r>
              <a:rPr lang="en-US" sz="2400"/>
              <a:t>Define Kanban.</a:t>
            </a:r>
          </a:p>
          <a:p>
            <a:pPr marL="457200" indent="-457200">
              <a:buFont typeface="+mj-lt"/>
              <a:buAutoNum type="arabicPeriod"/>
            </a:pPr>
            <a:r>
              <a:rPr lang="en-US" sz="2400"/>
              <a:t>Where did Kanban originate?</a:t>
            </a:r>
          </a:p>
          <a:p>
            <a:pPr marL="457200" indent="-457200">
              <a:buFont typeface="+mj-lt"/>
              <a:buAutoNum type="arabicPeriod"/>
            </a:pPr>
            <a:r>
              <a:rPr lang="en-US" sz="2400"/>
              <a:t>What is the Kanban Method?</a:t>
            </a:r>
          </a:p>
          <a:p>
            <a:pPr marL="457200" indent="-457200">
              <a:buFont typeface="+mj-lt"/>
              <a:buAutoNum type="arabicPeriod"/>
            </a:pPr>
            <a:r>
              <a:rPr lang="en-US" sz="2400"/>
              <a:t>Explain Kanban Foundational </a:t>
            </a:r>
            <a:r>
              <a:rPr lang="en-US" sz="2400" smtClean="0"/>
              <a:t>Principles</a:t>
            </a:r>
            <a:endParaRPr lang="en-US" sz="2400"/>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533400" y="1981200"/>
            <a:ext cx="7886700" cy="1663699"/>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r>
              <a:rPr kumimoji="0" lang="en-US" sz="4400" b="1" i="0" u="none" strike="noStrike" kern="1200" cap="none" spc="0" normalizeH="0" baseline="0" noProof="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a:ln>
                  <a:noFill/>
                </a:ln>
                <a:solidFill>
                  <a:srgbClr val="00B050"/>
                </a:solidFill>
                <a:effectLst/>
                <a:uLnTx/>
                <a:uFillTx/>
                <a:latin typeface="Times New Roman" pitchFamily="18" charset="0"/>
                <a:ea typeface="+mn-ea"/>
                <a:cs typeface="Times New Roman" pitchFamily="18" charset="0"/>
              </a:rPr>
              <a:t> 16 </a:t>
            </a:r>
          </a:p>
          <a:p>
            <a:pPr algn="ctr"/>
            <a:r>
              <a:rPr lang="en-US" sz="4400" b="1">
                <a:solidFill>
                  <a:srgbClr val="C00000"/>
                </a:solidFill>
              </a:rPr>
              <a:t>KANBAN</a:t>
            </a:r>
            <a:endParaRPr lang="en-US" sz="4400">
              <a:solidFill>
                <a:srgbClr val="C00000"/>
              </a:solidFill>
            </a:endParaRP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00" name="Rectangle 2"/>
          <p:cNvSpPr>
            <a:spLocks noGrp="1" noChangeArrowheads="1"/>
          </p:cNvSpPr>
          <p:nvPr>
            <p:ph type="title"/>
          </p:nvPr>
        </p:nvSpPr>
        <p:spPr>
          <a:xfrm>
            <a:off x="762000" y="609600"/>
            <a:ext cx="6713621" cy="436144"/>
          </a:xfrm>
        </p:spPr>
        <p:txBody>
          <a:bodyPr>
            <a:normAutofit fontScale="90000"/>
          </a:bodyPr>
          <a:lstStyle>
            <a:defPPr/>
          </a:lstStyle>
          <a:p>
            <a:r>
              <a:rPr lang="en-US" altLang="en-US" b="1"/>
              <a:t>Topics to be discussed</a:t>
            </a:r>
          </a:p>
        </p:txBody>
      </p:sp>
      <p:sp>
        <p:nvSpPr>
          <p:cNvPr id="4101" name="Rectangle 3"/>
          <p:cNvSpPr>
            <a:spLocks noGrp="1" noChangeArrowheads="1"/>
          </p:cNvSpPr>
          <p:nvPr>
            <p:ph idx="1"/>
          </p:nvPr>
        </p:nvSpPr>
        <p:spPr>
          <a:xfrm>
            <a:off x="685800" y="1600201"/>
            <a:ext cx="7886700" cy="3886200"/>
          </a:xfrm>
        </p:spPr>
        <p:txBody>
          <a:bodyPr>
            <a:normAutofit/>
          </a:bodyPr>
          <a:lstStyle>
            <a:defPPr/>
          </a:lstStyle>
          <a:p>
            <a:r>
              <a:rPr lang="en-US" altLang="en-US" sz="2400" i="1">
                <a:latin typeface="Palatino" pitchFamily="-128" charset="0"/>
              </a:rPr>
              <a:t>Where did Kanban originate?</a:t>
            </a:r>
          </a:p>
          <a:p>
            <a:r>
              <a:rPr lang="en-US" altLang="en-US" sz="2400" i="1">
                <a:latin typeface="Palatino" pitchFamily="-128" charset="0"/>
              </a:rPr>
              <a:t>What is the Kanban Method?</a:t>
            </a:r>
          </a:p>
          <a:p>
            <a:r>
              <a:rPr lang="en-US" altLang="en-US" sz="2400" i="1">
                <a:latin typeface="Palatino" pitchFamily="-128" charset="0"/>
              </a:rPr>
              <a:t>Kanban Foundational Principles</a:t>
            </a:r>
          </a:p>
          <a:p>
            <a:r>
              <a:rPr lang="en-US" altLang="en-US" sz="2400" i="1">
                <a:latin typeface="Palatino" pitchFamily="-128" charset="0"/>
              </a:rPr>
              <a:t>6 Core Practices of the Kanban</a:t>
            </a:r>
          </a:p>
          <a:p>
            <a:r>
              <a:rPr lang="en-US" altLang="en-US" sz="2400" i="1">
                <a:latin typeface="Palatino" pitchFamily="-128" charset="0"/>
              </a:rPr>
              <a:t>Positive side of Kanban</a:t>
            </a:r>
          </a:p>
          <a:p>
            <a:r>
              <a:rPr lang="en-US" altLang="en-US" sz="2400" i="1">
                <a:latin typeface="Palatino" pitchFamily="-128" charset="0"/>
              </a:rPr>
              <a:t>Main components of Kanban Board</a:t>
            </a:r>
          </a:p>
          <a:p>
            <a:r>
              <a:rPr lang="en-US" altLang="en-US" sz="2400" i="1">
                <a:latin typeface="Palatino" pitchFamily="-128" charset="0"/>
              </a:rPr>
              <a:t>WIP Limits in Kanban</a:t>
            </a:r>
          </a:p>
          <a:p>
            <a:r>
              <a:rPr lang="en-IN" sz="2400" i="1">
                <a:latin typeface="Palatino" pitchFamily="-128" charset="0"/>
              </a:rPr>
              <a:t>Prioritizing the Kanban Backlog</a:t>
            </a:r>
          </a:p>
          <a:p>
            <a:endParaRPr lang="en-US" altLang="en-US" sz="2400" i="1">
              <a:latin typeface="Palatino" pitchFamily="-128" charset="0"/>
            </a:endParaRPr>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a:fld id="{79C84908-C73A-41A6-8B28-E25C5B584E60}" type="slidenum">
              <a:rPr lang="en-US" altLang="en-US" sz="750">
                <a:latin typeface="Helvetica" panose="020b0604020202020204" pitchFamily="34" charset="0"/>
              </a:rPr>
              <a:pPr/>
              <a:t>44</a:t>
            </a:fld>
            <a:endParaRPr lang="en-US" altLang="en-US" sz="750">
              <a:latin typeface="Helvetica" panose="020b0604020202020204" pitchFamily="34" charset="0"/>
            </a:endParaRPr>
          </a:p>
        </p:txBody>
      </p:sp>
    </p:spTree>
    <p:extLst>
      <p:ext uri="{BB962C8B-B14F-4D97-AF65-F5344CB8AC3E}">
        <p14:creationId xmlns:p14="http://schemas.microsoft.com/office/powerpoint/2010/main" xmlns="" val="3593676863"/>
      </p:ext>
    </p:extLst>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b="1"/>
              <a:t>6 Core Practices of the Kanban Method</a:t>
            </a:r>
            <a:endParaRPr lang="en-US"/>
          </a:p>
        </p:txBody>
      </p:sp>
      <p:sp>
        <p:nvSpPr>
          <p:cNvPr id="9221" name="Rectangle 3"/>
          <p:cNvSpPr>
            <a:spLocks noGrp="1" noChangeArrowheads="1"/>
          </p:cNvSpPr>
          <p:nvPr>
            <p:ph idx="1"/>
          </p:nvPr>
        </p:nvSpPr>
        <p:spPr>
          <a:xfrm>
            <a:off x="609600" y="1066800"/>
            <a:ext cx="8077200" cy="4800600"/>
          </a:xfrm>
        </p:spPr>
        <p:txBody>
          <a:bodyPr>
            <a:noAutofit/>
          </a:bodyPr>
          <a:lstStyle>
            <a:defPPr/>
          </a:lstStyle>
          <a:p>
            <a:pPr/>
            <a:r>
              <a:rPr lang="en-US" sz="2400"/>
              <a:t>Visualize the flow of work</a:t>
            </a:r>
          </a:p>
          <a:p>
            <a:pPr/>
            <a:r>
              <a:rPr lang="en-US" sz="2400"/>
              <a:t>Limit WIP (Work in Progress)</a:t>
            </a:r>
          </a:p>
          <a:p>
            <a:pPr/>
            <a:r>
              <a:rPr lang="en-US" sz="2400"/>
              <a:t>Manage Flow</a:t>
            </a:r>
          </a:p>
          <a:p>
            <a:pPr/>
            <a:r>
              <a:rPr lang="en-US" sz="2400"/>
              <a:t>Make Process Policies Explicit</a:t>
            </a:r>
          </a:p>
          <a:p>
            <a:pPr/>
            <a:r>
              <a:rPr lang="en-US" sz="2400"/>
              <a:t>Implement Feedback Loops</a:t>
            </a:r>
          </a:p>
          <a:p>
            <a:pPr/>
            <a:r>
              <a:rPr lang="en-US" sz="2400"/>
              <a:t>Improve Collaboratively, Evolve Experimentally (using the scientific method)</a:t>
            </a:r>
            <a:endParaRPr lang="en-US" altLang="en-US" sz="2200">
              <a:latin typeface="Palatino" pitchFamily="-128" charset="0"/>
            </a:endParaRPr>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45</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xmlns="" val="16277075"/>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br>
              <a:rPr lang="en-US" sz="4400"/>
            </a:br>
            <a:r>
              <a:rPr lang="en-US" sz="4400"/>
              <a:t>Visualize the flow of work:</a:t>
            </a:r>
            <a:br>
              <a:rPr lang="en-US" sz="4400"/>
            </a:br>
            <a:endParaRPr lang="en-US"/>
          </a:p>
        </p:txBody>
      </p:sp>
      <p:sp>
        <p:nvSpPr>
          <p:cNvPr id="9221" name="Rectangle 3"/>
          <p:cNvSpPr>
            <a:spLocks noGrp="1" noChangeArrowheads="1"/>
          </p:cNvSpPr>
          <p:nvPr>
            <p:ph idx="1"/>
          </p:nvPr>
        </p:nvSpPr>
        <p:spPr>
          <a:xfrm>
            <a:off x="946150" y="1129144"/>
            <a:ext cx="7740650" cy="4738255"/>
          </a:xfrm>
        </p:spPr>
        <p:txBody>
          <a:bodyPr>
            <a:noAutofit/>
          </a:bodyPr>
          <a:lstStyle>
            <a:defPPr/>
          </a:lstStyle>
          <a:p>
            <a:pPr/>
            <a:endParaRPr lang="en-US" sz="2400"/>
          </a:p>
          <a:p>
            <a:pPr/>
            <a:endParaRPr lang="en-US" sz="2400"/>
          </a:p>
          <a:p>
            <a:pPr/>
            <a:endParaRPr lang="en-US" sz="2400"/>
          </a:p>
          <a:p>
            <a:pPr/>
            <a:endParaRPr lang="en-US" sz="2400"/>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46</a:t>
            </a:fld>
            <a:endParaRPr lang="en-US" altLang="en-US" sz="750">
              <a:solidFill>
                <a:prstClr val="black"/>
              </a:solidFill>
              <a:latin typeface="Helvetica" panose="020b0604020202020204" pitchFamily="34" charset="0"/>
            </a:endParaRPr>
          </a:p>
        </p:txBody>
      </p:sp>
      <p:pic>
        <p:nvPicPr>
          <p:cNvPr id="1028" name="Picture 4" descr="Basic Kanban board">
            <a:extLst>
              <a:ext uri="{FF2B5EF4-FFF2-40B4-BE49-F238E27FC236}">
                <a16:creationId xmlns:a16="http://schemas.microsoft.com/office/drawing/2014/main" xmlns="" id="{C431F5B7-C0EE-421B-9F1F-4C1B34808C01}"/>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118752" y="1524000"/>
            <a:ext cx="9025247" cy="3860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3446004"/>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B882C800-F6DC-45E8-B9C9-9C2A05C35C52}"/>
              </a:ext>
            </a:extLst>
          </p:cNvPr>
          <p:cNvSpPr>
            <a:spLocks noGrp="1"/>
          </p:cNvSpPr>
          <p:nvPr>
            <p:ph type="title"/>
          </p:nvPr>
        </p:nvSpPr>
        <p:spPr/>
        <p:txBody>
          <a:bodyPr/>
          <a:lstStyle>
            <a:defPPr/>
          </a:lstStyle>
          <a:p>
            <a:pPr/>
            <a:r>
              <a:rPr lang="en-IN"/>
              <a:t>Limit work in progress</a:t>
            </a:r>
          </a:p>
        </p:txBody>
      </p:sp>
      <p:sp>
        <p:nvSpPr>
          <p:cNvPr id="3" name="Content Placeholder 2">
            <a:extLst>
              <a:ext uri="{FF2B5EF4-FFF2-40B4-BE49-F238E27FC236}">
                <a16:creationId xmlns:a16="http://schemas.microsoft.com/office/drawing/2014/main" xmlns="" id="{04607B54-DF21-488E-9012-51268D80F5AB}"/>
              </a:ext>
            </a:extLst>
          </p:cNvPr>
          <p:cNvSpPr>
            <a:spLocks noGrp="1"/>
          </p:cNvSpPr>
          <p:nvPr>
            <p:ph idx="1"/>
          </p:nvPr>
        </p:nvSpPr>
        <p:spPr>
          <a:xfrm>
            <a:off x="914401" y="3328136"/>
            <a:ext cx="7600950" cy="2902126"/>
          </a:xfrm>
        </p:spPr>
        <p:txBody>
          <a:bodyPr/>
          <a:lstStyle>
            <a:defPPr/>
          </a:lstStyle>
          <a:p>
            <a:pPr/>
            <a:r>
              <a:rPr lang="en-US" sz="2800"/>
              <a:t>Limit WIP (Work in Progress)</a:t>
            </a:r>
          </a:p>
          <a:p>
            <a:pPr/>
            <a:endParaRPr lang="en-US"/>
          </a:p>
          <a:p>
            <a:pPr/>
            <a:endParaRPr lang="en-US" sz="2800"/>
          </a:p>
          <a:p>
            <a:pPr/>
            <a:endParaRPr lang="en-IN"/>
          </a:p>
        </p:txBody>
      </p:sp>
      <p:pic>
        <p:nvPicPr>
          <p:cNvPr id="2052" name="Picture 4" descr="WIP warning">
            <a:extLst>
              <a:ext uri="{FF2B5EF4-FFF2-40B4-BE49-F238E27FC236}">
                <a16:creationId xmlns:a16="http://schemas.microsoft.com/office/drawing/2014/main" xmlns="" id="{A1397085-9FC4-4282-8894-9A9D34967787}"/>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331305" y="1371600"/>
            <a:ext cx="8812695" cy="45409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3377721"/>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B628A381-25C0-4BAF-A47C-D7A0FEC8875F}"/>
              </a:ext>
            </a:extLst>
          </p:cNvPr>
          <p:cNvSpPr>
            <a:spLocks noGrp="1"/>
          </p:cNvSpPr>
          <p:nvPr>
            <p:ph type="title"/>
          </p:nvPr>
        </p:nvSpPr>
        <p:spPr/>
        <p:txBody>
          <a:bodyPr/>
          <a:lstStyle>
            <a:defPPr/>
          </a:lstStyle>
          <a:p>
            <a:pPr/>
            <a:br>
              <a:rPr lang="en-US" b="1" i="0">
                <a:solidFill>
                  <a:srgbClr val="1F1F1F"/>
                </a:solidFill>
                <a:effectLst/>
                <a:latin typeface="Mont"/>
              </a:rPr>
            </a:br>
            <a:r>
              <a:rPr lang="en-US" sz="3200" b="1" i="0">
                <a:effectLst/>
              </a:rPr>
              <a:t>The Positive Side of Kanban</a:t>
            </a:r>
            <a:br>
              <a:rPr lang="en-US" b="1" i="0">
                <a:solidFill>
                  <a:srgbClr val="1F1F1F"/>
                </a:solidFill>
                <a:effectLst/>
              </a:rPr>
            </a:br>
            <a:endParaRPr lang="en-IN"/>
          </a:p>
        </p:txBody>
      </p:sp>
      <p:sp>
        <p:nvSpPr>
          <p:cNvPr id="3" name="Content Placeholder 2">
            <a:extLst>
              <a:ext uri="{FF2B5EF4-FFF2-40B4-BE49-F238E27FC236}">
                <a16:creationId xmlns:a16="http://schemas.microsoft.com/office/drawing/2014/main" xmlns="" id="{9ECCB061-A443-461F-8538-F75558DDBB2C}"/>
              </a:ext>
            </a:extLst>
          </p:cNvPr>
          <p:cNvSpPr>
            <a:spLocks noGrp="1"/>
          </p:cNvSpPr>
          <p:nvPr>
            <p:ph idx="1"/>
          </p:nvPr>
        </p:nvSpPr>
        <p:spPr/>
        <p:txBody>
          <a:bodyPr/>
          <a:lstStyle>
            <a:defPPr/>
          </a:lstStyle>
          <a:p>
            <a:pPr/>
            <a:r>
              <a:rPr lang="en-US" i="0">
                <a:solidFill>
                  <a:srgbClr val="1F1F1F"/>
                </a:solidFill>
                <a:effectLst/>
                <a:latin typeface="Mont"/>
              </a:rPr>
              <a:t>Everyone is on the same page</a:t>
            </a:r>
          </a:p>
          <a:p>
            <a:pPr/>
            <a:r>
              <a:rPr lang="en-US" i="0">
                <a:solidFill>
                  <a:srgbClr val="1F1F1F"/>
                </a:solidFill>
                <a:effectLst/>
                <a:latin typeface="Mont"/>
              </a:rPr>
              <a:t>Kanban reveals bottlenecks in your workflow</a:t>
            </a:r>
          </a:p>
          <a:p>
            <a:pPr/>
            <a:r>
              <a:rPr lang="en-IN" i="0">
                <a:solidFill>
                  <a:srgbClr val="1F1F1F"/>
                </a:solidFill>
                <a:effectLst/>
                <a:latin typeface="Mont"/>
              </a:rPr>
              <a:t>Kanban brings flexibility</a:t>
            </a:r>
          </a:p>
          <a:p>
            <a:pPr/>
            <a:r>
              <a:rPr lang="en-US" i="0">
                <a:solidFill>
                  <a:srgbClr val="1F1F1F"/>
                </a:solidFill>
                <a:effectLst/>
                <a:latin typeface="Mont"/>
              </a:rPr>
              <a:t>Your team gets more responsive</a:t>
            </a:r>
          </a:p>
          <a:p>
            <a:pPr/>
            <a:r>
              <a:rPr lang="en-US" i="0">
                <a:solidFill>
                  <a:srgbClr val="1F1F1F"/>
                </a:solidFill>
                <a:effectLst/>
                <a:latin typeface="Mont"/>
              </a:rPr>
              <a:t>You focus on finishing work to boost collaboration and productivity</a:t>
            </a:r>
          </a:p>
        </p:txBody>
      </p:sp>
    </p:spTree>
    <p:extLst>
      <p:ext uri="{BB962C8B-B14F-4D97-AF65-F5344CB8AC3E}">
        <p14:creationId xmlns:p14="http://schemas.microsoft.com/office/powerpoint/2010/main" xmlns="" val="4224584774"/>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56229A4F-7E22-4BF1-BACA-55066E2CA0C5}"/>
              </a:ext>
            </a:extLst>
          </p:cNvPr>
          <p:cNvSpPr>
            <a:spLocks noGrp="1"/>
          </p:cNvSpPr>
          <p:nvPr>
            <p:ph type="title"/>
          </p:nvPr>
        </p:nvSpPr>
        <p:spPr/>
        <p:txBody>
          <a:bodyPr/>
          <a:lstStyle>
            <a:defPPr/>
          </a:lstStyle>
          <a:p>
            <a:pPr/>
            <a:br>
              <a:rPr lang="en-US" b="1" i="0">
                <a:solidFill>
                  <a:srgbClr val="1F1F1F"/>
                </a:solidFill>
                <a:effectLst/>
                <a:latin typeface="Mont"/>
              </a:rPr>
            </a:br>
            <a:r>
              <a:rPr lang="en-US" sz="2800" b="1" i="0">
                <a:solidFill>
                  <a:srgbClr val="1F1F1F"/>
                </a:solidFill>
                <a:effectLst/>
                <a:latin typeface="Mont"/>
              </a:rPr>
              <a:t>Main Components of the Kanban board</a:t>
            </a:r>
            <a:br>
              <a:rPr lang="en-US" sz="2800" b="1" i="0">
                <a:solidFill>
                  <a:srgbClr val="1F1F1F"/>
                </a:solidFill>
                <a:effectLst/>
                <a:latin typeface="Mont"/>
              </a:rPr>
            </a:br>
            <a:endParaRPr lang="en-IN" sz="2800"/>
          </a:p>
        </p:txBody>
      </p:sp>
      <p:pic>
        <p:nvPicPr>
          <p:cNvPr id="1026" name="Picture 2" descr="Kanban board elements">
            <a:extLst>
              <a:ext uri="{FF2B5EF4-FFF2-40B4-BE49-F238E27FC236}">
                <a16:creationId xmlns:a16="http://schemas.microsoft.com/office/drawing/2014/main" xmlns="" id="{752C54EA-FA32-4AC1-A551-00741945F5D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628650" y="1237497"/>
            <a:ext cx="7886700" cy="48576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45869645"/>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170" name="Rectangle 2"/>
          <p:cNvSpPr>
            <a:spLocks noGrp="1" noChangeArrowheads="1"/>
          </p:cNvSpPr>
          <p:nvPr>
            <p:ph type="title"/>
          </p:nvPr>
        </p:nvSpPr>
        <p:spPr/>
        <p:txBody>
          <a:bodyPr/>
          <a:lstStyle>
            <a:defPPr/>
          </a:lstStyle>
          <a:p>
            <a:pPr eaLnBrk="1" hangingPunct="1"/>
            <a:r>
              <a:rPr lang="en-GB" smtClean="0"/>
              <a:t>Scrum at a Glance</a:t>
            </a:r>
          </a:p>
        </p:txBody>
      </p:sp>
      <p:sp>
        <p:nvSpPr>
          <p:cNvPr id="7171" name="AutoShape 3"/>
          <p:cNvSpPr>
            <a:spLocks noChangeArrowheads="1"/>
          </p:cNvSpPr>
          <p:nvPr/>
        </p:nvSpPr>
        <p:spPr bwMode="auto">
          <a:xfrm>
            <a:off x="5853113" y="4133850"/>
            <a:ext cx="1066800" cy="758825"/>
          </a:xfrm>
          <a:prstGeom prst="rightArrow">
            <a:avLst>
              <a:gd name="adj1" fmla="val 50000"/>
              <a:gd name="adj2" fmla="val 35146"/>
            </a:avLst>
          </a:prstGeom>
          <a:solidFill>
            <a:schemeClr val="accent1"/>
          </a:solidFill>
          <a:ln w="31750" algn="ctr">
            <a:solidFill>
              <a:schemeClr val="tx1"/>
            </a:solidFill>
            <a:miter lim="800000"/>
          </a:ln>
        </p:spPr>
        <p:txBody>
          <a:bodyPr wrap="none" anchor="ctr"/>
          <a:lstStyle>
            <a:defPPr>
              <a:defRPr lang="en-US"/>
            </a:defPPr>
          </a:lstStyle>
          <a:p>
            <a:pPr/>
            <a:endParaRPr lang="en-US"/>
          </a:p>
        </p:txBody>
      </p:sp>
      <p:sp>
        <p:nvSpPr>
          <p:cNvPr id="7172" name="Rectangle 4"/>
          <p:cNvSpPr>
            <a:spLocks noChangeArrowheads="1"/>
          </p:cNvSpPr>
          <p:nvPr/>
        </p:nvSpPr>
        <p:spPr bwMode="auto">
          <a:xfrm>
            <a:off x="4557713" y="4343400"/>
            <a:ext cx="838200" cy="381000"/>
          </a:xfrm>
          <a:prstGeom prst="rect">
            <a:avLst/>
          </a:prstGeom>
          <a:solidFill>
            <a:schemeClr val="accent1"/>
          </a:solidFill>
          <a:ln w="31750" algn="ctr">
            <a:solidFill>
              <a:schemeClr val="tx1"/>
            </a:solidFill>
            <a:miter lim="800000"/>
          </a:ln>
        </p:spPr>
        <p:txBody>
          <a:bodyPr wrap="none" anchor="ctr"/>
          <a:lstStyle>
            <a:defPPr>
              <a:defRPr lang="en-US"/>
            </a:defPPr>
          </a:lstStyle>
          <a:p>
            <a:pPr/>
            <a:endParaRPr lang="en-US"/>
          </a:p>
        </p:txBody>
      </p:sp>
      <p:sp>
        <p:nvSpPr>
          <p:cNvPr id="7173" name="AutoShape 5"/>
          <p:cNvSpPr>
            <a:spLocks noChangeArrowheads="1"/>
          </p:cNvSpPr>
          <p:nvPr/>
        </p:nvSpPr>
        <p:spPr bwMode="auto">
          <a:xfrm rot="6109147" flipH="1" flipV="1">
            <a:off x="3957638" y="1400175"/>
            <a:ext cx="1981200" cy="1752600"/>
          </a:xfrm>
          <a:custGeom>
            <a:gdLst>
              <a:gd name="T0" fmla="*/ 1619631 w 21600"/>
              <a:gd name="T1" fmla="*/ 199358 h 21600"/>
              <a:gd name="T2" fmla="*/ 167852 w 21600"/>
              <a:gd name="T3" fmla="*/ 697145 h 21600"/>
              <a:gd name="T4" fmla="*/ 1437562 w 21600"/>
              <a:gd name="T5" fmla="*/ 395309 h 21600"/>
              <a:gd name="T6" fmla="*/ 1513417 w 21600"/>
              <a:gd name="T7" fmla="*/ 1869197 h 21600"/>
              <a:gd name="T8" fmla="*/ 993902 w 21600"/>
              <a:gd name="T9" fmla="*/ 1701645 h 21600"/>
              <a:gd name="T10" fmla="*/ 1183217 w 21600"/>
              <a:gd name="T11" fmla="*/ 1242074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cxnLst>
              <a:cxn ang="T12">
                <a:pos x="T0" y="T1"/>
              </a:cxn>
              <a:cxn ang="T13">
                <a:pos x="T2" y="T3"/>
              </a:cxn>
              <a:cxn ang="T14">
                <a:pos x="T4" y="T5"/>
              </a:cxn>
              <a:cxn ang="T15">
                <a:pos x="T6" y="T7"/>
              </a:cxn>
              <a:cxn ang="T16">
                <a:pos x="T8" y="T9"/>
              </a:cxn>
              <a:cxn ang="T17">
                <a:pos x="T10" y="T11"/>
              </a:cxn>
            </a:cxnLst>
            <a:rect l="T18" t="T19" r="T20" b="T21"/>
            <a:pathLst>
              <a:path w="21600" h="21600">
                <a:moveTo>
                  <a:pt x="14040" y="17756"/>
                </a:moveTo>
                <a:cubicBezTo>
                  <a:pt x="16744" y="16496"/>
                  <a:pt x="18474" y="13783"/>
                  <a:pt x="18474" y="10800"/>
                </a:cubicBezTo>
                <a:cubicBezTo>
                  <a:pt x="18474" y="6561"/>
                  <a:pt x="15038" y="3126"/>
                  <a:pt x="10800" y="3126"/>
                </a:cubicBezTo>
                <a:cubicBezTo>
                  <a:pt x="7268" y="3125"/>
                  <a:pt x="4192" y="5536"/>
                  <a:pt x="3348" y="8965"/>
                </a:cubicBezTo>
                <a:lnTo>
                  <a:pt x="313" y="8218"/>
                </a:lnTo>
                <a:cubicBezTo>
                  <a:pt x="1501" y="3392"/>
                  <a:pt x="5829" y="-1"/>
                  <a:pt x="10800" y="0"/>
                </a:cubicBezTo>
                <a:cubicBezTo>
                  <a:pt x="16764" y="0"/>
                  <a:pt x="21600" y="4835"/>
                  <a:pt x="21600" y="10800"/>
                </a:cubicBezTo>
                <a:cubicBezTo>
                  <a:pt x="21600" y="14998"/>
                  <a:pt x="19166" y="18816"/>
                  <a:pt x="15360" y="20589"/>
                </a:cubicBezTo>
                <a:lnTo>
                  <a:pt x="16500" y="23037"/>
                </a:lnTo>
                <a:lnTo>
                  <a:pt x="10836" y="20972"/>
                </a:lnTo>
                <a:lnTo>
                  <a:pt x="12900" y="15308"/>
                </a:lnTo>
                <a:lnTo>
                  <a:pt x="14040" y="17756"/>
                </a:lnTo>
                <a:close/>
              </a:path>
            </a:pathLst>
          </a:custGeom>
          <a:solidFill>
            <a:schemeClr val="accent1"/>
          </a:solidFill>
          <a:ln w="31750" algn="ctr">
            <a:solidFill>
              <a:schemeClr val="tx1"/>
            </a:solidFill>
            <a:miter lim="800000"/>
          </a:ln>
        </p:spPr>
        <p:txBody>
          <a:bodyPr wrap="none" anchor="ctr"/>
          <a:lstStyle>
            <a:defPPr>
              <a:defRPr lang="en-US"/>
            </a:defPPr>
          </a:lstStyle>
          <a:p>
            <a:pPr/>
            <a:endParaRPr lang="en-US"/>
          </a:p>
        </p:txBody>
      </p:sp>
      <p:sp>
        <p:nvSpPr>
          <p:cNvPr id="7174" name="AutoShape 6"/>
          <p:cNvSpPr>
            <a:spLocks noChangeAspect="1" noChangeArrowheads="1"/>
          </p:cNvSpPr>
          <p:nvPr/>
        </p:nvSpPr>
        <p:spPr bwMode="auto">
          <a:xfrm>
            <a:off x="881063" y="5502275"/>
            <a:ext cx="919162" cy="517525"/>
          </a:xfrm>
          <a:prstGeom prst="cube">
            <a:avLst>
              <a:gd name="adj" fmla="val 25000"/>
            </a:avLst>
          </a:prstGeom>
          <a:solidFill>
            <a:srgbClr val="99CCFF"/>
          </a:solidFill>
          <a:ln w="31750">
            <a:solidFill>
              <a:srgbClr val="006CD8"/>
            </a:solidFill>
            <a:miter lim="800000"/>
          </a:ln>
        </p:spPr>
        <p:txBody>
          <a:bodyPr wrap="none" anchor="ctr"/>
          <a:lstStyle>
            <a:defPPr>
              <a:defRPr lang="en-US"/>
            </a:defPPr>
          </a:lstStyle>
          <a:p>
            <a:pPr/>
            <a:endParaRPr lang="en-US"/>
          </a:p>
        </p:txBody>
      </p:sp>
      <p:sp>
        <p:nvSpPr>
          <p:cNvPr id="7175" name="AutoShape 7"/>
          <p:cNvSpPr>
            <a:spLocks noChangeAspect="1" noChangeArrowheads="1"/>
          </p:cNvSpPr>
          <p:nvPr/>
        </p:nvSpPr>
        <p:spPr bwMode="auto">
          <a:xfrm>
            <a:off x="1192213" y="5086350"/>
            <a:ext cx="919162" cy="517525"/>
          </a:xfrm>
          <a:prstGeom prst="cube">
            <a:avLst>
              <a:gd name="adj" fmla="val 25000"/>
            </a:avLst>
          </a:prstGeom>
          <a:solidFill>
            <a:srgbClr val="99CCFF"/>
          </a:solidFill>
          <a:ln w="31750">
            <a:solidFill>
              <a:srgbClr val="006CD8"/>
            </a:solidFill>
            <a:miter lim="800000"/>
          </a:ln>
        </p:spPr>
        <p:txBody>
          <a:bodyPr wrap="none" anchor="ctr"/>
          <a:lstStyle>
            <a:defPPr>
              <a:defRPr lang="en-US"/>
            </a:defPPr>
          </a:lstStyle>
          <a:p>
            <a:pPr/>
            <a:endParaRPr lang="en-US"/>
          </a:p>
        </p:txBody>
      </p:sp>
      <p:sp>
        <p:nvSpPr>
          <p:cNvPr id="7176" name="AutoShape 8"/>
          <p:cNvSpPr>
            <a:spLocks noChangeAspect="1" noChangeArrowheads="1"/>
          </p:cNvSpPr>
          <p:nvPr/>
        </p:nvSpPr>
        <p:spPr bwMode="auto">
          <a:xfrm>
            <a:off x="962025" y="4684713"/>
            <a:ext cx="919163" cy="517525"/>
          </a:xfrm>
          <a:prstGeom prst="cube">
            <a:avLst>
              <a:gd name="adj" fmla="val 25000"/>
            </a:avLst>
          </a:prstGeom>
          <a:solidFill>
            <a:srgbClr val="99CCFF"/>
          </a:solidFill>
          <a:ln w="31750">
            <a:solidFill>
              <a:srgbClr val="006CD8"/>
            </a:solidFill>
            <a:miter lim="800000"/>
          </a:ln>
        </p:spPr>
        <p:txBody>
          <a:bodyPr wrap="none" anchor="ctr"/>
          <a:lstStyle>
            <a:defPPr>
              <a:defRPr lang="en-US"/>
            </a:defPPr>
          </a:lstStyle>
          <a:p>
            <a:pPr/>
            <a:endParaRPr lang="en-US"/>
          </a:p>
        </p:txBody>
      </p:sp>
      <p:sp>
        <p:nvSpPr>
          <p:cNvPr id="7177" name="AutoShape 9"/>
          <p:cNvSpPr>
            <a:spLocks noChangeAspect="1" noChangeArrowheads="1"/>
          </p:cNvSpPr>
          <p:nvPr/>
        </p:nvSpPr>
        <p:spPr bwMode="auto">
          <a:xfrm>
            <a:off x="1419225" y="4283075"/>
            <a:ext cx="919163" cy="517525"/>
          </a:xfrm>
          <a:prstGeom prst="cube">
            <a:avLst>
              <a:gd name="adj" fmla="val 25000"/>
            </a:avLst>
          </a:prstGeom>
          <a:solidFill>
            <a:srgbClr val="CCFFFF"/>
          </a:solidFill>
          <a:ln w="31750">
            <a:solidFill>
              <a:srgbClr val="336666"/>
            </a:solidFill>
            <a:miter lim="800000"/>
          </a:ln>
        </p:spPr>
        <p:txBody>
          <a:bodyPr wrap="none" anchor="ctr"/>
          <a:lstStyle>
            <a:defPPr>
              <a:defRPr lang="en-US"/>
            </a:defPPr>
          </a:lstStyle>
          <a:p>
            <a:pPr/>
            <a:endParaRPr lang="en-US"/>
          </a:p>
        </p:txBody>
      </p:sp>
      <p:grpSp>
        <p:nvGrpSpPr>
          <p:cNvPr id="2" name="Group 10"/>
          <p:cNvGrpSpPr>
            <a:grpSpLocks noChangeAspect="1"/>
          </p:cNvGrpSpPr>
          <p:nvPr/>
        </p:nvGrpSpPr>
        <p:grpSpPr>
          <a:xfrm>
            <a:off x="3567113" y="4200525"/>
            <a:ext cx="895350" cy="665163"/>
            <a:chOff x="2550" y="2556"/>
            <a:chExt cx="810" cy="602"/>
          </a:xfrm>
        </p:grpSpPr>
        <p:sp>
          <p:nvSpPr>
            <p:cNvPr id="7191" name="AutoShape 11"/>
            <p:cNvSpPr>
              <a:spLocks noChangeAspect="1" noChangeArrowheads="1"/>
            </p:cNvSpPr>
            <p:nvPr/>
          </p:nvSpPr>
          <p:spPr bwMode="auto">
            <a:xfrm>
              <a:off x="2688" y="2830"/>
              <a:ext cx="672" cy="328"/>
            </a:xfrm>
            <a:prstGeom prst="cube">
              <a:avLst>
                <a:gd name="adj" fmla="val 81991"/>
              </a:avLst>
            </a:prstGeom>
            <a:solidFill>
              <a:srgbClr val="CCFFFF"/>
            </a:solidFill>
            <a:ln w="31750">
              <a:solidFill>
                <a:srgbClr val="336666"/>
              </a:solidFill>
              <a:miter lim="800000"/>
            </a:ln>
          </p:spPr>
          <p:txBody>
            <a:bodyPr wrap="none" anchor="ctr"/>
            <a:lstStyle>
              <a:defPPr>
                <a:defRPr lang="en-US"/>
              </a:defPPr>
            </a:lstStyle>
            <a:p>
              <a:pPr/>
              <a:endParaRPr lang="en-US"/>
            </a:p>
          </p:txBody>
        </p:sp>
        <p:sp>
          <p:nvSpPr>
            <p:cNvPr id="7192" name="AutoShape 12"/>
            <p:cNvSpPr>
              <a:spLocks noChangeAspect="1" noChangeArrowheads="1"/>
            </p:cNvSpPr>
            <p:nvPr/>
          </p:nvSpPr>
          <p:spPr bwMode="auto">
            <a:xfrm>
              <a:off x="2642" y="2739"/>
              <a:ext cx="672" cy="328"/>
            </a:xfrm>
            <a:prstGeom prst="cube">
              <a:avLst>
                <a:gd name="adj" fmla="val 81991"/>
              </a:avLst>
            </a:prstGeom>
            <a:solidFill>
              <a:srgbClr val="CCFFFF"/>
            </a:solidFill>
            <a:ln w="31750">
              <a:solidFill>
                <a:srgbClr val="336666"/>
              </a:solidFill>
              <a:miter lim="800000"/>
            </a:ln>
          </p:spPr>
          <p:txBody>
            <a:bodyPr wrap="none" anchor="ctr"/>
            <a:lstStyle>
              <a:defPPr>
                <a:defRPr lang="en-US"/>
              </a:defPPr>
            </a:lstStyle>
            <a:p>
              <a:pPr/>
              <a:endParaRPr lang="en-US"/>
            </a:p>
          </p:txBody>
        </p:sp>
        <p:sp>
          <p:nvSpPr>
            <p:cNvPr id="7193" name="AutoShape 13"/>
            <p:cNvSpPr>
              <a:spLocks noChangeAspect="1" noChangeArrowheads="1"/>
            </p:cNvSpPr>
            <p:nvPr/>
          </p:nvSpPr>
          <p:spPr bwMode="auto">
            <a:xfrm>
              <a:off x="2596" y="2648"/>
              <a:ext cx="672" cy="328"/>
            </a:xfrm>
            <a:prstGeom prst="cube">
              <a:avLst>
                <a:gd name="adj" fmla="val 81991"/>
              </a:avLst>
            </a:prstGeom>
            <a:solidFill>
              <a:srgbClr val="CCFFFF"/>
            </a:solidFill>
            <a:ln w="31750">
              <a:solidFill>
                <a:srgbClr val="336666"/>
              </a:solidFill>
              <a:miter lim="800000"/>
            </a:ln>
          </p:spPr>
          <p:txBody>
            <a:bodyPr wrap="none" anchor="ctr"/>
            <a:lstStyle>
              <a:defPPr>
                <a:defRPr lang="en-US"/>
              </a:defPPr>
            </a:lstStyle>
            <a:p>
              <a:pPr/>
              <a:endParaRPr lang="en-US"/>
            </a:p>
          </p:txBody>
        </p:sp>
        <p:sp>
          <p:nvSpPr>
            <p:cNvPr id="7194" name="AutoShape 14"/>
            <p:cNvSpPr>
              <a:spLocks noChangeAspect="1" noChangeArrowheads="1"/>
            </p:cNvSpPr>
            <p:nvPr/>
          </p:nvSpPr>
          <p:spPr bwMode="auto">
            <a:xfrm>
              <a:off x="2550" y="2556"/>
              <a:ext cx="672" cy="328"/>
            </a:xfrm>
            <a:prstGeom prst="cube">
              <a:avLst>
                <a:gd name="adj" fmla="val 81991"/>
              </a:avLst>
            </a:prstGeom>
            <a:solidFill>
              <a:srgbClr val="CCFFFF"/>
            </a:solidFill>
            <a:ln w="31750">
              <a:solidFill>
                <a:srgbClr val="336666"/>
              </a:solidFill>
              <a:miter lim="800000"/>
            </a:ln>
          </p:spPr>
          <p:txBody>
            <a:bodyPr wrap="none" anchor="ctr"/>
            <a:lstStyle>
              <a:defPPr>
                <a:defRPr lang="en-US"/>
              </a:defPPr>
            </a:lstStyle>
            <a:p>
              <a:pPr/>
              <a:endParaRPr lang="en-US"/>
            </a:p>
          </p:txBody>
        </p:sp>
      </p:grpSp>
      <p:sp>
        <p:nvSpPr>
          <p:cNvPr id="7179" name="Text Box 15"/>
          <p:cNvSpPr txBox="1">
            <a:spLocks noChangeArrowheads="1"/>
          </p:cNvSpPr>
          <p:nvPr/>
        </p:nvSpPr>
        <p:spPr bwMode="auto">
          <a:xfrm>
            <a:off x="4999038" y="3402013"/>
            <a:ext cx="895350" cy="336550"/>
          </a:xfrm>
          <a:prstGeom prst="rect">
            <a:avLst/>
          </a:prstGeom>
          <a:noFill/>
          <a:ln w="31750" algn="ctr">
            <a:noFill/>
            <a:miter lim="800000"/>
          </a:ln>
        </p:spPr>
        <p:txBody>
          <a:bodyPr wrap="none">
            <a:spAutoFit/>
          </a:bodyPr>
          <a:lstStyle>
            <a:defPPr>
              <a:defRPr lang="en-US"/>
            </a:defPPr>
          </a:lstStyle>
          <a:p>
            <a:pPr algn="ctr">
              <a:spcBef>
                <a:spcPct val="50000"/>
              </a:spcBef>
            </a:pPr>
            <a:r>
              <a:rPr lang="en-US" sz="1600"/>
              <a:t>30 days</a:t>
            </a:r>
          </a:p>
        </p:txBody>
      </p:sp>
      <p:sp>
        <p:nvSpPr>
          <p:cNvPr id="7180" name="Text Box 16"/>
          <p:cNvSpPr txBox="1">
            <a:spLocks noChangeArrowheads="1"/>
          </p:cNvSpPr>
          <p:nvPr/>
        </p:nvSpPr>
        <p:spPr bwMode="auto">
          <a:xfrm>
            <a:off x="4429125" y="2030413"/>
            <a:ext cx="974725" cy="336550"/>
          </a:xfrm>
          <a:prstGeom prst="rect">
            <a:avLst/>
          </a:prstGeom>
          <a:noFill/>
          <a:ln w="31750" algn="ctr">
            <a:noFill/>
            <a:miter lim="800000"/>
          </a:ln>
        </p:spPr>
        <p:txBody>
          <a:bodyPr wrap="none">
            <a:spAutoFit/>
          </a:bodyPr>
          <a:lstStyle>
            <a:defPPr>
              <a:defRPr lang="en-US"/>
            </a:defPPr>
          </a:lstStyle>
          <a:p>
            <a:pPr algn="ctr">
              <a:spcBef>
                <a:spcPct val="50000"/>
              </a:spcBef>
            </a:pPr>
            <a:r>
              <a:rPr lang="en-US" sz="1600"/>
              <a:t>24 hours</a:t>
            </a:r>
          </a:p>
        </p:txBody>
      </p:sp>
      <p:sp>
        <p:nvSpPr>
          <p:cNvPr id="7181" name="AutoShape 17"/>
          <p:cNvSpPr>
            <a:spLocks noChangeArrowheads="1"/>
          </p:cNvSpPr>
          <p:nvPr/>
        </p:nvSpPr>
        <p:spPr bwMode="auto">
          <a:xfrm rot="15490853" flipV="1">
            <a:off x="4339432" y="2523331"/>
            <a:ext cx="2312988" cy="2085975"/>
          </a:xfrm>
          <a:custGeom>
            <a:gdLst>
              <a:gd name="T0" fmla="*/ 2082653 w 21600"/>
              <a:gd name="T1" fmla="*/ 418450 h 21600"/>
              <a:gd name="T2" fmla="*/ 212773 w 21600"/>
              <a:gd name="T3" fmla="*/ 1233526 h 21600"/>
              <a:gd name="T4" fmla="*/ 1779181 w 21600"/>
              <a:gd name="T5" fmla="*/ 623088 h 21600"/>
              <a:gd name="T6" fmla="*/ 454245 w 21600"/>
              <a:gd name="T7" fmla="*/ 2182548 h 21600"/>
              <a:gd name="T8" fmla="*/ 268242 w 21600"/>
              <a:gd name="T9" fmla="*/ 1595674 h 21600"/>
              <a:gd name="T10" fmla="*/ 919199 w 21600"/>
              <a:gd name="T11" fmla="*/ 142792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cxnLst>
              <a:cxn ang="T12">
                <a:pos x="T0" y="T1"/>
              </a:cxn>
              <a:cxn ang="T13">
                <a:pos x="T2" y="T3"/>
              </a:cxn>
              <a:cxn ang="T14">
                <a:pos x="T4" y="T5"/>
              </a:cxn>
              <a:cxn ang="T15">
                <a:pos x="T6" y="T7"/>
              </a:cxn>
              <a:cxn ang="T16">
                <a:pos x="T8" y="T9"/>
              </a:cxn>
              <a:cxn ang="T17">
                <a:pos x="T10" y="T11"/>
              </a:cxn>
            </a:cxnLst>
            <a:rect l="T18" t="T19" r="T20" b="T21"/>
            <a:pathLst>
              <a:path w="21600" h="21600">
                <a:moveTo>
                  <a:pt x="7273" y="17146"/>
                </a:moveTo>
                <a:cubicBezTo>
                  <a:pt x="8351" y="17746"/>
                  <a:pt x="9565" y="18061"/>
                  <a:pt x="10800" y="18061"/>
                </a:cubicBezTo>
                <a:cubicBezTo>
                  <a:pt x="14810" y="18061"/>
                  <a:pt x="18061" y="14810"/>
                  <a:pt x="18061" y="10800"/>
                </a:cubicBezTo>
                <a:cubicBezTo>
                  <a:pt x="18061" y="6789"/>
                  <a:pt x="14810" y="3539"/>
                  <a:pt x="10800" y="3539"/>
                </a:cubicBezTo>
                <a:cubicBezTo>
                  <a:pt x="6789" y="3539"/>
                  <a:pt x="3539" y="6789"/>
                  <a:pt x="3539" y="10800"/>
                </a:cubicBezTo>
                <a:cubicBezTo>
                  <a:pt x="3538" y="11333"/>
                  <a:pt x="3597" y="11866"/>
                  <a:pt x="3714" y="12386"/>
                </a:cubicBezTo>
                <a:lnTo>
                  <a:pt x="261" y="13160"/>
                </a:lnTo>
                <a:cubicBezTo>
                  <a:pt x="87" y="12385"/>
                  <a:pt x="0" y="11594"/>
                  <a:pt x="0" y="10800"/>
                </a:cubicBezTo>
                <a:cubicBezTo>
                  <a:pt x="0" y="4835"/>
                  <a:pt x="4835" y="0"/>
                  <a:pt x="10800" y="0"/>
                </a:cubicBezTo>
                <a:cubicBezTo>
                  <a:pt x="16764" y="0"/>
                  <a:pt x="21600" y="4835"/>
                  <a:pt x="21600" y="10800"/>
                </a:cubicBezTo>
                <a:cubicBezTo>
                  <a:pt x="21600" y="16764"/>
                  <a:pt x="16764" y="21600"/>
                  <a:pt x="10800" y="21600"/>
                </a:cubicBezTo>
                <a:cubicBezTo>
                  <a:pt x="8964" y="21600"/>
                  <a:pt x="7158" y="21132"/>
                  <a:pt x="5554" y="20240"/>
                </a:cubicBezTo>
                <a:lnTo>
                  <a:pt x="4242" y="22600"/>
                </a:lnTo>
                <a:lnTo>
                  <a:pt x="2505" y="16523"/>
                </a:lnTo>
                <a:lnTo>
                  <a:pt x="8584" y="14786"/>
                </a:lnTo>
                <a:lnTo>
                  <a:pt x="7273" y="17146"/>
                </a:lnTo>
                <a:close/>
              </a:path>
            </a:pathLst>
          </a:custGeom>
          <a:solidFill>
            <a:schemeClr val="accent1"/>
          </a:solidFill>
          <a:ln w="31750" algn="ctr">
            <a:solidFill>
              <a:schemeClr val="tx1"/>
            </a:solidFill>
            <a:miter lim="800000"/>
          </a:ln>
        </p:spPr>
        <p:txBody>
          <a:bodyPr wrap="none" anchor="ctr"/>
          <a:lstStyle>
            <a:defPPr>
              <a:defRPr lang="en-US"/>
            </a:defPPr>
          </a:lstStyle>
          <a:p>
            <a:pPr/>
            <a:endParaRPr lang="en-US"/>
          </a:p>
        </p:txBody>
      </p:sp>
      <p:sp>
        <p:nvSpPr>
          <p:cNvPr id="7182" name="AutoShape 18"/>
          <p:cNvSpPr>
            <a:spLocks noChangeArrowheads="1"/>
          </p:cNvSpPr>
          <p:nvPr/>
        </p:nvSpPr>
        <p:spPr bwMode="auto">
          <a:xfrm>
            <a:off x="2424113" y="4133850"/>
            <a:ext cx="1066800" cy="758825"/>
          </a:xfrm>
          <a:prstGeom prst="rightArrow">
            <a:avLst>
              <a:gd name="adj1" fmla="val 50000"/>
              <a:gd name="adj2" fmla="val 35146"/>
            </a:avLst>
          </a:prstGeom>
          <a:solidFill>
            <a:schemeClr val="accent1"/>
          </a:solidFill>
          <a:ln w="31750" algn="ctr">
            <a:solidFill>
              <a:schemeClr val="tx1"/>
            </a:solidFill>
            <a:miter lim="800000"/>
          </a:ln>
        </p:spPr>
        <p:txBody>
          <a:bodyPr wrap="none" anchor="ctr"/>
          <a:lstStyle>
            <a:defPPr>
              <a:defRPr lang="en-US"/>
            </a:defPPr>
          </a:lstStyle>
          <a:p>
            <a:pPr/>
            <a:endParaRPr lang="en-US"/>
          </a:p>
        </p:txBody>
      </p:sp>
      <p:sp>
        <p:nvSpPr>
          <p:cNvPr id="7183" name="AutoShape 19"/>
          <p:cNvSpPr>
            <a:spLocks noChangeAspect="1" noChangeArrowheads="1"/>
          </p:cNvSpPr>
          <p:nvPr/>
        </p:nvSpPr>
        <p:spPr bwMode="auto">
          <a:xfrm>
            <a:off x="6991350" y="4276725"/>
            <a:ext cx="919163" cy="517525"/>
          </a:xfrm>
          <a:prstGeom prst="cube">
            <a:avLst>
              <a:gd name="adj" fmla="val 25000"/>
            </a:avLst>
          </a:prstGeom>
          <a:solidFill>
            <a:srgbClr val="FFFFFF"/>
          </a:solidFill>
          <a:ln w="31750">
            <a:solidFill>
              <a:schemeClr val="tx1"/>
            </a:solidFill>
            <a:miter lim="800000"/>
          </a:ln>
        </p:spPr>
        <p:txBody>
          <a:bodyPr wrap="none" anchor="ctr"/>
          <a:lstStyle>
            <a:defPPr>
              <a:defRPr lang="en-US"/>
            </a:defPPr>
          </a:lstStyle>
          <a:p>
            <a:pPr/>
            <a:endParaRPr lang="en-US"/>
          </a:p>
        </p:txBody>
      </p:sp>
      <p:sp>
        <p:nvSpPr>
          <p:cNvPr id="7184" name="AutoShape 20"/>
          <p:cNvSpPr/>
          <p:nvPr/>
        </p:nvSpPr>
        <p:spPr bwMode="auto">
          <a:xfrm>
            <a:off x="2119313" y="4876800"/>
            <a:ext cx="304800" cy="1143000"/>
          </a:xfrm>
          <a:prstGeom prst="rightBrace">
            <a:avLst>
              <a:gd name="adj1" fmla="val 31250"/>
              <a:gd name="adj2" fmla="val 50000"/>
            </a:avLst>
          </a:prstGeom>
          <a:noFill/>
          <a:ln w="19050">
            <a:solidFill>
              <a:schemeClr val="tx1"/>
            </a:solidFill>
            <a:round/>
          </a:ln>
        </p:spPr>
        <p:txBody>
          <a:bodyPr wrap="none" anchor="ctr"/>
          <a:lstStyle>
            <a:defPPr>
              <a:defRPr lang="en-US"/>
            </a:defPPr>
          </a:lstStyle>
          <a:p>
            <a:pPr/>
            <a:endParaRPr lang="en-US"/>
          </a:p>
        </p:txBody>
      </p:sp>
      <p:sp>
        <p:nvSpPr>
          <p:cNvPr id="7185" name="Text Box 21"/>
          <p:cNvSpPr txBox="1">
            <a:spLocks noChangeArrowheads="1"/>
          </p:cNvSpPr>
          <p:nvPr/>
        </p:nvSpPr>
        <p:spPr bwMode="auto">
          <a:xfrm>
            <a:off x="2424113" y="5181600"/>
            <a:ext cx="3041650" cy="581025"/>
          </a:xfrm>
          <a:prstGeom prst="rect">
            <a:avLst/>
          </a:prstGeom>
          <a:noFill/>
          <a:ln w="31750" algn="ctr">
            <a:noFill/>
            <a:miter lim="800000"/>
          </a:ln>
        </p:spPr>
        <p:txBody>
          <a:bodyPr wrap="none">
            <a:spAutoFit/>
          </a:bodyPr>
          <a:lstStyle>
            <a:defPPr>
              <a:defRPr lang="en-US"/>
            </a:defPPr>
          </a:lstStyle>
          <a:p>
            <a:pPr algn="l"/>
            <a:r>
              <a:rPr lang="en-US" sz="1600"/>
              <a:t>Product Backlog</a:t>
            </a:r>
          </a:p>
          <a:p>
            <a:pPr algn="l"/>
            <a:r>
              <a:rPr lang="en-US" sz="1600"/>
              <a:t>As prioritized by Product Owner</a:t>
            </a:r>
          </a:p>
        </p:txBody>
      </p:sp>
      <p:sp>
        <p:nvSpPr>
          <p:cNvPr id="7186" name="Text Box 22"/>
          <p:cNvSpPr txBox="1">
            <a:spLocks noChangeArrowheads="1"/>
          </p:cNvSpPr>
          <p:nvPr/>
        </p:nvSpPr>
        <p:spPr bwMode="auto">
          <a:xfrm>
            <a:off x="1052513" y="3943350"/>
            <a:ext cx="1492250" cy="336550"/>
          </a:xfrm>
          <a:prstGeom prst="rect">
            <a:avLst/>
          </a:prstGeom>
          <a:noFill/>
          <a:ln w="31750" algn="ctr">
            <a:noFill/>
            <a:miter lim="800000"/>
          </a:ln>
        </p:spPr>
        <p:txBody>
          <a:bodyPr wrap="none">
            <a:spAutoFit/>
          </a:bodyPr>
          <a:lstStyle>
            <a:defPPr>
              <a:defRPr lang="en-US"/>
            </a:defPPr>
          </a:lstStyle>
          <a:p>
            <a:pPr algn="l"/>
            <a:r>
              <a:rPr lang="en-US" sz="1600"/>
              <a:t>Sprint Backlog</a:t>
            </a:r>
          </a:p>
        </p:txBody>
      </p:sp>
      <p:sp>
        <p:nvSpPr>
          <p:cNvPr id="7187" name="Text Box 23"/>
          <p:cNvSpPr txBox="1">
            <a:spLocks noChangeArrowheads="1"/>
          </p:cNvSpPr>
          <p:nvPr/>
        </p:nvSpPr>
        <p:spPr bwMode="auto">
          <a:xfrm>
            <a:off x="3033713" y="3400425"/>
            <a:ext cx="1436687" cy="825500"/>
          </a:xfrm>
          <a:prstGeom prst="rect">
            <a:avLst/>
          </a:prstGeom>
          <a:noFill/>
          <a:ln w="31750" algn="ctr">
            <a:noFill/>
            <a:miter lim="800000"/>
          </a:ln>
        </p:spPr>
        <p:txBody>
          <a:bodyPr wrap="none">
            <a:spAutoFit/>
          </a:bodyPr>
          <a:lstStyle>
            <a:defPPr>
              <a:defRPr lang="en-US"/>
            </a:defPPr>
          </a:lstStyle>
          <a:p>
            <a:pPr algn="ctr"/>
            <a:r>
              <a:rPr lang="en-US" sz="1600"/>
              <a:t>Backlog tasks</a:t>
            </a:r>
          </a:p>
          <a:p>
            <a:pPr algn="ctr"/>
            <a:r>
              <a:rPr lang="en-US" sz="1600"/>
              <a:t>expanded</a:t>
            </a:r>
          </a:p>
          <a:p>
            <a:pPr algn="ctr"/>
            <a:r>
              <a:rPr lang="en-US" sz="1600"/>
              <a:t>by team</a:t>
            </a:r>
          </a:p>
        </p:txBody>
      </p:sp>
      <p:sp>
        <p:nvSpPr>
          <p:cNvPr id="7188" name="Text Box 24"/>
          <p:cNvSpPr txBox="1">
            <a:spLocks noChangeArrowheads="1"/>
          </p:cNvSpPr>
          <p:nvPr/>
        </p:nvSpPr>
        <p:spPr bwMode="auto">
          <a:xfrm>
            <a:off x="6459538" y="4905375"/>
            <a:ext cx="2076450" cy="581025"/>
          </a:xfrm>
          <a:prstGeom prst="rect">
            <a:avLst/>
          </a:prstGeom>
          <a:noFill/>
          <a:ln w="31750" algn="ctr">
            <a:noFill/>
            <a:miter lim="800000"/>
          </a:ln>
        </p:spPr>
        <p:txBody>
          <a:bodyPr wrap="none">
            <a:spAutoFit/>
          </a:bodyPr>
          <a:lstStyle>
            <a:defPPr>
              <a:defRPr lang="en-US"/>
            </a:defPPr>
          </a:lstStyle>
          <a:p>
            <a:pPr algn="ctr"/>
            <a:r>
              <a:rPr lang="en-US" sz="1600"/>
              <a:t>Potentially Shippable</a:t>
            </a:r>
          </a:p>
          <a:p>
            <a:pPr algn="ctr"/>
            <a:r>
              <a:rPr lang="en-US" sz="1600"/>
              <a:t>Product Increment</a:t>
            </a:r>
          </a:p>
        </p:txBody>
      </p:sp>
      <p:sp>
        <p:nvSpPr>
          <p:cNvPr id="7189" name="Text Box 25"/>
          <p:cNvSpPr txBox="1">
            <a:spLocks noChangeArrowheads="1"/>
          </p:cNvSpPr>
          <p:nvPr/>
        </p:nvSpPr>
        <p:spPr bwMode="auto">
          <a:xfrm>
            <a:off x="2843213" y="2276475"/>
            <a:ext cx="1277937" cy="581025"/>
          </a:xfrm>
          <a:prstGeom prst="rect">
            <a:avLst/>
          </a:prstGeom>
          <a:noFill/>
          <a:ln w="31750" algn="ctr">
            <a:noFill/>
            <a:miter lim="800000"/>
          </a:ln>
        </p:spPr>
        <p:txBody>
          <a:bodyPr wrap="none">
            <a:spAutoFit/>
          </a:bodyPr>
          <a:lstStyle>
            <a:defPPr>
              <a:defRPr lang="en-US"/>
            </a:defPPr>
          </a:lstStyle>
          <a:p>
            <a:pPr algn="ctr"/>
            <a:r>
              <a:rPr lang="en-US" sz="1600"/>
              <a:t>Daily Scrum</a:t>
            </a:r>
          </a:p>
          <a:p>
            <a:pPr algn="ctr"/>
            <a:r>
              <a:rPr lang="en-US" sz="1600"/>
              <a:t>Meeting</a:t>
            </a:r>
          </a:p>
        </p:txBody>
      </p:sp>
      <p:sp>
        <p:nvSpPr>
          <p:cNvPr id="7190" name="Text Box 26"/>
          <p:cNvSpPr txBox="1">
            <a:spLocks noChangeArrowheads="1"/>
          </p:cNvSpPr>
          <p:nvPr/>
        </p:nvSpPr>
        <p:spPr bwMode="auto">
          <a:xfrm>
            <a:off x="6581775" y="5791200"/>
            <a:ext cx="2362200" cy="501650"/>
          </a:xfrm>
          <a:prstGeom prst="rect">
            <a:avLst/>
          </a:prstGeom>
          <a:noFill/>
          <a:ln w="31750" algn="ctr">
            <a:noFill/>
            <a:miter lim="800000"/>
          </a:ln>
        </p:spPr>
        <p:txBody>
          <a:bodyPr>
            <a:spAutoFit/>
          </a:bodyPr>
          <a:lstStyle>
            <a:defPPr>
              <a:defRPr lang="en-US"/>
            </a:defPPr>
          </a:lstStyle>
          <a:p>
            <a:pPr algn="l">
              <a:spcBef>
                <a:spcPct val="50000"/>
              </a:spcBef>
            </a:pPr>
            <a:r>
              <a:rPr lang="en-US" sz="900"/>
              <a:t>Source: Adapted from </a:t>
            </a:r>
            <a:r>
              <a:rPr lang="en-US" sz="900" i="1"/>
              <a:t>Agile Software Development with Scrum </a:t>
            </a:r>
            <a:r>
              <a:rPr lang="en-US" sz="900"/>
              <a:t>by Ken Schwaber and Mike Beedle.</a:t>
            </a:r>
          </a:p>
        </p:txBody>
      </p:sp>
    </p:spTree>
    <p:extLst>
      <p:ext uri="{BB962C8B-B14F-4D97-AF65-F5344CB8AC3E}">
        <p14:creationId xmlns:p14="http://schemas.microsoft.com/office/powerpoint/2010/main" val="2754414301"/>
      </p:ext>
    </p:extLst>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7D259533-8C0F-4BDB-8339-995C7499AFB1}"/>
              </a:ext>
            </a:extLst>
          </p:cNvPr>
          <p:cNvSpPr>
            <a:spLocks noGrp="1"/>
          </p:cNvSpPr>
          <p:nvPr>
            <p:ph type="title"/>
          </p:nvPr>
        </p:nvSpPr>
        <p:spPr/>
        <p:txBody>
          <a:bodyPr/>
          <a:lstStyle>
            <a:defPPr/>
          </a:lstStyle>
          <a:p>
            <a:pPr/>
            <a:endParaRPr lang="en-IN"/>
          </a:p>
        </p:txBody>
      </p:sp>
      <p:sp>
        <p:nvSpPr>
          <p:cNvPr id="3" name="Content Placeholder 2">
            <a:extLst>
              <a:ext uri="{FF2B5EF4-FFF2-40B4-BE49-F238E27FC236}">
                <a16:creationId xmlns:a16="http://schemas.microsoft.com/office/drawing/2014/main" xmlns="" id="{C371AFD9-AC84-4702-A0E9-48738DF5B31F}"/>
              </a:ext>
            </a:extLst>
          </p:cNvPr>
          <p:cNvSpPr>
            <a:spLocks noGrp="1"/>
          </p:cNvSpPr>
          <p:nvPr>
            <p:ph idx="1"/>
          </p:nvPr>
        </p:nvSpPr>
        <p:spPr/>
        <p:txBody>
          <a:bodyPr/>
          <a:lstStyle>
            <a:defPPr/>
          </a:lstStyle>
          <a:p>
            <a:pPr>
              <a:spcAft>
                <a:spcPct val="0"/>
              </a:spcAft>
            </a:pPr>
            <a:r>
              <a:rPr lang="en-IN" sz="1800" b="1">
                <a:solidFill>
                  <a:srgbClr val="606060"/>
                </a:solidFill>
                <a:effectLst/>
                <a:latin typeface="Montserrat"/>
                <a:ea typeface="Times New Roman" panose="02020603050405020304" pitchFamily="18" charset="0"/>
              </a:rPr>
              <a:t>Kanban Cards</a:t>
            </a:r>
            <a:r>
              <a:rPr lang="en-IN" sz="1800">
                <a:solidFill>
                  <a:srgbClr val="606060"/>
                </a:solidFill>
                <a:effectLst/>
                <a:latin typeface="Montserrat"/>
                <a:ea typeface="Times New Roman" panose="02020603050405020304" pitchFamily="18" charset="0"/>
              </a:rPr>
              <a:t> – This is the visual representation of tasks. Each card contains information about the task and its status such as deadline, assignee, description, etc.</a:t>
            </a:r>
            <a:endParaRPr lang="en-IN" sz="1800">
              <a:effectLst/>
              <a:latin typeface="Times New Roman" pitchFamily="18" charset="0"/>
              <a:ea typeface="Times New Roman" panose="02020603050405020304" pitchFamily="18" charset="0"/>
            </a:endParaRPr>
          </a:p>
          <a:p>
            <a:pPr algn="l">
              <a:spcAft>
                <a:spcPct val="0"/>
              </a:spcAft>
            </a:pPr>
            <a:r>
              <a:rPr lang="en-IN" sz="1800" b="1">
                <a:solidFill>
                  <a:srgbClr val="606060"/>
                </a:solidFill>
                <a:effectLst/>
                <a:latin typeface="Montserrat"/>
                <a:ea typeface="Times New Roman" panose="02020603050405020304" pitchFamily="18" charset="0"/>
              </a:rPr>
              <a:t>Kanban Columns</a:t>
            </a:r>
            <a:r>
              <a:rPr lang="en-IN" sz="1800">
                <a:solidFill>
                  <a:srgbClr val="606060"/>
                </a:solidFill>
                <a:effectLst/>
                <a:latin typeface="Montserrat"/>
                <a:ea typeface="Times New Roman" panose="02020603050405020304" pitchFamily="18" charset="0"/>
              </a:rPr>
              <a:t> – Each column on the board represents a different stage of your workflow. The cards go through the workflow until their full completion.</a:t>
            </a:r>
            <a:endParaRPr lang="en-IN" sz="1800">
              <a:effectLst/>
              <a:latin typeface="Times New Roman" pitchFamily="18" charset="0"/>
              <a:ea typeface="Times New Roman" panose="02020603050405020304" pitchFamily="18" charset="0"/>
            </a:endParaRPr>
          </a:p>
          <a:p>
            <a:pPr algn="l">
              <a:spcAft>
                <a:spcPct val="0"/>
              </a:spcAft>
            </a:pPr>
            <a:r>
              <a:rPr lang="en-IN" sz="1800" b="1">
                <a:solidFill>
                  <a:srgbClr val="606060"/>
                </a:solidFill>
                <a:effectLst/>
                <a:latin typeface="Montserrat"/>
                <a:ea typeface="Times New Roman" panose="02020603050405020304" pitchFamily="18" charset="0"/>
              </a:rPr>
              <a:t>Work-in-Progress Limits</a:t>
            </a:r>
            <a:r>
              <a:rPr lang="en-IN" sz="1800">
                <a:solidFill>
                  <a:srgbClr val="606060"/>
                </a:solidFill>
                <a:effectLst/>
                <a:latin typeface="Montserrat"/>
                <a:ea typeface="Times New Roman" panose="02020603050405020304" pitchFamily="18" charset="0"/>
              </a:rPr>
              <a:t> – They restrict the maximum amount of tasks in the different stages of the workflow. Limiting WIP allows you to finish work items faster, by helping your team to focus only on current tasks.</a:t>
            </a:r>
            <a:endParaRPr lang="en-IN" sz="1800">
              <a:effectLst/>
              <a:latin typeface="Times New Roman" pitchFamily="18" charset="0"/>
              <a:ea typeface="Times New Roman" panose="02020603050405020304" pitchFamily="18" charset="0"/>
            </a:endParaRPr>
          </a:p>
          <a:p>
            <a:pPr algn="l">
              <a:spcAft>
                <a:spcPct val="0"/>
              </a:spcAft>
            </a:pPr>
            <a:r>
              <a:rPr lang="en-IN" sz="1800" b="1">
                <a:solidFill>
                  <a:srgbClr val="606060"/>
                </a:solidFill>
                <a:effectLst/>
                <a:latin typeface="Montserrat"/>
                <a:ea typeface="Times New Roman" panose="02020603050405020304" pitchFamily="18" charset="0"/>
              </a:rPr>
              <a:t>Kanban Swimlanes</a:t>
            </a:r>
            <a:r>
              <a:rPr lang="en-IN" sz="1800">
                <a:solidFill>
                  <a:srgbClr val="606060"/>
                </a:solidFill>
                <a:effectLst/>
                <a:latin typeface="Montserrat"/>
                <a:ea typeface="Times New Roman" panose="02020603050405020304" pitchFamily="18" charset="0"/>
              </a:rPr>
              <a:t> – These are horizontal lanes you can use to separate different types of activities, teams, classes of service,</a:t>
            </a:r>
            <a:endParaRPr lang="en-IN" sz="1800">
              <a:effectLst/>
              <a:latin typeface="Times New Roman" pitchFamily="18" charset="0"/>
              <a:ea typeface="Times New Roman" panose="02020603050405020304" pitchFamily="18" charset="0"/>
            </a:endParaRPr>
          </a:p>
          <a:p>
            <a:pPr/>
            <a:endParaRPr lang="en-IN"/>
          </a:p>
        </p:txBody>
      </p:sp>
    </p:spTree>
    <p:extLst>
      <p:ext uri="{BB962C8B-B14F-4D97-AF65-F5344CB8AC3E}">
        <p14:creationId xmlns:p14="http://schemas.microsoft.com/office/powerpoint/2010/main" xmlns="" val="461382224"/>
      </p:ext>
    </p:extLst>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0F96C6DC-0D7C-4F05-AD4E-3C0C2F4C5C2C}"/>
              </a:ext>
            </a:extLst>
          </p:cNvPr>
          <p:cNvSpPr>
            <a:spLocks noGrp="1"/>
          </p:cNvSpPr>
          <p:nvPr>
            <p:ph type="title"/>
          </p:nvPr>
        </p:nvSpPr>
        <p:spPr>
          <a:xfrm>
            <a:off x="628650" y="469901"/>
            <a:ext cx="7886700" cy="685800"/>
          </a:xfrm>
        </p:spPr>
        <p:txBody>
          <a:bodyPr/>
          <a:lstStyle>
            <a:defPPr/>
          </a:lstStyle>
          <a:p>
            <a:pPr/>
            <a:br>
              <a:rPr lang="en-US" b="1" i="0">
                <a:solidFill>
                  <a:srgbClr val="1F1F1F"/>
                </a:solidFill>
                <a:effectLst/>
                <a:latin typeface="Mont"/>
              </a:rPr>
            </a:br>
            <a:r>
              <a:rPr lang="en-US" b="1" i="0">
                <a:solidFill>
                  <a:srgbClr val="1F1F1F"/>
                </a:solidFill>
                <a:effectLst/>
                <a:latin typeface="Mont"/>
              </a:rPr>
              <a:t>What Is a Kanban Card?</a:t>
            </a:r>
            <a:br>
              <a:rPr lang="en-US" b="1" i="0">
                <a:solidFill>
                  <a:srgbClr val="1F1F1F"/>
                </a:solidFill>
                <a:effectLst/>
                <a:latin typeface="Mont"/>
              </a:rPr>
            </a:br>
            <a:endParaRPr lang="en-IN"/>
          </a:p>
        </p:txBody>
      </p:sp>
      <p:pic>
        <p:nvPicPr>
          <p:cNvPr id="2050" name="Picture 2" descr="physical Kanban card">
            <a:extLst>
              <a:ext uri="{FF2B5EF4-FFF2-40B4-BE49-F238E27FC236}">
                <a16:creationId xmlns:a16="http://schemas.microsoft.com/office/drawing/2014/main" xmlns="" id="{D05E67B2-17C5-4828-82E4-5D1C0922329E}"/>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2133600" y="3451533"/>
            <a:ext cx="4086225" cy="15811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41F3902B-0F8C-44D8-BF95-B42473FE021E}"/>
              </a:ext>
            </a:extLst>
          </p:cNvPr>
          <p:cNvSpPr txBox="1"/>
          <p:nvPr/>
        </p:nvSpPr>
        <p:spPr>
          <a:xfrm>
            <a:off x="628650" y="1415564"/>
            <a:ext cx="7296150" cy="646331"/>
          </a:xfrm>
          <a:prstGeom prst="rect">
            <a:avLst/>
          </a:prstGeom>
          <a:noFill/>
        </p:spPr>
        <p:txBody>
          <a:bodyPr wrap="square">
            <a:spAutoFit/>
          </a:bodyPr>
          <a:lstStyle>
            <a:defPPr>
              <a:defRPr lang="en-US"/>
            </a:defPPr>
          </a:lstStyle>
          <a:p>
            <a:pPr/>
            <a:r>
              <a:rPr lang="en-US" b="0" i="0">
                <a:solidFill>
                  <a:srgbClr val="606060"/>
                </a:solidFill>
                <a:effectLst/>
                <a:latin typeface="Montserrat"/>
              </a:rPr>
              <a:t>A Kanban card contains valuable information about the task and its status such as a summary of the assignment, responsible person, deadline, etc.</a:t>
            </a:r>
            <a:endParaRPr lang="en-IN"/>
          </a:p>
        </p:txBody>
      </p:sp>
      <p:sp>
        <p:nvSpPr>
          <p:cNvPr id="8" name="TextBox 7">
            <a:extLst>
              <a:ext uri="{FF2B5EF4-FFF2-40B4-BE49-F238E27FC236}">
                <a16:creationId xmlns:a16="http://schemas.microsoft.com/office/drawing/2014/main" xmlns="" id="{3E7CFF90-2899-4A90-B8D4-6C236CB87E01}"/>
              </a:ext>
            </a:extLst>
          </p:cNvPr>
          <p:cNvSpPr txBox="1"/>
          <p:nvPr/>
        </p:nvSpPr>
        <p:spPr>
          <a:xfrm>
            <a:off x="2286000" y="5442436"/>
            <a:ext cx="5486400" cy="369332"/>
          </a:xfrm>
          <a:prstGeom prst="rect">
            <a:avLst/>
          </a:prstGeom>
          <a:noFill/>
        </p:spPr>
        <p:txBody>
          <a:bodyPr wrap="square">
            <a:spAutoFit/>
          </a:bodyPr>
          <a:lstStyle>
            <a:defPPr>
              <a:defRPr lang="en-US"/>
            </a:defPPr>
          </a:lstStyle>
          <a:p>
            <a:pPr/>
            <a:r>
              <a:rPr lang="en-US" b="0" i="1">
                <a:solidFill>
                  <a:srgbClr val="606060"/>
                </a:solidFill>
                <a:effectLst/>
                <a:latin typeface="Montserrat"/>
              </a:rPr>
              <a:t>An example of a physical Kanban card.</a:t>
            </a:r>
            <a:endParaRPr lang="en-IN"/>
          </a:p>
        </p:txBody>
      </p:sp>
    </p:spTree>
    <p:extLst>
      <p:ext uri="{BB962C8B-B14F-4D97-AF65-F5344CB8AC3E}">
        <p14:creationId xmlns:p14="http://schemas.microsoft.com/office/powerpoint/2010/main" xmlns="" val="275680374"/>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b="1"/>
              <a:t>Kanban WIP Limits</a:t>
            </a:r>
            <a:endParaRPr lang="en-US"/>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52</a:t>
            </a:fld>
            <a:endParaRPr lang="en-US" altLang="en-US" sz="750">
              <a:solidFill>
                <a:prstClr val="black"/>
              </a:solidFill>
              <a:latin typeface="Helvetica" panose="020b0604020202020204" pitchFamily="34" charset="0"/>
            </a:endParaRPr>
          </a:p>
        </p:txBody>
      </p:sp>
      <p:pic>
        <p:nvPicPr>
          <p:cNvPr id="3074" name="Picture 2" descr="WIP warning">
            <a:extLst>
              <a:ext uri="{FF2B5EF4-FFF2-40B4-BE49-F238E27FC236}">
                <a16:creationId xmlns:a16="http://schemas.microsoft.com/office/drawing/2014/main" xmlns="" id="{AC415A48-B6F8-46EB-9F47-0667AF7CCED3}"/>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609600" y="1385915"/>
            <a:ext cx="8077200" cy="41623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3446004"/>
      </p:ext>
    </p:extLst>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58798557-AEB2-4D46-9B7C-1EE8D1C2D155}"/>
              </a:ext>
            </a:extLst>
          </p:cNvPr>
          <p:cNvSpPr>
            <a:spLocks noGrp="1"/>
          </p:cNvSpPr>
          <p:nvPr>
            <p:ph type="title"/>
          </p:nvPr>
        </p:nvSpPr>
        <p:spPr/>
        <p:txBody>
          <a:bodyPr/>
          <a:lstStyle>
            <a:defPPr/>
          </a:lstStyle>
          <a:p>
            <a:pPr/>
            <a:endParaRPr lang="en-IN"/>
          </a:p>
        </p:txBody>
      </p:sp>
      <p:sp>
        <p:nvSpPr>
          <p:cNvPr id="3" name="Content Placeholder 2">
            <a:extLst>
              <a:ext uri="{FF2B5EF4-FFF2-40B4-BE49-F238E27FC236}">
                <a16:creationId xmlns:a16="http://schemas.microsoft.com/office/drawing/2014/main" xmlns="" id="{8154428F-578B-49D3-8FB5-09256634B3AB}"/>
              </a:ext>
            </a:extLst>
          </p:cNvPr>
          <p:cNvSpPr>
            <a:spLocks noGrp="1"/>
          </p:cNvSpPr>
          <p:nvPr>
            <p:ph idx="1"/>
          </p:nvPr>
        </p:nvSpPr>
        <p:spPr/>
        <p:txBody>
          <a:bodyPr/>
          <a:lstStyle>
            <a:defPPr/>
          </a:lstStyle>
          <a:p>
            <a:pPr/>
            <a:r>
              <a:rPr lang="en-US" b="0" i="0">
                <a:solidFill>
                  <a:srgbClr val="606060"/>
                </a:solidFill>
                <a:effectLst/>
                <a:latin typeface="Montserrat"/>
              </a:rPr>
              <a:t>The acronym WIP stands for Work In Progress. WIP is the number of task items that a team is currently working on. It frames the capacity of your team’s workflow at any moment. Limiting work in progress is one of the core properties of Kanban. It allows you to manage your process in a way that creates smooth workflow and prevents overloads.</a:t>
            </a:r>
            <a:endParaRPr lang="en-IN"/>
          </a:p>
        </p:txBody>
      </p:sp>
    </p:spTree>
    <p:extLst>
      <p:ext uri="{BB962C8B-B14F-4D97-AF65-F5344CB8AC3E}">
        <p14:creationId xmlns:p14="http://schemas.microsoft.com/office/powerpoint/2010/main" xmlns="" val="1478914340"/>
      </p:ext>
    </p:extLst>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058E083F-7808-4018-B5B4-25A88092964D}"/>
              </a:ext>
            </a:extLst>
          </p:cNvPr>
          <p:cNvSpPr>
            <a:spLocks noGrp="1"/>
          </p:cNvSpPr>
          <p:nvPr>
            <p:ph type="title"/>
          </p:nvPr>
        </p:nvSpPr>
        <p:spPr/>
        <p:txBody>
          <a:bodyPr/>
          <a:lstStyle>
            <a:defPPr/>
          </a:lstStyle>
          <a:p>
            <a:pPr/>
            <a:br>
              <a:rPr lang="en-IN" b="1" i="0">
                <a:solidFill>
                  <a:srgbClr val="1F1F1F"/>
                </a:solidFill>
                <a:effectLst/>
                <a:latin typeface="Mont"/>
              </a:rPr>
            </a:br>
            <a:r>
              <a:rPr lang="en-IN" sz="3600" b="1" i="0">
                <a:solidFill>
                  <a:srgbClr val="1F1F1F"/>
                </a:solidFill>
                <a:effectLst/>
                <a:latin typeface="Mont"/>
              </a:rPr>
              <a:t>Prioritizing the Kanban Backlog</a:t>
            </a:r>
            <a:br>
              <a:rPr lang="en-IN" b="1" i="0">
                <a:solidFill>
                  <a:srgbClr val="1F1F1F"/>
                </a:solidFill>
                <a:effectLst/>
                <a:latin typeface="Mont"/>
              </a:rPr>
            </a:br>
            <a:endParaRPr lang="en-IN"/>
          </a:p>
        </p:txBody>
      </p:sp>
      <p:sp>
        <p:nvSpPr>
          <p:cNvPr id="3" name="Content Placeholder 2">
            <a:extLst>
              <a:ext uri="{FF2B5EF4-FFF2-40B4-BE49-F238E27FC236}">
                <a16:creationId xmlns:a16="http://schemas.microsoft.com/office/drawing/2014/main" xmlns="" id="{A6CD67EB-7656-4027-865C-31B56ACE6E9A}"/>
              </a:ext>
            </a:extLst>
          </p:cNvPr>
          <p:cNvSpPr>
            <a:spLocks noGrp="1"/>
          </p:cNvSpPr>
          <p:nvPr>
            <p:ph idx="1"/>
          </p:nvPr>
        </p:nvSpPr>
        <p:spPr/>
        <p:txBody>
          <a:bodyPr/>
          <a:lstStyle>
            <a:defPPr/>
          </a:lstStyle>
          <a:p>
            <a:pPr/>
            <a:r>
              <a:rPr lang="en-US" b="0" i="0">
                <a:solidFill>
                  <a:srgbClr val="606060"/>
                </a:solidFill>
                <a:effectLst/>
                <a:latin typeface="Montserrat"/>
              </a:rPr>
              <a:t>The backlog is the space where you place work items or ideas that will be done in the near or distant future. However, there is no guarantee that all tasks in the </a:t>
            </a:r>
            <a:r>
              <a:rPr lang="en-US" b="0" i="0" u="sng">
                <a:solidFill>
                  <a:srgbClr val="3A70E0"/>
                </a:solidFill>
                <a:effectLst/>
                <a:latin typeface="Montserrat"/>
                <a:hlinkClick r:id="rId2"/>
              </a:rPr>
              <a:t>Kanban Backlog</a:t>
            </a:r>
            <a:r>
              <a:rPr lang="en-US" b="0" i="0">
                <a:solidFill>
                  <a:srgbClr val="606060"/>
                </a:solidFill>
                <a:effectLst/>
                <a:latin typeface="Montserrat"/>
              </a:rPr>
              <a:t> will be delivered. The items in this column are more like an option the team has for the future work rather than a commitment point.</a:t>
            </a:r>
            <a:endParaRPr lang="en-IN"/>
          </a:p>
        </p:txBody>
      </p:sp>
    </p:spTree>
    <p:extLst>
      <p:ext uri="{BB962C8B-B14F-4D97-AF65-F5344CB8AC3E}">
        <p14:creationId xmlns:p14="http://schemas.microsoft.com/office/powerpoint/2010/main" xmlns="" val="1482128845"/>
      </p:ext>
    </p:extLst>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D033923F-9F45-46F7-8A72-E3D596216FAC}"/>
              </a:ext>
            </a:extLst>
          </p:cNvPr>
          <p:cNvSpPr>
            <a:spLocks noGrp="1"/>
          </p:cNvSpPr>
          <p:nvPr>
            <p:ph type="title"/>
          </p:nvPr>
        </p:nvSpPr>
        <p:spPr/>
        <p:txBody>
          <a:bodyPr/>
          <a:lstStyle>
            <a:defPPr/>
          </a:lstStyle>
          <a:p>
            <a:pPr/>
            <a:br>
              <a:rPr lang="en-US" b="1" i="0">
                <a:solidFill>
                  <a:srgbClr val="1F1F1F"/>
                </a:solidFill>
                <a:effectLst/>
                <a:latin typeface="Mont"/>
              </a:rPr>
            </a:br>
            <a:r>
              <a:rPr lang="en-US" sz="3200" b="1" i="0">
                <a:solidFill>
                  <a:srgbClr val="1F1F1F"/>
                </a:solidFill>
                <a:effectLst/>
                <a:latin typeface="Mont"/>
              </a:rPr>
              <a:t>Prioritizing Tasks With Color Indicators</a:t>
            </a:r>
            <a:br>
              <a:rPr lang="en-US" b="1" i="0">
                <a:solidFill>
                  <a:srgbClr val="1F1F1F"/>
                </a:solidFill>
                <a:effectLst/>
                <a:latin typeface="Mont"/>
              </a:rPr>
            </a:br>
            <a:endParaRPr lang="en-IN"/>
          </a:p>
        </p:txBody>
      </p:sp>
      <p:pic>
        <p:nvPicPr>
          <p:cNvPr id="4098" name="Picture 2" descr="kanban color code">
            <a:extLst>
              <a:ext uri="{FF2B5EF4-FFF2-40B4-BE49-F238E27FC236}">
                <a16:creationId xmlns:a16="http://schemas.microsoft.com/office/drawing/2014/main" xmlns="" id="{B70D9DF8-8DAB-4778-BBF7-CBDCEEA7C972}"/>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628650" y="1705635"/>
            <a:ext cx="7886700" cy="39213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8250528"/>
      </p:ext>
    </p:extLst>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Questions</a:t>
            </a:r>
          </a:p>
        </p:txBody>
      </p:sp>
      <p:sp>
        <p:nvSpPr>
          <p:cNvPr id="3" name="Content Placeholder 2"/>
          <p:cNvSpPr>
            <a:spLocks noGrp="1"/>
          </p:cNvSpPr>
          <p:nvPr>
            <p:ph idx="1"/>
          </p:nvPr>
        </p:nvSpPr>
        <p:spPr>
          <a:xfrm>
            <a:off x="533400" y="1676400"/>
            <a:ext cx="7886700" cy="3733800"/>
          </a:xfrm>
        </p:spPr>
        <p:txBody>
          <a:bodyPr/>
          <a:lstStyle>
            <a:defPPr/>
          </a:lstStyle>
          <a:p>
            <a:pPr marL="457200" indent="-457200">
              <a:buFont typeface="+mj-lt"/>
              <a:buAutoNum type="arabicPeriod"/>
            </a:pPr>
            <a:r>
              <a:rPr lang="en-US" sz="2400"/>
              <a:t>Define Kanban.</a:t>
            </a:r>
          </a:p>
          <a:p>
            <a:pPr marL="457200" indent="-457200">
              <a:buFont typeface="+mj-lt"/>
              <a:buAutoNum type="arabicPeriod"/>
            </a:pPr>
            <a:r>
              <a:rPr lang="en-US" sz="2400"/>
              <a:t>Where did Kanban originate?</a:t>
            </a:r>
          </a:p>
          <a:p>
            <a:pPr marL="457200" indent="-457200">
              <a:buFont typeface="+mj-lt"/>
              <a:buAutoNum type="arabicPeriod"/>
            </a:pPr>
            <a:r>
              <a:rPr lang="en-US" sz="2400"/>
              <a:t>What is the Kanban Method?</a:t>
            </a:r>
          </a:p>
          <a:p>
            <a:pPr marL="457200" indent="-457200">
              <a:buFont typeface="+mj-lt"/>
              <a:buAutoNum type="arabicPeriod"/>
            </a:pPr>
            <a:r>
              <a:rPr lang="en-US" sz="2400"/>
              <a:t>Explain Kanban Foundational Principles</a:t>
            </a:r>
          </a:p>
          <a:p>
            <a:pPr marL="457200" indent="-457200">
              <a:buFont typeface="+mj-lt"/>
              <a:buAutoNum type="arabicPeriod"/>
            </a:pPr>
            <a:r>
              <a:rPr lang="en-US" sz="2400"/>
              <a:t>List out the 6 Core Practices of the Kanban</a:t>
            </a:r>
          </a:p>
          <a:p>
            <a:pPr marL="457200" indent="-457200">
              <a:buFont typeface="+mj-lt"/>
              <a:buAutoNum type="arabicPeriod"/>
            </a:pPr>
            <a:r>
              <a:rPr lang="en-US" sz="2400"/>
              <a:t>How does Kanban work? – The Concept</a:t>
            </a:r>
          </a:p>
          <a:p>
            <a:pPr marL="457200" indent="-457200">
              <a:buFont typeface="+mj-lt"/>
              <a:buAutoNum type="arabicPeriod"/>
            </a:pPr>
            <a:r>
              <a:rPr lang="en-US" sz="2400"/>
              <a:t>What are WIP Limits in Kanban.</a:t>
            </a:r>
            <a:endParaRPr lang="en-US" altLang="en-US" sz="2400"/>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533400" y="1981200"/>
            <a:ext cx="7886700" cy="1663699"/>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r>
              <a:rPr kumimoji="0" lang="en-US" sz="4400" b="1" i="0" u="none" strike="noStrike" kern="1200" cap="none" spc="0" normalizeH="0" baseline="0" noProof="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a:ln>
                  <a:noFill/>
                </a:ln>
                <a:solidFill>
                  <a:srgbClr val="00B050"/>
                </a:solidFill>
                <a:effectLst/>
                <a:uLnTx/>
                <a:uFillTx/>
                <a:latin typeface="Times New Roman" pitchFamily="18" charset="0"/>
                <a:ea typeface="+mn-ea"/>
                <a:cs typeface="Times New Roman" pitchFamily="18" charset="0"/>
              </a:rPr>
              <a:t> 17 </a:t>
            </a:r>
          </a:p>
          <a:p>
            <a:pPr algn="ctr"/>
            <a:r>
              <a:rPr lang="en-US" sz="4400" b="1" err="1">
                <a:solidFill>
                  <a:srgbClr val="C00000"/>
                </a:solidFill>
              </a:rPr>
              <a:t>SAFe Methodology</a:t>
            </a:r>
            <a:endParaRPr lang="en-US" sz="4400">
              <a:solidFill>
                <a:srgbClr val="C00000"/>
              </a:solidFill>
            </a:endParaRP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076" name="Rectangle 2"/>
          <p:cNvSpPr>
            <a:spLocks noGrp="1" noChangeArrowheads="1"/>
          </p:cNvSpPr>
          <p:nvPr>
            <p:ph type="title"/>
          </p:nvPr>
        </p:nvSpPr>
        <p:spPr>
          <a:xfrm>
            <a:off x="228600" y="1524000"/>
            <a:ext cx="6551835" cy="481670"/>
          </a:xfrm>
          <a:noFill/>
        </p:spPr>
        <p:txBody>
          <a:bodyPr vert="horz" wrap="square" lIns="47625" tIns="19050" rIns="47625" bIns="19050" rtlCol="0" anchor="t">
            <a:spAutoFit/>
          </a:bodyPr>
          <a:lstStyle>
            <a:defPPr/>
          </a:lstStyle>
          <a:p>
            <a:pPr/>
            <a:r>
              <a:rPr lang="en-US" sz="3200" b="1"/>
              <a:t>Scaled Agile Framework (SAFe)</a:t>
            </a:r>
            <a:endParaRPr lang="en-US" altLang="en-US" sz="3200"/>
          </a:p>
        </p:txBody>
      </p:sp>
      <p:sp>
        <p:nvSpPr>
          <p:cNvPr id="9"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a:fld id="{862CFA7F-182D-4A7B-BD82-C727FFA4FE98}" type="slidenum">
              <a:rPr lang="en-US" altLang="en-US" sz="750">
                <a:latin typeface="Helvetica" panose="020b0604020202020204" pitchFamily="34" charset="0"/>
              </a:rPr>
              <a:pPr/>
              <a:t>58</a:t>
            </a:fld>
            <a:endParaRPr lang="en-US" altLang="en-US" sz="750">
              <a:latin typeface="Helvetica" panose="020b0604020202020204" pitchFamily="34" charset="0"/>
            </a:endParaRPr>
          </a:p>
        </p:txBody>
      </p:sp>
      <p:sp>
        <p:nvSpPr>
          <p:cNvPr id="125983" name="Rectangle 31"/>
          <p:cNvSpPr>
            <a:spLocks noChangeArrowheads="1"/>
          </p:cNvSpPr>
          <p:nvPr/>
        </p:nvSpPr>
        <p:spPr bwMode="auto">
          <a:xfrm>
            <a:off x="2805112" y="2955131"/>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4" name="Rectangle 32"/>
          <p:cNvSpPr>
            <a:spLocks noChangeArrowheads="1"/>
          </p:cNvSpPr>
          <p:nvPr/>
        </p:nvSpPr>
        <p:spPr bwMode="auto">
          <a:xfrm>
            <a:off x="2805112" y="3490913"/>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5" name="Rectangle 33"/>
          <p:cNvSpPr>
            <a:spLocks noChangeArrowheads="1"/>
          </p:cNvSpPr>
          <p:nvPr/>
        </p:nvSpPr>
        <p:spPr bwMode="auto">
          <a:xfrm>
            <a:off x="2805112" y="4026694"/>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6" name="Rectangle 34"/>
          <p:cNvSpPr>
            <a:spLocks noChangeArrowheads="1"/>
          </p:cNvSpPr>
          <p:nvPr/>
        </p:nvSpPr>
        <p:spPr bwMode="auto">
          <a:xfrm>
            <a:off x="2805112" y="4562475"/>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3081" name="Text Box 36"/>
          <p:cNvSpPr txBox="1">
            <a:spLocks noChangeArrowheads="1"/>
          </p:cNvSpPr>
          <p:nvPr/>
        </p:nvSpPr>
        <p:spPr bwMode="auto">
          <a:xfrm>
            <a:off x="304800" y="2256234"/>
            <a:ext cx="80772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1pPr>
            <a:lvl2pPr marL="742950" indent="-28575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2pPr>
            <a:lvl3pPr marL="11430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3pPr>
            <a:lvl4pPr marL="16002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4pPr>
            <a:lvl5pPr marL="20574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algn="just">
              <a:spcBef>
                <a:spcPct val="50000"/>
              </a:spcBef>
            </a:pPr>
            <a:r>
              <a:rPr lang="en-US" sz="1800">
                <a:latin typeface="Palatino" pitchFamily="-128" charset="0"/>
              </a:rPr>
              <a:t>The SAFe framework was introduced in 2011. It was originally called the “Agile Enterprise Big Picture” </a:t>
            </a:r>
            <a:endParaRPr lang="en-US" altLang="en-US" sz="1800">
              <a:latin typeface="Palatino" pitchFamily="-128" charset="0"/>
            </a:endParaRPr>
          </a:p>
          <a:p>
            <a:pPr algn="just">
              <a:spcBef>
                <a:spcPct val="50000"/>
              </a:spcBef>
            </a:pPr>
            <a:r>
              <a:rPr lang="en-US" altLang="en-US" sz="1800">
                <a:latin typeface="Palatino" pitchFamily="-128" charset="0"/>
              </a:rPr>
              <a:t>The Scaled Agile Framework, or SAFe, methodology is an agile framework for development teams built on three pillars: Team, Program, and Portfolio. </a:t>
            </a:r>
          </a:p>
        </p:txBody>
      </p:sp>
      <p:sp>
        <p:nvSpPr>
          <p:cNvPr id="2" name="TextBox 1"/>
          <p:cNvSpPr txBox="1"/>
          <p:nvPr/>
        </p:nvSpPr>
        <p:spPr>
          <a:xfrm>
            <a:off x="2971800" y="762000"/>
            <a:ext cx="3429000" cy="600164"/>
          </a:xfrm>
          <a:prstGeom prst="rect">
            <a:avLst/>
          </a:prstGeom>
          <a:noFill/>
        </p:spPr>
        <p:txBody>
          <a:bodyPr wrap="square" rtlCol="0">
            <a:spAutoFit/>
          </a:bodyPr>
          <a:lstStyle>
            <a:defPPr>
              <a:defRPr lang="en-US"/>
            </a:defPPr>
          </a:lstStyle>
          <a:p>
            <a:pPr algn="ctr"/>
            <a:r>
              <a:rPr lang="en-IN" sz="3300" b="1">
                <a:solidFill>
                  <a:srgbClr val="C00000"/>
                </a:solidFill>
                <a:latin typeface="+mj-lt"/>
              </a:rPr>
              <a:t>INTRODUCTION</a:t>
            </a:r>
          </a:p>
        </p:txBody>
      </p:sp>
    </p:spTree>
    <p:extLst>
      <p:ext uri="{BB962C8B-B14F-4D97-AF65-F5344CB8AC3E}">
        <p14:creationId xmlns:p14="http://schemas.microsoft.com/office/powerpoint/2010/main" val="1845828036"/>
      </p:ext>
    </p:extLst>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00" name="Rectangle 2"/>
          <p:cNvSpPr>
            <a:spLocks noGrp="1" noChangeArrowheads="1"/>
          </p:cNvSpPr>
          <p:nvPr>
            <p:ph type="title"/>
          </p:nvPr>
        </p:nvSpPr>
        <p:spPr>
          <a:xfrm>
            <a:off x="762000" y="609600"/>
            <a:ext cx="6713621" cy="436144"/>
          </a:xfrm>
        </p:spPr>
        <p:txBody>
          <a:bodyPr>
            <a:normAutofit fontScale="90000"/>
          </a:bodyPr>
          <a:lstStyle>
            <a:defPPr/>
          </a:lstStyle>
          <a:p>
            <a:r>
              <a:rPr lang="en-US" altLang="en-US" b="1"/>
              <a:t>What we Discuss</a:t>
            </a:r>
          </a:p>
        </p:txBody>
      </p:sp>
      <p:sp>
        <p:nvSpPr>
          <p:cNvPr id="4101" name="Rectangle 3"/>
          <p:cNvSpPr>
            <a:spLocks noGrp="1" noChangeArrowheads="1"/>
          </p:cNvSpPr>
          <p:nvPr>
            <p:ph idx="1"/>
          </p:nvPr>
        </p:nvSpPr>
        <p:spPr>
          <a:xfrm>
            <a:off x="609600" y="1447800"/>
            <a:ext cx="7886700" cy="4419600"/>
          </a:xfrm>
        </p:spPr>
        <p:txBody>
          <a:bodyPr>
            <a:normAutofit/>
          </a:bodyPr>
          <a:lstStyle>
            <a:defPPr/>
          </a:lstStyle>
          <a:p>
            <a:pPr lvl="0"/>
            <a:r>
              <a:rPr lang="en-US">
                <a:solidFill>
                  <a:schemeClr val="tx1">
                    <a:lumMod val="85000"/>
                    <a:lumOff val="15000"/>
                  </a:schemeClr>
                </a:solidFill>
              </a:rPr>
              <a:t>What is Scaled Agile Framework (SAFe) </a:t>
            </a:r>
          </a:p>
          <a:p>
            <a:pPr lvl="0"/>
            <a:r>
              <a:rPr lang="en-US">
                <a:solidFill>
                  <a:schemeClr val="tx1">
                    <a:lumMod val="85000"/>
                    <a:lumOff val="15000"/>
                  </a:schemeClr>
                </a:solidFill>
              </a:rPr>
              <a:t>Why to use Agile Framework </a:t>
            </a:r>
          </a:p>
          <a:p>
            <a:pPr lvl="0"/>
            <a:r>
              <a:rPr lang="en-US">
                <a:solidFill>
                  <a:schemeClr val="tx1">
                    <a:lumMod val="85000"/>
                    <a:lumOff val="15000"/>
                  </a:schemeClr>
                </a:solidFill>
              </a:rPr>
              <a:t>When to Use Scaled Agile Framework </a:t>
            </a:r>
          </a:p>
          <a:p>
            <a:pPr lvl="0"/>
            <a:r>
              <a:rPr lang="en-US">
                <a:solidFill>
                  <a:schemeClr val="tx1">
                    <a:lumMod val="85000"/>
                    <a:lumOff val="15000"/>
                  </a:schemeClr>
                </a:solidFill>
              </a:rPr>
              <a:t>Foundations of Scaled Agile Framework </a:t>
            </a:r>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a:fld id="{79C84908-C73A-41A6-8B28-E25C5B584E60}" type="slidenum">
              <a:rPr lang="en-US" altLang="en-US" sz="750">
                <a:latin typeface="Helvetica" panose="020b0604020202020204" pitchFamily="34" charset="0"/>
              </a:rPr>
              <a:pPr/>
              <a:t>59</a:t>
            </a:fld>
            <a:endParaRPr lang="en-US" altLang="en-US" sz="750">
              <a:latin typeface="Helvetica" panose="020b0604020202020204" pitchFamily="34" charset="0"/>
            </a:endParaRPr>
          </a:p>
        </p:txBody>
      </p:sp>
    </p:spTree>
    <p:extLst>
      <p:ext uri="{BB962C8B-B14F-4D97-AF65-F5344CB8AC3E}">
        <p14:creationId xmlns:p14="http://schemas.microsoft.com/office/powerpoint/2010/main" val="3593676863"/>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18" name="Rectangle 2"/>
          <p:cNvSpPr>
            <a:spLocks noGrp="1" noChangeArrowheads="1"/>
          </p:cNvSpPr>
          <p:nvPr>
            <p:ph type="title"/>
          </p:nvPr>
        </p:nvSpPr>
        <p:spPr/>
        <p:txBody>
          <a:bodyPr>
            <a:normAutofit/>
          </a:bodyPr>
          <a:lstStyle>
            <a:defPPr/>
          </a:lstStyle>
          <a:p>
            <a:pPr eaLnBrk="1" hangingPunct="1"/>
            <a:r>
              <a:rPr lang="en-US" smtClean="0"/>
              <a:t>Scrum Framework</a:t>
            </a:r>
          </a:p>
        </p:txBody>
      </p:sp>
      <p:grpSp>
        <p:nvGrpSpPr>
          <p:cNvPr id="5" name="Group 4"/>
          <p:cNvGrpSpPr/>
          <p:nvPr/>
        </p:nvGrpSpPr>
        <p:grpSpPr>
          <a:xfrm>
            <a:off x="873836" y="1722349"/>
            <a:ext cx="7226556" cy="4442956"/>
            <a:chOff x="650875" y="1208088"/>
            <a:chExt cx="7953375" cy="5421312"/>
          </a:xfrm>
        </p:grpSpPr>
        <p:grpSp>
          <p:nvGrpSpPr>
            <p:cNvPr id="2" name="Group 2"/>
            <p:cNvGrpSpPr/>
            <p:nvPr/>
          </p:nvGrpSpPr>
          <p:grpSpPr>
            <a:xfrm>
              <a:off x="650875" y="1208088"/>
              <a:ext cx="3727450" cy="1839912"/>
              <a:chExt cx="2608" cy="1288"/>
            </a:xfrm>
          </p:grpSpPr>
          <p:sp>
            <p:nvSpPr>
              <p:cNvPr id="21507" name="AutoShape 3"/>
              <p:cNvSpPr/>
              <p:nvPr/>
            </p:nvSpPr>
            <p:spPr bwMode="auto">
              <a:xfrm>
                <a:off x="8" y="0"/>
                <a:ext cx="2600" cy="1288"/>
              </a:xfrm>
              <a:prstGeom prst="roundRect">
                <a:avLst>
                  <a:gd name="adj" fmla="val 14903"/>
                </a:avLst>
              </a:prstGeom>
              <a:blipFill dpi="0" rotWithShape="0">
                <a:blip r:embed="rId2"/>
                <a:tile tx="0" ty="0" sx="100000" sy="100000" flip="none" algn="tl"/>
              </a:blipFill>
              <a:ln w="25400">
                <a:solidFill>
                  <a:srgbClr val="003C83"/>
                </a:solidFill>
                <a:round/>
              </a:ln>
              <a:effectLst>
                <a:outerShdw dist="63500" dir="2700000" algn="ctr" rotWithShape="0">
                  <a:schemeClr val="bg2">
                    <a:alpha val="29999"/>
                  </a:schemeClr>
                </a:outerShdw>
              </a:effectLst>
            </p:spPr>
            <p:txBody>
              <a:bodyPr lIns="82296" tIns="41148" rIns="82296" bIns="41148"/>
              <a:lstStyle>
                <a:defPPr>
                  <a:defRPr lang="en-US"/>
                </a:defPPr>
              </a:lstStyle>
              <a:p>
                <a:pPr algn="ctr" defTabSz="822325">
                  <a:defRPr/>
                </a:pPr>
                <a:endParaRPr lang="en-US">
                  <a:solidFill>
                    <a:srgbClr val="000000"/>
                  </a:solidFill>
                  <a:latin typeface="Gill Sans" charset="0"/>
                  <a:ea typeface="ヒラギノ角ゴ Pro W3" charset="-128"/>
                  <a:sym typeface="Gill Sans" charset="0"/>
                </a:endParaRPr>
              </a:p>
            </p:txBody>
          </p:sp>
          <p:sp>
            <p:nvSpPr>
              <p:cNvPr id="9239" name="Rectangle 4"/>
              <p:cNvSpPr/>
              <p:nvPr/>
            </p:nvSpPr>
            <p:spPr bwMode="auto">
              <a:xfrm>
                <a:off x="96" y="392"/>
                <a:ext cx="1768" cy="832"/>
              </a:xfrm>
              <a:prstGeom prst="rect">
                <a:avLst/>
              </a:prstGeom>
              <a:noFill/>
              <a:ln w="9525">
                <a:noFill/>
                <a:miter lim="800000"/>
              </a:ln>
            </p:spPr>
            <p:txBody>
              <a:bodyPr lIns="45720" rIns="45720"/>
              <a:lstStyle>
                <a:defPPr>
                  <a:defRPr lang="en-US"/>
                </a:defPPr>
              </a:lstStyle>
              <a:p>
                <a:pPr algn="l" defTabSz="822325">
                  <a:buClr>
                    <a:srgbClr val="FFFFFF"/>
                  </a:buClr>
                  <a:buSzPct val="125000"/>
                  <a:buFont typeface="Gill Sans" charset="0"/>
                  <a:buChar char="•"/>
                  <a:tabLst>
                    <a:tab pos="960438"/>
                  </a:tabLst>
                </a:pPr>
                <a:r>
                  <a:rPr lang="en-US">
                    <a:latin typeface="Gill Sans" charset="0"/>
                    <a:ea typeface="ヒラギノ角ゴ Pro W3" charset="-128"/>
                    <a:sym typeface="Gill Sans" charset="0"/>
                  </a:rPr>
                  <a:t>Product owner</a:t>
                </a:r>
              </a:p>
              <a:p>
                <a:pPr algn="l" defTabSz="822325">
                  <a:buClr>
                    <a:srgbClr val="FFFFFF"/>
                  </a:buClr>
                  <a:buSzPct val="125000"/>
                  <a:buFont typeface="Gill Sans" charset="0"/>
                  <a:buChar char="•"/>
                  <a:tabLst>
                    <a:tab pos="960438"/>
                  </a:tabLst>
                </a:pPr>
                <a:r>
                  <a:rPr lang="en-US">
                    <a:latin typeface="Gill Sans" charset="0"/>
                    <a:ea typeface="ヒラギノ角ゴ Pro W3" charset="-128"/>
                    <a:sym typeface="Gill Sans" charset="0"/>
                  </a:rPr>
                  <a:t>Scrum Master</a:t>
                </a:r>
              </a:p>
              <a:p>
                <a:pPr algn="l" defTabSz="822325">
                  <a:buClr>
                    <a:srgbClr val="FFFFFF"/>
                  </a:buClr>
                  <a:buSzPct val="125000"/>
                  <a:buFont typeface="Gill Sans" charset="0"/>
                  <a:buChar char="•"/>
                  <a:tabLst>
                    <a:tab pos="960438"/>
                  </a:tabLst>
                </a:pPr>
                <a:r>
                  <a:rPr lang="en-US" err="1" smtClean="0">
                    <a:latin typeface="Gill Sans" charset="0"/>
                    <a:ea typeface="ヒラギノ角ゴ Pro W3" charset="-128"/>
                    <a:sym typeface="Gill Sans" charset="0"/>
                  </a:rPr>
                  <a:t>ProjectTeam</a:t>
                </a:r>
                <a:endParaRPr lang="en-US">
                  <a:latin typeface="Gill Sans" charset="0"/>
                  <a:ea typeface="ヒラギノ角ゴ Pro W3" charset="-128"/>
                  <a:sym typeface="Gill Sans" charset="0"/>
                </a:endParaRPr>
              </a:p>
            </p:txBody>
          </p:sp>
          <p:sp>
            <p:nvSpPr>
              <p:cNvPr id="9240" name="Rectangle 5"/>
              <p:cNvSpPr/>
              <p:nvPr/>
            </p:nvSpPr>
            <p:spPr bwMode="auto">
              <a:xfrm>
                <a:off x="304" y="0"/>
                <a:ext cx="1200" cy="376"/>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a:solidFill>
                    <a:srgbClr val="000000"/>
                  </a:solidFill>
                  <a:latin typeface="Gill Sans" charset="0"/>
                  <a:ea typeface="ヒラギノ角ゴ Pro W3" charset="-128"/>
                  <a:sym typeface="Gill Sans" charset="0"/>
                </a:endParaRPr>
              </a:p>
            </p:txBody>
          </p:sp>
          <p:sp>
            <p:nvSpPr>
              <p:cNvPr id="9241" name="AutoShape 6"/>
              <p:cNvSpPr/>
              <p:nvPr/>
            </p:nvSpPr>
            <p:spPr bwMode="auto">
              <a:xfrm rot="10800000">
                <a:off x="1432" y="88"/>
                <a:ext cx="312" cy="288"/>
              </a:xfrm>
              <a:custGeom>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ln>
            </p:spPr>
            <p:txBody>
              <a:bodyPr/>
              <a:lstStyle>
                <a:defPPr>
                  <a:defRPr lang="en-US"/>
                </a:defPPr>
              </a:lstStyle>
              <a:p>
                <a:pPr/>
                <a:endParaRPr lang="en-US"/>
              </a:p>
            </p:txBody>
          </p:sp>
          <p:sp>
            <p:nvSpPr>
              <p:cNvPr id="9242" name="AutoShape 7"/>
              <p:cNvSpPr/>
              <p:nvPr/>
            </p:nvSpPr>
            <p:spPr bwMode="auto">
              <a:xfrm>
                <a:off x="0" y="0"/>
                <a:ext cx="312" cy="288"/>
              </a:xfrm>
              <a:custGeom>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ln>
            </p:spPr>
            <p:txBody>
              <a:bodyPr/>
              <a:lstStyle>
                <a:defPPr>
                  <a:defRPr lang="en-US"/>
                </a:defPPr>
              </a:lstStyle>
              <a:p>
                <a:pPr/>
                <a:endParaRPr lang="en-US"/>
              </a:p>
            </p:txBody>
          </p:sp>
          <p:sp>
            <p:nvSpPr>
              <p:cNvPr id="9243" name="Rectangle 8"/>
              <p:cNvSpPr/>
              <p:nvPr/>
            </p:nvSpPr>
            <p:spPr bwMode="auto">
              <a:xfrm>
                <a:off x="0" y="216"/>
                <a:ext cx="392" cy="160"/>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a:solidFill>
                    <a:srgbClr val="000000"/>
                  </a:solidFill>
                  <a:latin typeface="Gill Sans" charset="0"/>
                  <a:ea typeface="ヒラギノ角ゴ Pro W3" charset="-128"/>
                  <a:sym typeface="Gill Sans" charset="0"/>
                </a:endParaRPr>
              </a:p>
            </p:txBody>
          </p:sp>
          <p:sp>
            <p:nvSpPr>
              <p:cNvPr id="9244" name="Rectangle 9"/>
              <p:cNvSpPr/>
              <p:nvPr/>
            </p:nvSpPr>
            <p:spPr bwMode="auto">
              <a:xfrm>
                <a:off x="1352" y="0"/>
                <a:ext cx="392" cy="160"/>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a:solidFill>
                    <a:srgbClr val="000000"/>
                  </a:solidFill>
                  <a:latin typeface="Gill Sans" charset="0"/>
                  <a:ea typeface="ヒラギノ角ゴ Pro W3" charset="-128"/>
                  <a:sym typeface="Gill Sans" charset="0"/>
                </a:endParaRPr>
              </a:p>
            </p:txBody>
          </p:sp>
          <p:sp>
            <p:nvSpPr>
              <p:cNvPr id="9245" name="Rectangle 10"/>
              <p:cNvSpPr/>
              <p:nvPr/>
            </p:nvSpPr>
            <p:spPr bwMode="auto">
              <a:xfrm>
                <a:off x="104" y="8"/>
                <a:ext cx="1336" cy="352"/>
              </a:xfrm>
              <a:prstGeom prst="rect">
                <a:avLst/>
              </a:prstGeom>
              <a:noFill/>
              <a:ln w="9525">
                <a:noFill/>
                <a:miter lim="800000"/>
              </a:ln>
            </p:spPr>
            <p:txBody>
              <a:bodyPr lIns="45720" rIns="45720"/>
              <a:lstStyle>
                <a:defPPr>
                  <a:defRPr lang="en-US"/>
                </a:defPPr>
              </a:lstStyle>
              <a:p>
                <a:pPr algn="l" defTabSz="822325">
                  <a:tabLst>
                    <a:tab pos="960438"/>
                  </a:tabLst>
                </a:pPr>
                <a:r>
                  <a:rPr lang="en-US">
                    <a:solidFill>
                      <a:srgbClr val="FFFFFF"/>
                    </a:solidFill>
                    <a:latin typeface="Gill Sans" charset="0"/>
                    <a:ea typeface="ヒラギノ角ゴ Pro W3" charset="-128"/>
                    <a:sym typeface="Gill Sans" charset="0"/>
                  </a:rPr>
                  <a:t>Roles</a:t>
                </a:r>
              </a:p>
            </p:txBody>
          </p:sp>
        </p:grpSp>
        <p:grpSp>
          <p:nvGrpSpPr>
            <p:cNvPr id="3" name="Group 11"/>
            <p:cNvGrpSpPr/>
            <p:nvPr/>
          </p:nvGrpSpPr>
          <p:grpSpPr>
            <a:xfrm>
              <a:off x="2903538" y="2601913"/>
              <a:ext cx="3725862" cy="2274887"/>
              <a:chExt cx="2608" cy="1592"/>
            </a:xfrm>
          </p:grpSpPr>
          <p:sp>
            <p:nvSpPr>
              <p:cNvPr id="21516" name="AutoShape 12"/>
              <p:cNvSpPr/>
              <p:nvPr/>
            </p:nvSpPr>
            <p:spPr bwMode="auto">
              <a:xfrm>
                <a:off x="8" y="0"/>
                <a:ext cx="2600" cy="1592"/>
              </a:xfrm>
              <a:prstGeom prst="roundRect">
                <a:avLst>
                  <a:gd name="adj" fmla="val 12060"/>
                </a:avLst>
              </a:prstGeom>
              <a:blipFill dpi="0" rotWithShape="0">
                <a:blip r:embed="rId2"/>
                <a:tile tx="0" ty="0" sx="100000" sy="100000" flip="none" algn="tl"/>
              </a:blipFill>
              <a:ln w="25400">
                <a:solidFill>
                  <a:srgbClr val="003C83"/>
                </a:solidFill>
                <a:round/>
              </a:ln>
              <a:effectLst>
                <a:outerShdw dist="63500" dir="2700000" algn="ctr" rotWithShape="0">
                  <a:schemeClr val="bg2">
                    <a:alpha val="29999"/>
                  </a:schemeClr>
                </a:outerShdw>
              </a:effectLst>
            </p:spPr>
            <p:txBody>
              <a:bodyPr lIns="82296" tIns="41148" rIns="82296" bIns="41148"/>
              <a:lstStyle>
                <a:defPPr>
                  <a:defRPr lang="en-US"/>
                </a:defPPr>
              </a:lstStyle>
              <a:p>
                <a:pPr algn="ctr" defTabSz="822325">
                  <a:defRPr/>
                </a:pPr>
                <a:endParaRPr lang="en-US">
                  <a:solidFill>
                    <a:srgbClr val="000000"/>
                  </a:solidFill>
                  <a:latin typeface="Gill Sans" charset="0"/>
                  <a:ea typeface="ヒラギノ角ゴ Pro W3" charset="-128"/>
                  <a:sym typeface="Gill Sans" charset="0"/>
                </a:endParaRPr>
              </a:p>
            </p:txBody>
          </p:sp>
          <p:sp>
            <p:nvSpPr>
              <p:cNvPr id="9231" name="Rectangle 13"/>
              <p:cNvSpPr/>
              <p:nvPr/>
            </p:nvSpPr>
            <p:spPr bwMode="auto">
              <a:xfrm>
                <a:off x="96" y="392"/>
                <a:ext cx="2320" cy="1088"/>
              </a:xfrm>
              <a:prstGeom prst="rect">
                <a:avLst/>
              </a:prstGeom>
              <a:noFill/>
              <a:ln w="9525">
                <a:noFill/>
                <a:miter lim="800000"/>
              </a:ln>
            </p:spPr>
            <p:txBody>
              <a:bodyPr lIns="45720" rIns="45720"/>
              <a:lstStyle>
                <a:defPPr>
                  <a:defRPr lang="en-US"/>
                </a:defPPr>
              </a:lstStyle>
              <a:p>
                <a:pPr algn="l" defTabSz="822325">
                  <a:buClr>
                    <a:srgbClr val="FFFFFF"/>
                  </a:buClr>
                  <a:buSzPct val="125000"/>
                  <a:buFont typeface="Gill Sans" charset="0"/>
                  <a:buChar char="•"/>
                  <a:tabLst>
                    <a:tab pos="960438"/>
                  </a:tabLst>
                </a:pPr>
                <a:r>
                  <a:rPr lang="en-US">
                    <a:latin typeface="Gill Sans" charset="0"/>
                    <a:ea typeface="ヒラギノ角ゴ Pro W3" charset="-128"/>
                    <a:sym typeface="Gill Sans" charset="0"/>
                  </a:rPr>
                  <a:t>Sprint planning</a:t>
                </a:r>
              </a:p>
              <a:p>
                <a:pPr defTabSz="822325">
                  <a:buClr>
                    <a:srgbClr val="FFFFFF"/>
                  </a:buClr>
                  <a:buSzPct val="125000"/>
                  <a:buFont typeface="Gill Sans" charset="0"/>
                  <a:buChar char="•"/>
                  <a:tabLst>
                    <a:tab pos="960438"/>
                  </a:tabLst>
                </a:pPr>
                <a:r>
                  <a:rPr lang="en-US" smtClean="0">
                    <a:latin typeface="Gill Sans" charset="0"/>
                    <a:ea typeface="ヒラギノ角ゴ Pro W3" charset="-128"/>
                    <a:sym typeface="Gill Sans" charset="0"/>
                  </a:rPr>
                  <a:t>Daily scrum meeting</a:t>
                </a:r>
              </a:p>
              <a:p>
                <a:pPr algn="l" defTabSz="822325">
                  <a:buClr>
                    <a:srgbClr val="FFFFFF"/>
                  </a:buClr>
                  <a:buSzPct val="125000"/>
                  <a:buFont typeface="Gill Sans" charset="0"/>
                  <a:buChar char="•"/>
                  <a:tabLst>
                    <a:tab pos="960438"/>
                  </a:tabLst>
                </a:pPr>
                <a:r>
                  <a:rPr lang="en-US" smtClean="0">
                    <a:latin typeface="Gill Sans" charset="0"/>
                    <a:ea typeface="ヒラギノ角ゴ Pro W3" charset="-128"/>
                    <a:sym typeface="Gill Sans" charset="0"/>
                  </a:rPr>
                  <a:t>Sprint </a:t>
                </a:r>
                <a:r>
                  <a:rPr lang="en-US">
                    <a:latin typeface="Gill Sans" charset="0"/>
                    <a:ea typeface="ヒラギノ角ゴ Pro W3" charset="-128"/>
                    <a:sym typeface="Gill Sans" charset="0"/>
                  </a:rPr>
                  <a:t>review</a:t>
                </a:r>
              </a:p>
              <a:p>
                <a:pPr algn="l" defTabSz="822325">
                  <a:buClr>
                    <a:srgbClr val="FFFFFF"/>
                  </a:buClr>
                  <a:buSzPct val="125000"/>
                  <a:buFont typeface="Gill Sans" charset="0"/>
                  <a:buChar char="•"/>
                  <a:tabLst>
                    <a:tab pos="960438"/>
                  </a:tabLst>
                </a:pPr>
                <a:r>
                  <a:rPr lang="en-US">
                    <a:latin typeface="Gill Sans" charset="0"/>
                    <a:ea typeface="ヒラギノ角ゴ Pro W3" charset="-128"/>
                    <a:sym typeface="Gill Sans" charset="0"/>
                  </a:rPr>
                  <a:t>Sprint </a:t>
                </a:r>
                <a:r>
                  <a:rPr lang="en-US" smtClean="0">
                    <a:latin typeface="Gill Sans" charset="0"/>
                    <a:ea typeface="ヒラギノ角ゴ Pro W3" charset="-128"/>
                    <a:sym typeface="Gill Sans" charset="0"/>
                  </a:rPr>
                  <a:t>retrospective</a:t>
                </a:r>
                <a:endParaRPr lang="en-US">
                  <a:latin typeface="Gill Sans" charset="0"/>
                  <a:ea typeface="ヒラギノ角ゴ Pro W3" charset="-128"/>
                  <a:sym typeface="Gill Sans" charset="0"/>
                </a:endParaRPr>
              </a:p>
            </p:txBody>
          </p:sp>
          <p:sp>
            <p:nvSpPr>
              <p:cNvPr id="9232" name="Rectangle 14"/>
              <p:cNvSpPr/>
              <p:nvPr/>
            </p:nvSpPr>
            <p:spPr bwMode="auto">
              <a:xfrm>
                <a:off x="304" y="0"/>
                <a:ext cx="1200" cy="376"/>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a:solidFill>
                    <a:srgbClr val="000000"/>
                  </a:solidFill>
                  <a:latin typeface="Gill Sans" charset="0"/>
                  <a:ea typeface="ヒラギノ角ゴ Pro W3" charset="-128"/>
                  <a:sym typeface="Gill Sans" charset="0"/>
                </a:endParaRPr>
              </a:p>
            </p:txBody>
          </p:sp>
          <p:sp>
            <p:nvSpPr>
              <p:cNvPr id="9233" name="AutoShape 15"/>
              <p:cNvSpPr/>
              <p:nvPr/>
            </p:nvSpPr>
            <p:spPr bwMode="auto">
              <a:xfrm rot="10800000">
                <a:off x="1432" y="88"/>
                <a:ext cx="312" cy="288"/>
              </a:xfrm>
              <a:custGeom>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ln>
            </p:spPr>
            <p:txBody>
              <a:bodyPr/>
              <a:lstStyle>
                <a:defPPr>
                  <a:defRPr lang="en-US"/>
                </a:defPPr>
              </a:lstStyle>
              <a:p>
                <a:pPr/>
                <a:endParaRPr lang="en-US"/>
              </a:p>
            </p:txBody>
          </p:sp>
          <p:sp>
            <p:nvSpPr>
              <p:cNvPr id="9234" name="AutoShape 16"/>
              <p:cNvSpPr/>
              <p:nvPr/>
            </p:nvSpPr>
            <p:spPr bwMode="auto">
              <a:xfrm>
                <a:off x="0" y="0"/>
                <a:ext cx="312" cy="288"/>
              </a:xfrm>
              <a:custGeom>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ln>
            </p:spPr>
            <p:txBody>
              <a:bodyPr/>
              <a:lstStyle>
                <a:defPPr>
                  <a:defRPr lang="en-US"/>
                </a:defPPr>
              </a:lstStyle>
              <a:p>
                <a:pPr/>
                <a:endParaRPr lang="en-US"/>
              </a:p>
            </p:txBody>
          </p:sp>
          <p:sp>
            <p:nvSpPr>
              <p:cNvPr id="9235" name="Rectangle 17"/>
              <p:cNvSpPr/>
              <p:nvPr/>
            </p:nvSpPr>
            <p:spPr bwMode="auto">
              <a:xfrm>
                <a:off x="0" y="216"/>
                <a:ext cx="392" cy="160"/>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a:solidFill>
                    <a:srgbClr val="000000"/>
                  </a:solidFill>
                  <a:latin typeface="Gill Sans" charset="0"/>
                  <a:ea typeface="ヒラギノ角ゴ Pro W3" charset="-128"/>
                  <a:sym typeface="Gill Sans" charset="0"/>
                </a:endParaRPr>
              </a:p>
            </p:txBody>
          </p:sp>
          <p:sp>
            <p:nvSpPr>
              <p:cNvPr id="9236" name="Rectangle 18"/>
              <p:cNvSpPr/>
              <p:nvPr/>
            </p:nvSpPr>
            <p:spPr bwMode="auto">
              <a:xfrm>
                <a:off x="1352" y="0"/>
                <a:ext cx="392" cy="160"/>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a:solidFill>
                    <a:srgbClr val="000000"/>
                  </a:solidFill>
                  <a:latin typeface="Gill Sans" charset="0"/>
                  <a:ea typeface="ヒラギノ角ゴ Pro W3" charset="-128"/>
                  <a:sym typeface="Gill Sans" charset="0"/>
                </a:endParaRPr>
              </a:p>
            </p:txBody>
          </p:sp>
          <p:sp>
            <p:nvSpPr>
              <p:cNvPr id="9237" name="Rectangle 19"/>
              <p:cNvSpPr/>
              <p:nvPr/>
            </p:nvSpPr>
            <p:spPr bwMode="auto">
              <a:xfrm>
                <a:off x="104" y="8"/>
                <a:ext cx="1512" cy="352"/>
              </a:xfrm>
              <a:prstGeom prst="rect">
                <a:avLst/>
              </a:prstGeom>
              <a:noFill/>
              <a:ln w="9525">
                <a:noFill/>
                <a:miter lim="800000"/>
              </a:ln>
            </p:spPr>
            <p:txBody>
              <a:bodyPr lIns="45720" rIns="45720"/>
              <a:lstStyle>
                <a:defPPr>
                  <a:defRPr lang="en-US"/>
                </a:defPPr>
              </a:lstStyle>
              <a:p>
                <a:pPr algn="l" defTabSz="822325">
                  <a:tabLst>
                    <a:tab pos="960438"/>
                  </a:tabLst>
                </a:pPr>
                <a:r>
                  <a:rPr lang="en-US">
                    <a:solidFill>
                      <a:srgbClr val="FFFFFF"/>
                    </a:solidFill>
                    <a:latin typeface="Gill Sans" charset="0"/>
                    <a:ea typeface="ヒラギノ角ゴ Pro W3" charset="-128"/>
                    <a:sym typeface="Gill Sans" charset="0"/>
                  </a:rPr>
                  <a:t>Ceremonies</a:t>
                </a:r>
              </a:p>
            </p:txBody>
          </p:sp>
        </p:grpSp>
        <p:grpSp>
          <p:nvGrpSpPr>
            <p:cNvPr id="4" name="Group 20"/>
            <p:cNvGrpSpPr/>
            <p:nvPr/>
          </p:nvGrpSpPr>
          <p:grpSpPr>
            <a:xfrm>
              <a:off x="4835352" y="4787900"/>
              <a:ext cx="3768898" cy="1841500"/>
              <a:chOff x="-29" y="0"/>
              <a:chExt cx="2637" cy="1288"/>
            </a:xfrm>
          </p:grpSpPr>
          <p:sp>
            <p:nvSpPr>
              <p:cNvPr id="21525" name="AutoShape 21"/>
              <p:cNvSpPr/>
              <p:nvPr/>
            </p:nvSpPr>
            <p:spPr bwMode="auto">
              <a:xfrm>
                <a:off x="8" y="0"/>
                <a:ext cx="2600" cy="1288"/>
              </a:xfrm>
              <a:prstGeom prst="roundRect">
                <a:avLst>
                  <a:gd name="adj" fmla="val 14903"/>
                </a:avLst>
              </a:prstGeom>
              <a:blipFill dpi="0" rotWithShape="0">
                <a:blip r:embed="rId2"/>
                <a:tile tx="0" ty="0" sx="100000" sy="100000" flip="none" algn="tl"/>
              </a:blipFill>
              <a:ln w="25400">
                <a:solidFill>
                  <a:srgbClr val="003C83"/>
                </a:solidFill>
                <a:round/>
              </a:ln>
              <a:effectLst>
                <a:outerShdw dist="63500" dir="2700000" algn="ctr" rotWithShape="0">
                  <a:schemeClr val="bg2">
                    <a:alpha val="29999"/>
                  </a:schemeClr>
                </a:outerShdw>
              </a:effectLst>
            </p:spPr>
            <p:txBody>
              <a:bodyPr lIns="82296" tIns="41148" rIns="82296" bIns="41148"/>
              <a:lstStyle>
                <a:defPPr>
                  <a:defRPr lang="en-US"/>
                </a:defPPr>
              </a:lstStyle>
              <a:p>
                <a:pPr algn="ctr" defTabSz="822325">
                  <a:defRPr/>
                </a:pPr>
                <a:endParaRPr lang="en-US">
                  <a:solidFill>
                    <a:srgbClr val="000000"/>
                  </a:solidFill>
                  <a:latin typeface="Gill Sans" charset="0"/>
                  <a:ea typeface="ヒラギノ角ゴ Pro W3" charset="-128"/>
                  <a:sym typeface="Gill Sans" charset="0"/>
                </a:endParaRPr>
              </a:p>
            </p:txBody>
          </p:sp>
          <p:sp>
            <p:nvSpPr>
              <p:cNvPr id="9223" name="Rectangle 22"/>
              <p:cNvSpPr/>
              <p:nvPr/>
            </p:nvSpPr>
            <p:spPr bwMode="auto">
              <a:xfrm>
                <a:off x="96" y="392"/>
                <a:ext cx="2376" cy="832"/>
              </a:xfrm>
              <a:prstGeom prst="rect">
                <a:avLst/>
              </a:prstGeom>
              <a:noFill/>
              <a:ln w="9525">
                <a:noFill/>
                <a:miter lim="800000"/>
              </a:ln>
            </p:spPr>
            <p:txBody>
              <a:bodyPr lIns="45720" rIns="45720"/>
              <a:lstStyle>
                <a:defPPr>
                  <a:defRPr lang="en-US"/>
                </a:defPPr>
              </a:lstStyle>
              <a:p>
                <a:pPr algn="l" defTabSz="822325">
                  <a:buClr>
                    <a:srgbClr val="FFFFFF"/>
                  </a:buClr>
                  <a:buSzPct val="125000"/>
                  <a:buFont typeface="Gill Sans" charset="0"/>
                  <a:buChar char="•"/>
                  <a:tabLst>
                    <a:tab pos="960438"/>
                  </a:tabLst>
                </a:pPr>
                <a:r>
                  <a:rPr lang="en-US">
                    <a:latin typeface="Gill Sans" charset="0"/>
                    <a:ea typeface="ヒラギノ角ゴ Pro W3" charset="-128"/>
                    <a:sym typeface="Gill Sans" charset="0"/>
                  </a:rPr>
                  <a:t>Product backlog</a:t>
                </a:r>
              </a:p>
              <a:p>
                <a:pPr algn="l" defTabSz="822325">
                  <a:buClr>
                    <a:srgbClr val="FFFFFF"/>
                  </a:buClr>
                  <a:buSzPct val="125000"/>
                  <a:buFont typeface="Gill Sans" charset="0"/>
                  <a:buChar char="•"/>
                  <a:tabLst>
                    <a:tab pos="960438"/>
                  </a:tabLst>
                </a:pPr>
                <a:r>
                  <a:rPr lang="en-US">
                    <a:latin typeface="Gill Sans" charset="0"/>
                    <a:ea typeface="ヒラギノ角ゴ Pro W3" charset="-128"/>
                    <a:sym typeface="Gill Sans" charset="0"/>
                  </a:rPr>
                  <a:t>Sprint backlog</a:t>
                </a:r>
              </a:p>
              <a:p>
                <a:pPr algn="l" defTabSz="822325">
                  <a:buClr>
                    <a:srgbClr val="FFFFFF"/>
                  </a:buClr>
                  <a:buSzPct val="125000"/>
                  <a:buFont typeface="Gill Sans" charset="0"/>
                  <a:buChar char="•"/>
                  <a:tabLst>
                    <a:tab pos="960438"/>
                  </a:tabLst>
                </a:pPr>
                <a:r>
                  <a:rPr lang="en-US" err="1">
                    <a:latin typeface="Gill Sans" charset="0"/>
                    <a:ea typeface="ヒラギノ角ゴ Pro W3" charset="-128"/>
                    <a:sym typeface="Gill Sans" charset="0"/>
                  </a:rPr>
                  <a:t>Burndown charts</a:t>
                </a:r>
              </a:p>
            </p:txBody>
          </p:sp>
          <p:sp>
            <p:nvSpPr>
              <p:cNvPr id="9224" name="Rectangle 23"/>
              <p:cNvSpPr/>
              <p:nvPr/>
            </p:nvSpPr>
            <p:spPr bwMode="auto">
              <a:xfrm>
                <a:off x="304" y="0"/>
                <a:ext cx="1200" cy="376"/>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a:solidFill>
                    <a:srgbClr val="000000"/>
                  </a:solidFill>
                  <a:latin typeface="Gill Sans" charset="0"/>
                  <a:ea typeface="ヒラギノ角ゴ Pro W3" charset="-128"/>
                  <a:sym typeface="Gill Sans" charset="0"/>
                </a:endParaRPr>
              </a:p>
            </p:txBody>
          </p:sp>
          <p:sp>
            <p:nvSpPr>
              <p:cNvPr id="9225" name="AutoShape 24"/>
              <p:cNvSpPr/>
              <p:nvPr/>
            </p:nvSpPr>
            <p:spPr bwMode="auto">
              <a:xfrm rot="10800000">
                <a:off x="1432" y="88"/>
                <a:ext cx="312" cy="288"/>
              </a:xfrm>
              <a:custGeom>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ln>
            </p:spPr>
            <p:txBody>
              <a:bodyPr/>
              <a:lstStyle>
                <a:defPPr>
                  <a:defRPr lang="en-US"/>
                </a:defPPr>
              </a:lstStyle>
              <a:p>
                <a:pPr/>
                <a:endParaRPr lang="en-US"/>
              </a:p>
            </p:txBody>
          </p:sp>
          <p:sp>
            <p:nvSpPr>
              <p:cNvPr id="9226" name="AutoShape 25"/>
              <p:cNvSpPr/>
              <p:nvPr/>
            </p:nvSpPr>
            <p:spPr bwMode="auto">
              <a:xfrm>
                <a:off x="0" y="0"/>
                <a:ext cx="312" cy="288"/>
              </a:xfrm>
              <a:custGeom>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ln>
            </p:spPr>
            <p:txBody>
              <a:bodyPr/>
              <a:lstStyle>
                <a:defPPr>
                  <a:defRPr lang="en-US"/>
                </a:defPPr>
              </a:lstStyle>
              <a:p>
                <a:pPr/>
                <a:endParaRPr lang="en-US"/>
              </a:p>
            </p:txBody>
          </p:sp>
          <p:sp>
            <p:nvSpPr>
              <p:cNvPr id="9227" name="Rectangle 26"/>
              <p:cNvSpPr/>
              <p:nvPr/>
            </p:nvSpPr>
            <p:spPr bwMode="auto">
              <a:xfrm>
                <a:off x="0" y="216"/>
                <a:ext cx="392" cy="160"/>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a:solidFill>
                    <a:srgbClr val="000000"/>
                  </a:solidFill>
                  <a:latin typeface="Gill Sans" charset="0"/>
                  <a:ea typeface="ヒラギノ角ゴ Pro W3" charset="-128"/>
                  <a:sym typeface="Gill Sans" charset="0"/>
                </a:endParaRPr>
              </a:p>
            </p:txBody>
          </p:sp>
          <p:sp>
            <p:nvSpPr>
              <p:cNvPr id="9228" name="Rectangle 27"/>
              <p:cNvSpPr/>
              <p:nvPr/>
            </p:nvSpPr>
            <p:spPr bwMode="auto">
              <a:xfrm>
                <a:off x="1352" y="0"/>
                <a:ext cx="392" cy="160"/>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a:solidFill>
                    <a:srgbClr val="000000"/>
                  </a:solidFill>
                  <a:latin typeface="Gill Sans" charset="0"/>
                  <a:ea typeface="ヒラギノ角ゴ Pro W3" charset="-128"/>
                  <a:sym typeface="Gill Sans" charset="0"/>
                </a:endParaRPr>
              </a:p>
            </p:txBody>
          </p:sp>
          <p:sp>
            <p:nvSpPr>
              <p:cNvPr id="9229" name="Rectangle 28"/>
              <p:cNvSpPr/>
              <p:nvPr/>
            </p:nvSpPr>
            <p:spPr bwMode="auto">
              <a:xfrm>
                <a:off x="-29" y="8"/>
                <a:ext cx="1861" cy="352"/>
              </a:xfrm>
              <a:prstGeom prst="rect">
                <a:avLst/>
              </a:prstGeom>
              <a:noFill/>
              <a:ln w="9525">
                <a:noFill/>
                <a:miter lim="800000"/>
              </a:ln>
            </p:spPr>
            <p:txBody>
              <a:bodyPr lIns="45720" rIns="45720"/>
              <a:lstStyle>
                <a:defPPr>
                  <a:defRPr lang="en-US"/>
                </a:defPPr>
              </a:lstStyle>
              <a:p>
                <a:pPr algn="l" defTabSz="822325">
                  <a:tabLst>
                    <a:tab pos="960438"/>
                  </a:tabLst>
                </a:pPr>
                <a:r>
                  <a:rPr lang="en-US" smtClean="0">
                    <a:solidFill>
                      <a:srgbClr val="FFFFFF"/>
                    </a:solidFill>
                    <a:latin typeface="Gill Sans" charset="0"/>
                    <a:ea typeface="ヒラギノ角ゴ Pro W3" charset="-128"/>
                    <a:sym typeface="Gill Sans" charset="0"/>
                  </a:rPr>
                  <a:t>Artifacts/work products</a:t>
                </a:r>
                <a:endParaRPr lang="en-US">
                  <a:solidFill>
                    <a:srgbClr val="FFFFFF"/>
                  </a:solidFill>
                  <a:latin typeface="Gill Sans" charset="0"/>
                  <a:ea typeface="ヒラギノ角ゴ Pro W3" charset="-128"/>
                  <a:sym typeface="Gill Sans" charset="0"/>
                </a:endParaRPr>
              </a:p>
            </p:txBody>
          </p:sp>
        </p:grpSp>
      </p:grpSp>
    </p:spTree>
    <p:extLst>
      <p:ext uri="{BB962C8B-B14F-4D97-AF65-F5344CB8AC3E}">
        <p14:creationId xmlns:p14="http://schemas.microsoft.com/office/powerpoint/2010/main" val="3055858744"/>
      </p:ext>
    </p:extLst>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p:cNvSpPr txBox="1"/>
          <p:nvPr/>
        </p:nvSpPr>
        <p:spPr>
          <a:xfrm>
            <a:off x="609600" y="685800"/>
            <a:ext cx="5562600" cy="600164"/>
          </a:xfrm>
          <a:prstGeom prst="rect">
            <a:avLst/>
          </a:prstGeom>
          <a:noFill/>
        </p:spPr>
        <p:txBody>
          <a:bodyPr wrap="square" rtlCol="0">
            <a:spAutoFit/>
          </a:bodyPr>
          <a:lstStyle>
            <a:defPPr>
              <a:defRPr lang="en-US"/>
            </a:defPPr>
          </a:lstStyle>
          <a:p>
            <a:pPr algn="ctr"/>
            <a:r>
              <a:rPr lang="en-US" sz="3300" b="1">
                <a:solidFill>
                  <a:srgbClr val="C00000"/>
                </a:solidFill>
                <a:latin typeface="+mj-lt"/>
              </a:rPr>
              <a:t>Why to use Agile Framework</a:t>
            </a:r>
            <a:endParaRPr lang="en-IN" sz="3300" b="1">
              <a:solidFill>
                <a:srgbClr val="C00000"/>
              </a:solidFill>
              <a:latin typeface="+mj-lt"/>
            </a:endParaRPr>
          </a:p>
        </p:txBody>
      </p:sp>
      <p:pic>
        <p:nvPicPr>
          <p:cNvPr id="7" name="Picture 6" descr="What is Scaled Agile Framework(SAFe)?  Learn in 5 Minutes">
            <a:hlinkClick r:id="rId4"/>
          </p:cNvPr>
          <p:cNvPicPr/>
          <p:nvPr/>
        </p:nvPicPr>
        <p:blipFill>
          <a:blip r:embed="rId3"/>
          <a:stretch>
            <a:fillRect/>
          </a:stretch>
        </p:blipFill>
        <p:spPr bwMode="auto">
          <a:xfrm>
            <a:off x="1600200" y="1676401"/>
            <a:ext cx="5562600" cy="3886200"/>
          </a:xfrm>
          <a:prstGeom prst="rect">
            <a:avLst/>
          </a:prstGeom>
          <a:noFill/>
          <a:ln w="9525">
            <a:noFill/>
            <a:miter lim="800000"/>
          </a:ln>
        </p:spPr>
      </p:pic>
    </p:spTree>
    <p:extLst>
      <p:ext uri="{BB962C8B-B14F-4D97-AF65-F5344CB8AC3E}">
        <p14:creationId xmlns:p14="http://schemas.microsoft.com/office/powerpoint/2010/main" val="4210470536"/>
      </p:ext>
    </p:extLst>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Agile Process Works</a:t>
            </a:r>
          </a:p>
        </p:txBody>
      </p:sp>
      <p:pic>
        <p:nvPicPr>
          <p:cNvPr id="4" name="Content Placeholder 3" descr="What is Scaled Agile Framework(SAFe)?  Learn in 5 Minutes">
            <a:hlinkClick r:id="rId4"/>
          </p:cNvPr>
          <p:cNvPicPr>
            <a:picLocks noGrp="1"/>
          </p:cNvPicPr>
          <p:nvPr>
            <p:ph idx="1"/>
          </p:nvPr>
        </p:nvPicPr>
        <p:blipFill>
          <a:blip r:embed="rId3"/>
          <a:stretch>
            <a:fillRect/>
          </a:stretch>
        </p:blipFill>
        <p:spPr bwMode="auto">
          <a:xfrm>
            <a:off x="976417" y="1155700"/>
            <a:ext cx="7191166" cy="5021263"/>
          </a:xfrm>
          <a:prstGeom prst="rect">
            <a:avLst/>
          </a:prstGeom>
          <a:noFill/>
          <a:ln w="9525">
            <a:noFill/>
            <a:miter lim="800000"/>
          </a:ln>
        </p:spPr>
      </p:pic>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148" name="Rectangle 2"/>
          <p:cNvSpPr>
            <a:spLocks noGrp="1" noChangeArrowheads="1"/>
          </p:cNvSpPr>
          <p:nvPr>
            <p:ph type="title"/>
          </p:nvPr>
        </p:nvSpPr>
        <p:spPr>
          <a:xfrm>
            <a:off x="304800" y="533400"/>
            <a:ext cx="8229600" cy="537070"/>
          </a:xfrm>
          <a:noFill/>
        </p:spPr>
        <p:txBody>
          <a:bodyPr vert="horz" wrap="square" lIns="47625" tIns="19050" rIns="47625" bIns="19050" rtlCol="0" anchor="t">
            <a:spAutoFit/>
          </a:bodyPr>
          <a:lstStyle>
            <a:defPPr/>
          </a:lstStyle>
          <a:p>
            <a:pPr/>
            <a:r>
              <a:rPr lang="en-US" altLang="en-US" sz="3600" b="1"/>
              <a:t>When to Use Scaled Agile Framework</a:t>
            </a:r>
            <a:endParaRPr lang="en-US" altLang="en-US" sz="3600" b="1"/>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F53FDCAE-8D15-4A4F-90D9-3D0ADEE91CA8}" type="slidenum">
              <a:rPr lang="en-US" altLang="en-US" sz="750" smtClean="0">
                <a:solidFill>
                  <a:prstClr val="black"/>
                </a:solidFill>
                <a:latin typeface="Helvetica" panose="020b0604020202020204" pitchFamily="34" charset="0"/>
              </a:rPr>
              <a:pPr defTabSz="685800"/>
              <a:t>62</a:t>
            </a:fld>
            <a:endParaRPr lang="en-US" altLang="en-US" sz="750">
              <a:solidFill>
                <a:prstClr val="black"/>
              </a:solidFill>
              <a:latin typeface="Helvetica" panose="020b0604020202020204" pitchFamily="34" charset="0"/>
            </a:endParaRPr>
          </a:p>
        </p:txBody>
      </p:sp>
      <p:sp>
        <p:nvSpPr>
          <p:cNvPr id="7" name="Content Placeholder 2"/>
          <p:cNvSpPr>
            <a:spLocks noGrp="1"/>
          </p:cNvSpPr>
          <p:nvPr>
            <p:ph idx="1"/>
          </p:nvPr>
        </p:nvSpPr>
        <p:spPr>
          <a:xfrm>
            <a:off x="-1105518" y="1479442"/>
            <a:ext cx="10275794" cy="5257800"/>
          </a:xfrm>
        </p:spPr>
        <p:txBody>
          <a:bodyPr/>
          <a:lstStyle>
            <a:defPPr/>
          </a:lstStyle>
          <a:p>
            <a:pPr algn="just">
              <a:buNone/>
            </a:pPr>
            <a:r>
              <a:rPr lang="en-US" sz="2200" b="1">
                <a:solidFill>
                  <a:schemeClr val="tx1">
                    <a:lumMod val="85000"/>
                    <a:lumOff val="15000"/>
                  </a:schemeClr>
                </a:solidFill>
                <a:latin typeface="+mj-lt"/>
              </a:rPr>
              <a:t>•	</a:t>
            </a:r>
            <a:endParaRPr lang="en-US" sz="2200">
              <a:solidFill>
                <a:schemeClr val="tx1">
                  <a:lumMod val="85000"/>
                  <a:lumOff val="15000"/>
                </a:schemeClr>
              </a:solidFill>
              <a:latin typeface="+mj-lt"/>
            </a:endParaRPr>
          </a:p>
        </p:txBody>
      </p:sp>
      <p:pic>
        <p:nvPicPr>
          <p:cNvPr id="1026" name="Picture 2">
            <a:extLst>
              <a:ext uri="{FF2B5EF4-FFF2-40B4-BE49-F238E27FC236}">
                <a16:creationId xmlns:a16="http://schemas.microsoft.com/office/drawing/2014/main" id="{3897C936-93DA-4966-82BE-5CD0EE4595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83676" y="2160480"/>
            <a:ext cx="49911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962040"/>
      </p:ext>
    </p:extLst>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p:nvSpPr>
          <p:cNvPr id="137" name="Rectangle 136">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US"/>
          </a:p>
        </p:txBody>
      </p:sp>
      <p:sp>
        <p:nvSpPr>
          <p:cNvPr id="9220" name="Rectangle 2"/>
          <p:cNvSpPr>
            <a:spLocks noGrp="1" noChangeArrowheads="1"/>
          </p:cNvSpPr>
          <p:nvPr>
            <p:ph type="title"/>
          </p:nvPr>
        </p:nvSpPr>
        <p:spPr>
          <a:xfrm>
            <a:off x="452953" y="640081"/>
            <a:ext cx="1956491" cy="5257799"/>
          </a:xfrm>
        </p:spPr>
        <p:txBody>
          <a:bodyPr vert="horz" lIns="91440" tIns="45720" rIns="91440" bIns="45720" rtlCol="0" anchor="ctr">
            <a:normAutofit/>
          </a:bodyPr>
          <a:lstStyle>
            <a:defPPr/>
          </a:lstStyle>
          <a:p>
            <a:r>
              <a:rPr lang="en-US" sz="2600" b="1">
                <a:solidFill>
                  <a:srgbClr val="2C2C2C"/>
                </a:solidFill>
              </a:rPr>
              <a:t>Foundations of Scaled Agile Framework</a:t>
            </a:r>
            <a:endParaRPr lang="en-US" sz="2600">
              <a:solidFill>
                <a:srgbClr val="2C2C2C"/>
              </a:solidFill>
            </a:endParaRPr>
          </a:p>
        </p:txBody>
      </p:sp>
      <p:sp>
        <p:nvSpPr>
          <p:cNvPr id="139"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5050"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US"/>
          </a:p>
        </p:txBody>
      </p:sp>
      <p:pic>
        <p:nvPicPr>
          <p:cNvPr id="1026" name="Picture 2" descr="What is Scaled Agile Framework(SAFe)?  Learn in 5 Minutes">
            <a:extLst>
              <a:ext uri="{FF2B5EF4-FFF2-40B4-BE49-F238E27FC236}">
                <a16:creationId xmlns:a16="http://schemas.microsoft.com/office/drawing/2014/main" id="{2BE90DC4-19A5-45D9-A355-CB56B6B3C1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000" r="15042"/>
          <a:stretch>
            <a:fillRect/>
          </a:stretch>
        </p:blipFill>
        <p:spPr bwMode="auto">
          <a:xfrm>
            <a:off x="3047223"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1"/>
          </p:nvPr>
        </p:nvSpPr>
        <p:spPr>
          <a:xfrm>
            <a:off x="6457950" y="6356350"/>
            <a:ext cx="2057400" cy="365125"/>
          </a:xfrm>
        </p:spPr>
        <p:txBody>
          <a:bodyPr vert="horz" lIns="91440" tIns="45720" rIns="91440" bIns="45720" rtlCol="0" anchor="ctr">
            <a:normAutofit/>
          </a:bodyPr>
          <a:lstStyle>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457200">
              <a:spcAft>
                <a:spcPts val="600"/>
              </a:spcAft>
            </a:pPr>
            <a:fld id="{9149B8E4-C25E-4212-A529-916362F2573F}" type="slidenum">
              <a:rPr lang="en-US" altLang="en-US" sz="1200">
                <a:solidFill>
                  <a:srgbClr val="595959"/>
                </a:solidFill>
                <a:latin typeface="+mn-lt"/>
                <a:ea typeface="+mn-ea"/>
              </a:rPr>
              <a:pPr defTabSz="457200">
                <a:spcAft>
                  <a:spcPts val="600"/>
                </a:spcAft>
              </a:pPr>
              <a:t>63</a:t>
            </a:fld>
            <a:endParaRPr lang="en-US" altLang="en-US" sz="1200">
              <a:solidFill>
                <a:srgbClr val="595959"/>
              </a:solidFill>
              <a:latin typeface="+mn-lt"/>
              <a:ea typeface="+mn-ea"/>
            </a:endParaRPr>
          </a:p>
        </p:txBody>
      </p:sp>
    </p:spTree>
    <p:extLst>
      <p:ext uri="{BB962C8B-B14F-4D97-AF65-F5344CB8AC3E}">
        <p14:creationId xmlns:p14="http://schemas.microsoft.com/office/powerpoint/2010/main" val="1513446004"/>
      </p:ext>
    </p:extLst>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b="1" err="1"/>
              <a:t>SAFe Lean-Agile Principles</a:t>
            </a:r>
            <a:endParaRPr lang="en-US"/>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64</a:t>
            </a:fld>
            <a:endParaRPr lang="en-US" altLang="en-US" sz="750">
              <a:solidFill>
                <a:prstClr val="black"/>
              </a:solidFill>
              <a:latin typeface="Helvetica" panose="020b0604020202020204" pitchFamily="34" charset="0"/>
            </a:endParaRPr>
          </a:p>
        </p:txBody>
      </p:sp>
      <p:sp>
        <p:nvSpPr>
          <p:cNvPr id="7" name="Rectangle 3"/>
          <p:cNvSpPr txBox="1">
            <a:spLocks noChangeArrowheads="1"/>
          </p:cNvSpPr>
          <p:nvPr/>
        </p:nvSpPr>
        <p:spPr bwMode="auto">
          <a:xfrm>
            <a:off x="533400" y="990600"/>
            <a:ext cx="8077200" cy="5410200"/>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defPPr>
              <a:defRPr lang="en-US"/>
            </a:defPPr>
          </a:lstStyle>
          <a:p>
            <a:pPr marL="228600" lvl="0" indent="-228600" algn="just" fontAlgn="base">
              <a:lnSpc>
                <a:spcPct val="90000"/>
              </a:lnSpc>
              <a:spcBef>
                <a:spcPts val="1000"/>
              </a:spcBef>
              <a:spcAft>
                <a:spcPct val="0"/>
              </a:spcAft>
            </a:pPr>
            <a:r>
              <a:rPr lang="en-US" altLang="en-US" sz="2200" b="1">
                <a:latin typeface="+mj-lt"/>
              </a:rPr>
              <a:t>These basic principles and values for SAFe must be understood, exhibited and continued in order to get the desired results. </a:t>
            </a:r>
          </a:p>
          <a:p>
            <a:pPr marL="228600" lvl="0" indent="-228600" algn="just" fontAlgn="base">
              <a:lnSpc>
                <a:spcPct val="90000"/>
              </a:lnSpc>
              <a:spcBef>
                <a:spcPts val="1000"/>
              </a:spcBef>
              <a:spcAft>
                <a:spcPct val="0"/>
              </a:spcAft>
            </a:pPr>
            <a:r>
              <a:rPr lang="en-US" altLang="en-US" sz="2200" b="1">
                <a:latin typeface="+mj-lt"/>
              </a:rPr>
              <a:t>•	</a:t>
            </a:r>
            <a:r>
              <a:rPr lang="en-US" altLang="en-US" sz="2200" b="1" i="1">
                <a:latin typeface="+mj-lt"/>
              </a:rPr>
              <a:t>Take an economic view</a:t>
            </a:r>
          </a:p>
          <a:p>
            <a:pPr marL="228600" lvl="0" indent="-228600" algn="just" fontAlgn="base">
              <a:lnSpc>
                <a:spcPct val="90000"/>
              </a:lnSpc>
              <a:spcBef>
                <a:spcPts val="1000"/>
              </a:spcBef>
              <a:spcAft>
                <a:spcPct val="0"/>
              </a:spcAft>
            </a:pPr>
            <a:r>
              <a:rPr lang="en-US" altLang="en-US" sz="2200" b="1" i="1">
                <a:latin typeface="+mj-lt"/>
              </a:rPr>
              <a:t>•	Apply systems thinking</a:t>
            </a:r>
          </a:p>
          <a:p>
            <a:pPr marL="228600" lvl="0" indent="-228600" algn="just" fontAlgn="base">
              <a:lnSpc>
                <a:spcPct val="90000"/>
              </a:lnSpc>
              <a:spcBef>
                <a:spcPts val="1000"/>
              </a:spcBef>
              <a:spcAft>
                <a:spcPct val="0"/>
              </a:spcAft>
            </a:pPr>
            <a:r>
              <a:rPr lang="en-US" altLang="en-US" sz="2200" b="1" i="1">
                <a:latin typeface="+mj-lt"/>
              </a:rPr>
              <a:t>•	Build incrementally with fast, integrated learning cycles</a:t>
            </a:r>
          </a:p>
          <a:p>
            <a:pPr marL="228600" lvl="0" indent="-228600" algn="just" fontAlgn="base">
              <a:lnSpc>
                <a:spcPct val="90000"/>
              </a:lnSpc>
              <a:spcBef>
                <a:spcPts val="1000"/>
              </a:spcBef>
              <a:spcAft>
                <a:spcPct val="0"/>
              </a:spcAft>
            </a:pPr>
            <a:r>
              <a:rPr lang="en-US" altLang="en-US" sz="2200" b="1" i="1">
                <a:latin typeface="+mj-lt"/>
              </a:rPr>
              <a:t>•	Base milestones on an objective evaluation of working systems</a:t>
            </a:r>
          </a:p>
          <a:p>
            <a:pPr marL="228600" lvl="0" indent="-228600" algn="just" fontAlgn="base">
              <a:lnSpc>
                <a:spcPct val="90000"/>
              </a:lnSpc>
              <a:spcBef>
                <a:spcPts val="1000"/>
              </a:spcBef>
              <a:spcAft>
                <a:spcPct val="0"/>
              </a:spcAft>
            </a:pPr>
            <a:r>
              <a:rPr lang="en-US" altLang="en-US" sz="2200" b="1" i="1">
                <a:latin typeface="+mj-lt"/>
              </a:rPr>
              <a:t>•	Visualize and limit WIP, reduce batch sizes and manage queue lengths</a:t>
            </a:r>
          </a:p>
          <a:p>
            <a:pPr marL="228600" lvl="0" indent="-228600" algn="just" fontAlgn="base">
              <a:lnSpc>
                <a:spcPct val="90000"/>
              </a:lnSpc>
              <a:spcBef>
                <a:spcPts val="1000"/>
              </a:spcBef>
              <a:spcAft>
                <a:spcPct val="0"/>
              </a:spcAft>
            </a:pPr>
            <a:r>
              <a:rPr lang="en-US" altLang="en-US" sz="2200" b="1" i="1">
                <a:latin typeface="+mj-lt"/>
              </a:rPr>
              <a:t>•	Decentralize decision-making</a:t>
            </a:r>
            <a:endParaRPr kumimoji="0" lang="en-US" altLang="en-US" sz="2200" b="1" i="1" u="none" strike="noStrike" kern="1200" cap="none" spc="0" normalizeH="0" baseline="0" noProof="0">
              <a:ln>
                <a:noFill/>
              </a:ln>
              <a:solidFill>
                <a:schemeClr val="tx1"/>
              </a:solidFill>
              <a:effectLst/>
              <a:uLnTx/>
              <a:uFillTx/>
              <a:latin typeface="+mj-lt"/>
              <a:ea typeface="+mn-ea"/>
              <a:cs typeface="+mn-cs"/>
            </a:endParaRPr>
          </a:p>
        </p:txBody>
      </p:sp>
    </p:spTree>
    <p:extLst>
      <p:ext uri="{BB962C8B-B14F-4D97-AF65-F5344CB8AC3E}">
        <p14:creationId xmlns:p14="http://schemas.microsoft.com/office/powerpoint/2010/main" val="1513446004"/>
      </p:ext>
    </p:extLst>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b="1" err="1"/>
              <a:t>SAFe Agile Core Values</a:t>
            </a:r>
            <a:endParaRPr lang="en-US"/>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65</a:t>
            </a:fld>
            <a:endParaRPr lang="en-US" altLang="en-US" sz="750">
              <a:solidFill>
                <a:prstClr val="black"/>
              </a:solidFill>
              <a:latin typeface="Helvetica" panose="020b0604020202020204" pitchFamily="34" charset="0"/>
            </a:endParaRPr>
          </a:p>
        </p:txBody>
      </p:sp>
      <p:sp>
        <p:nvSpPr>
          <p:cNvPr id="7" name="Rectangle 3"/>
          <p:cNvSpPr txBox="1">
            <a:spLocks noChangeArrowheads="1"/>
          </p:cNvSpPr>
          <p:nvPr/>
        </p:nvSpPr>
        <p:spPr bwMode="auto">
          <a:xfrm>
            <a:off x="645062" y="1158240"/>
            <a:ext cx="8077200" cy="5410200"/>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defPPr>
              <a:defRPr lang="en-US"/>
            </a:defPPr>
          </a:lstStyle>
          <a:p>
            <a:pPr marL="228600" lvl="0" indent="-228600" algn="just" fontAlgn="base">
              <a:lnSpc>
                <a:spcPct val="90000"/>
              </a:lnSpc>
              <a:spcBef>
                <a:spcPts val="1000"/>
              </a:spcBef>
              <a:spcAft>
                <a:spcPct val="0"/>
              </a:spcAft>
            </a:pPr>
            <a:r>
              <a:rPr lang="en-US" sz="2400" b="0" i="0">
                <a:solidFill>
                  <a:srgbClr val="222222"/>
                </a:solidFill>
                <a:effectLst/>
                <a:latin typeface="Source Sans Pro" panose="020b0503030403020204" pitchFamily="34" charset="0"/>
              </a:rPr>
              <a:t>The SAFe agile is based on these four values.</a:t>
            </a:r>
            <a:endParaRPr lang="en-US" altLang="en-US" sz="2200" b="1">
              <a:latin typeface="+mj-lt"/>
            </a:endParaRPr>
          </a:p>
          <a:p>
            <a:pPr marL="228600" lvl="0" indent="-228600" algn="just" fontAlgn="base">
              <a:lnSpc>
                <a:spcPct val="90000"/>
              </a:lnSpc>
              <a:spcBef>
                <a:spcPts val="1000"/>
              </a:spcBef>
              <a:spcAft>
                <a:spcPct val="0"/>
              </a:spcAft>
            </a:pPr>
            <a:r>
              <a:rPr lang="en-US" altLang="en-US" sz="2200" b="1">
                <a:latin typeface="+mj-lt"/>
              </a:rPr>
              <a:t>Alignment:</a:t>
            </a:r>
          </a:p>
          <a:p>
            <a:pPr algn="l"/>
            <a:r>
              <a:rPr lang="en-US" sz="2400" b="1" i="0">
                <a:solidFill>
                  <a:srgbClr val="222222"/>
                </a:solidFill>
                <a:effectLst/>
                <a:latin typeface="Source Sans Pro" panose="020b0503030403020204" pitchFamily="34" charset="0"/>
              </a:rPr>
              <a:t>Built-in Quality</a:t>
            </a:r>
            <a:endParaRPr lang="en-US" sz="2400" b="0" i="0">
              <a:solidFill>
                <a:srgbClr val="222222"/>
              </a:solidFill>
              <a:effectLst/>
              <a:latin typeface="Source Sans Pro" panose="020b0503030403020204" pitchFamily="34" charset="0"/>
            </a:endParaRPr>
          </a:p>
          <a:p>
            <a:pPr marL="228600" lvl="0" indent="-228600" algn="just" fontAlgn="base">
              <a:lnSpc>
                <a:spcPct val="90000"/>
              </a:lnSpc>
              <a:spcBef>
                <a:spcPts val="1000"/>
              </a:spcBef>
              <a:spcAft>
                <a:spcPct val="0"/>
              </a:spcAft>
            </a:pPr>
            <a:r>
              <a:rPr lang="en-IN" sz="2400" b="1" i="0">
                <a:solidFill>
                  <a:srgbClr val="222222"/>
                </a:solidFill>
                <a:effectLst/>
                <a:latin typeface="Source Sans Pro" panose="020b0503030403020204" pitchFamily="34" charset="0"/>
              </a:rPr>
              <a:t>Transparency:</a:t>
            </a:r>
          </a:p>
          <a:p>
            <a:pPr marL="228600" lvl="0" indent="-228600" algn="just" fontAlgn="base">
              <a:lnSpc>
                <a:spcPct val="90000"/>
              </a:lnSpc>
              <a:spcBef>
                <a:spcPts val="1000"/>
              </a:spcBef>
              <a:spcAft>
                <a:spcPct val="0"/>
              </a:spcAft>
            </a:pPr>
            <a:r>
              <a:rPr lang="en-IN" sz="2400" b="1" i="0">
                <a:solidFill>
                  <a:srgbClr val="222222"/>
                </a:solidFill>
                <a:effectLst/>
                <a:latin typeface="Source Sans Pro" panose="020b0503030403020204" pitchFamily="34" charset="0"/>
              </a:rPr>
              <a:t>Program Execution:</a:t>
            </a:r>
            <a:endParaRPr lang="en-IN" sz="2400" b="1">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513446004"/>
      </p:ext>
    </p:extLst>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b="1"/>
              <a:t>Lean Agile Leaders</a:t>
            </a:r>
            <a:endParaRPr lang="en-US"/>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66</a:t>
            </a:fld>
            <a:endParaRPr lang="en-US" altLang="en-US" sz="750">
              <a:solidFill>
                <a:prstClr val="black"/>
              </a:solidFill>
              <a:latin typeface="Helvetica" panose="020b0604020202020204" pitchFamily="34" charset="0"/>
            </a:endParaRPr>
          </a:p>
        </p:txBody>
      </p:sp>
      <p:sp>
        <p:nvSpPr>
          <p:cNvPr id="7" name="Rectangle 3"/>
          <p:cNvSpPr txBox="1">
            <a:spLocks noChangeArrowheads="1"/>
          </p:cNvSpPr>
          <p:nvPr/>
        </p:nvSpPr>
        <p:spPr bwMode="auto">
          <a:xfrm>
            <a:off x="533400" y="838200"/>
            <a:ext cx="8077200" cy="5562600"/>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defPPr>
              <a:defRPr lang="en-US"/>
            </a:defPPr>
          </a:lstStyle>
          <a:p>
            <a:pPr marL="228600" lvl="0" indent="-228600" algn="just" fontAlgn="base">
              <a:lnSpc>
                <a:spcPct val="90000"/>
              </a:lnSpc>
              <a:spcBef>
                <a:spcPts val="1000"/>
              </a:spcBef>
              <a:spcAft>
                <a:spcPct val="0"/>
              </a:spcAft>
            </a:pPr>
            <a:r>
              <a:rPr lang="en-US" altLang="en-US" sz="2200" b="1">
                <a:latin typeface="+mj-lt"/>
              </a:rPr>
              <a:t>	The Lean-Agile Leaders are lifelong learners and teachers. </a:t>
            </a:r>
          </a:p>
          <a:p>
            <a:pPr marL="228600" lvl="0" indent="-228600" algn="just" fontAlgn="base">
              <a:lnSpc>
                <a:spcPct val="90000"/>
              </a:lnSpc>
              <a:spcBef>
                <a:spcPts val="1000"/>
              </a:spcBef>
              <a:spcAft>
                <a:spcPct val="0"/>
              </a:spcAft>
            </a:pPr>
            <a:r>
              <a:rPr lang="en-US" altLang="en-US" sz="2200" b="1">
                <a:latin typeface="+mj-lt"/>
              </a:rPr>
              <a:t>It helps teams to build better systems through understanding and exhibiting the Lean-Agile SAFe Principles. </a:t>
            </a:r>
          </a:p>
        </p:txBody>
      </p:sp>
    </p:spTree>
    <p:extLst>
      <p:ext uri="{BB962C8B-B14F-4D97-AF65-F5344CB8AC3E}">
        <p14:creationId xmlns:p14="http://schemas.microsoft.com/office/powerpoint/2010/main" val="1513446004"/>
      </p:ext>
    </p:extLst>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b="1"/>
              <a:t>Lean Agile Mind-Set</a:t>
            </a:r>
            <a:endParaRPr lang="en-US"/>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67</a:t>
            </a:fld>
            <a:endParaRPr lang="en-US" altLang="en-US" sz="750">
              <a:solidFill>
                <a:prstClr val="black"/>
              </a:solidFill>
              <a:latin typeface="Helvetica" panose="020b0604020202020204" pitchFamily="34" charset="0"/>
            </a:endParaRPr>
          </a:p>
        </p:txBody>
      </p:sp>
      <p:sp>
        <p:nvSpPr>
          <p:cNvPr id="7" name="Rectangle 3"/>
          <p:cNvSpPr txBox="1">
            <a:spLocks noChangeArrowheads="1"/>
          </p:cNvSpPr>
          <p:nvPr/>
        </p:nvSpPr>
        <p:spPr bwMode="auto">
          <a:xfrm>
            <a:off x="533400" y="990600"/>
            <a:ext cx="8077200" cy="5410200"/>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defPPr>
              <a:defRPr lang="en-US"/>
            </a:defPPr>
          </a:lstStyle>
          <a:p>
            <a:pPr marL="228600" lvl="0" indent="-228600" algn="just" fontAlgn="base">
              <a:lnSpc>
                <a:spcPct val="90000"/>
              </a:lnSpc>
              <a:spcBef>
                <a:spcPts val="1000"/>
              </a:spcBef>
              <a:spcAft>
                <a:spcPct val="0"/>
              </a:spcAft>
            </a:pPr>
            <a:r>
              <a:rPr lang="en-US" altLang="en-US" sz="2200" b="1">
                <a:latin typeface="+mj-lt"/>
              </a:rPr>
              <a:t>Lean-Agile mindset is represented in two things: </a:t>
            </a:r>
          </a:p>
          <a:p>
            <a:pPr marL="457200" lvl="0" indent="-457200" algn="just" fontAlgn="base">
              <a:lnSpc>
                <a:spcPct val="90000"/>
              </a:lnSpc>
              <a:spcBef>
                <a:spcPts val="1000"/>
              </a:spcBef>
              <a:spcAft>
                <a:spcPct val="0"/>
              </a:spcAft>
              <a:buAutoNum type="arabicPeriod"/>
            </a:pPr>
            <a:r>
              <a:rPr lang="en-US" altLang="en-US" sz="2200" b="1">
                <a:solidFill>
                  <a:srgbClr val="C00000"/>
                </a:solidFill>
                <a:latin typeface="+mj-lt"/>
              </a:rPr>
              <a:t>The SAFe House of Lean</a:t>
            </a:r>
          </a:p>
          <a:p>
            <a:pPr marL="457200" lvl="0" indent="-457200" algn="just" fontAlgn="base">
              <a:lnSpc>
                <a:spcPct val="90000"/>
              </a:lnSpc>
              <a:spcBef>
                <a:spcPts val="1000"/>
              </a:spcBef>
              <a:spcAft>
                <a:spcPct val="0"/>
              </a:spcAft>
            </a:pPr>
            <a:endParaRPr lang="en-US" altLang="en-US" sz="2200" b="1" i="1">
              <a:latin typeface="+mj-lt"/>
            </a:endParaRPr>
          </a:p>
          <a:p>
            <a:pPr marL="457200" lvl="0" indent="-457200" algn="just" fontAlgn="base">
              <a:lnSpc>
                <a:spcPct val="90000"/>
              </a:lnSpc>
              <a:spcBef>
                <a:spcPts val="1000"/>
              </a:spcBef>
              <a:spcAft>
                <a:spcPct val="0"/>
              </a:spcAft>
              <a:buAutoNum type="arabicPeriod" startAt="2"/>
            </a:pPr>
            <a:r>
              <a:rPr lang="en-US" altLang="en-US" sz="2200" b="1">
                <a:solidFill>
                  <a:srgbClr val="C00000"/>
                </a:solidFill>
                <a:latin typeface="+mj-lt"/>
              </a:rPr>
              <a:t>Agile Manifesto</a:t>
            </a:r>
          </a:p>
          <a:p>
            <a:pPr marL="457200" lvl="0" indent="-457200" algn="just" fontAlgn="base">
              <a:lnSpc>
                <a:spcPct val="90000"/>
              </a:lnSpc>
              <a:spcBef>
                <a:spcPts val="1000"/>
              </a:spcBef>
              <a:spcAft>
                <a:spcPct val="0"/>
              </a:spcAft>
            </a:pPr>
            <a:endParaRPr kumimoji="0" lang="en-US" altLang="en-US" sz="2200" b="1" i="1" u="none" strike="noStrike" kern="1200" cap="none" spc="0" normalizeH="0" baseline="0" noProof="0">
              <a:ln>
                <a:noFill/>
              </a:ln>
              <a:solidFill>
                <a:schemeClr val="tx1"/>
              </a:solidFill>
              <a:effectLst/>
              <a:uLnTx/>
              <a:uFillTx/>
              <a:latin typeface="+mj-lt"/>
              <a:ea typeface="+mn-ea"/>
              <a:cs typeface="+mn-cs"/>
            </a:endParaRPr>
          </a:p>
        </p:txBody>
      </p:sp>
    </p:spTree>
    <p:extLst>
      <p:ext uri="{BB962C8B-B14F-4D97-AF65-F5344CB8AC3E}">
        <p14:creationId xmlns:p14="http://schemas.microsoft.com/office/powerpoint/2010/main" val="1513446004"/>
      </p:ext>
    </p:extLst>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533400" y="1981200"/>
            <a:ext cx="7886700" cy="1663699"/>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r>
              <a:rPr kumimoji="0" lang="en-US" sz="4400" b="1" i="0" u="none" strike="noStrike" kern="1200" cap="none" spc="0" normalizeH="0" baseline="0" noProof="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a:ln>
                  <a:noFill/>
                </a:ln>
                <a:solidFill>
                  <a:srgbClr val="00B050"/>
                </a:solidFill>
                <a:effectLst/>
                <a:uLnTx/>
                <a:uFillTx/>
                <a:latin typeface="Times New Roman" pitchFamily="18" charset="0"/>
                <a:ea typeface="+mn-ea"/>
                <a:cs typeface="Times New Roman" pitchFamily="18" charset="0"/>
              </a:rPr>
              <a:t>  18 </a:t>
            </a:r>
          </a:p>
          <a:p>
            <a:pPr algn="ctr"/>
            <a:r>
              <a:rPr lang="en-US" sz="4400" b="1" err="1">
                <a:solidFill>
                  <a:srgbClr val="C00000"/>
                </a:solidFill>
              </a:rPr>
              <a:t>SAFe Methodology</a:t>
            </a:r>
            <a:endParaRPr lang="en-US" sz="4400">
              <a:solidFill>
                <a:srgbClr val="C00000"/>
              </a:solidFill>
            </a:endParaRP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172" name="Rectangle 2"/>
          <p:cNvSpPr>
            <a:spLocks noGrp="1" noChangeArrowheads="1"/>
          </p:cNvSpPr>
          <p:nvPr>
            <p:ph type="title"/>
          </p:nvPr>
        </p:nvSpPr>
        <p:spPr>
          <a:xfrm>
            <a:off x="457200" y="304800"/>
            <a:ext cx="7620000" cy="589360"/>
          </a:xfrm>
        </p:spPr>
        <p:txBody>
          <a:bodyPr/>
          <a:lstStyle>
            <a:defPPr/>
          </a:lstStyle>
          <a:p>
            <a:pPr/>
            <a:r>
              <a:rPr lang="en-US" sz="3600" b="1"/>
              <a:t>How different than other Agile practices</a:t>
            </a:r>
            <a:endParaRPr lang="en-US" sz="3600"/>
          </a:p>
        </p:txBody>
      </p:sp>
      <p:sp>
        <p:nvSpPr>
          <p:cNvPr id="7173" name="Rectangle 3"/>
          <p:cNvSpPr>
            <a:spLocks noGrp="1" noChangeArrowheads="1"/>
          </p:cNvSpPr>
          <p:nvPr>
            <p:ph idx="1"/>
          </p:nvPr>
        </p:nvSpPr>
        <p:spPr>
          <a:xfrm>
            <a:off x="762000" y="914400"/>
            <a:ext cx="7704221" cy="5181600"/>
          </a:xfrm>
        </p:spPr>
        <p:txBody>
          <a:bodyPr>
            <a:noAutofit/>
          </a:bodyPr>
          <a:lstStyle>
            <a:defPPr/>
          </a:lstStyle>
          <a:p>
            <a:pPr lvl="0" algn="just">
              <a:buNone/>
            </a:pPr>
            <a:r>
              <a:rPr lang="en-US" sz="2000"/>
              <a:t>Let's see how Scaled Agile framework is different from other agile practices, </a:t>
            </a:r>
          </a:p>
          <a:p>
            <a:pPr lvl="0" algn="just">
              <a:buNone/>
            </a:pPr>
            <a:endParaRPr lang="en-US" sz="2000"/>
          </a:p>
          <a:p>
            <a:pPr lvl="0" algn="just">
              <a:buNone/>
            </a:pPr>
            <a:r>
              <a:rPr lang="en-US" sz="2000"/>
              <a:t>•	It's publicly available and free to use.</a:t>
            </a:r>
          </a:p>
          <a:p>
            <a:pPr lvl="0" algn="just">
              <a:buNone/>
            </a:pPr>
            <a:r>
              <a:rPr lang="en-US" sz="2000"/>
              <a:t>•	Available in a highly approachable and usable form.</a:t>
            </a:r>
          </a:p>
          <a:p>
            <a:pPr lvl="0" algn="just">
              <a:buNone/>
            </a:pPr>
            <a:r>
              <a:rPr lang="en-US" sz="2000"/>
              <a:t>•	it constantly/regularly modifies/maintains most commonly used agile practices.</a:t>
            </a:r>
          </a:p>
          <a:p>
            <a:pPr lvl="0" algn="just">
              <a:buNone/>
            </a:pPr>
            <a:r>
              <a:rPr lang="en-US" sz="2000"/>
              <a:t>•	Offers useful extensions to common agile practices.</a:t>
            </a:r>
          </a:p>
          <a:p>
            <a:pPr lvl="0" algn="just">
              <a:buNone/>
            </a:pPr>
            <a:r>
              <a:rPr lang="en-US" sz="2000"/>
              <a:t>•	Grounds agile practices to an enterprise context.</a:t>
            </a:r>
          </a:p>
          <a:p>
            <a:pPr lvl="0" algn="just">
              <a:buNone/>
            </a:pPr>
            <a:r>
              <a:rPr lang="en-US" sz="2000"/>
              <a:t>•	Offers complete picture of software development.</a:t>
            </a:r>
          </a:p>
          <a:p>
            <a:pPr lvl="0" algn="just">
              <a:buNone/>
            </a:pPr>
            <a:r>
              <a:rPr lang="en-US" sz="2000"/>
              <a:t>•	Visibility or transparency is more on all the levels.</a:t>
            </a:r>
          </a:p>
          <a:p>
            <a:pPr lvl="0" algn="just">
              <a:buNone/>
            </a:pPr>
            <a:r>
              <a:rPr lang="en-US" sz="2000"/>
              <a:t>•	Continues or regular feedback on quality and improvement.</a:t>
            </a:r>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84A86CCE-E931-4614-B1F0-610F26DB7207}" type="slidenum">
              <a:rPr lang="en-US" altLang="en-US" sz="750">
                <a:solidFill>
                  <a:prstClr val="black"/>
                </a:solidFill>
                <a:latin typeface="Helvetica" panose="020b0604020202020204" pitchFamily="34" charset="0"/>
              </a:rPr>
              <a:pPr defTabSz="685800"/>
              <a:t>69</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2264098976"/>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242" name="Rectangle 2"/>
          <p:cNvSpPr>
            <a:spLocks noGrp="1" noChangeArrowheads="1"/>
          </p:cNvSpPr>
          <p:nvPr>
            <p:ph type="title"/>
          </p:nvPr>
        </p:nvSpPr>
        <p:spPr/>
        <p:txBody>
          <a:bodyPr/>
          <a:lstStyle>
            <a:defPPr/>
          </a:lstStyle>
          <a:p>
            <a:pPr eaLnBrk="1" hangingPunct="1"/>
            <a:r>
              <a:rPr lang="en-GB" smtClean="0"/>
              <a:t>Scrum Roles</a:t>
            </a:r>
          </a:p>
        </p:txBody>
      </p:sp>
      <p:sp>
        <p:nvSpPr>
          <p:cNvPr id="10243" name="Rectangle 3"/>
          <p:cNvSpPr>
            <a:spLocks noGrp="1" noChangeArrowheads="1"/>
          </p:cNvSpPr>
          <p:nvPr>
            <p:ph type="body" idx="4294967295"/>
          </p:nvPr>
        </p:nvSpPr>
        <p:spPr>
          <a:xfrm>
            <a:off x="301752" y="1527048"/>
            <a:ext cx="8503920" cy="4572000"/>
          </a:xfrm>
        </p:spPr>
        <p:txBody>
          <a:bodyPr/>
          <a:lstStyle>
            <a:defPPr/>
          </a:lstStyle>
          <a:p>
            <a:pPr lvl="1" defTabSz="1028700" eaLnBrk="1" hangingPunct="1">
              <a:lnSpc>
                <a:spcPct val="90000"/>
              </a:lnSpc>
              <a:tabLst>
                <a:tab pos="2171700"/>
              </a:tabLst>
            </a:pPr>
            <a:r>
              <a:rPr lang="en-GB" smtClean="0">
                <a:latin typeface="Times New Roman" pitchFamily="18" charset="0"/>
                <a:cs typeface="Times New Roman" pitchFamily="18" charset="0"/>
              </a:rPr>
              <a:t>Product Owner</a:t>
            </a:r>
          </a:p>
          <a:p>
            <a:pPr lvl="2" defTabSz="1028700" eaLnBrk="1" hangingPunct="1">
              <a:lnSpc>
                <a:spcPct val="90000"/>
              </a:lnSpc>
              <a:tabLst>
                <a:tab pos="2171700"/>
              </a:tabLst>
            </a:pPr>
            <a:r>
              <a:rPr lang="en-US" sz="1800" smtClean="0">
                <a:latin typeface="Times New Roman" pitchFamily="18" charset="0"/>
                <a:cs typeface="Times New Roman" pitchFamily="18" charset="0"/>
              </a:rPr>
              <a:t>Possibly a Product Manager or Project Sponsor</a:t>
            </a:r>
          </a:p>
          <a:p>
            <a:pPr lvl="2" defTabSz="1028700" eaLnBrk="1" hangingPunct="1">
              <a:lnSpc>
                <a:spcPct val="90000"/>
              </a:lnSpc>
              <a:tabLst>
                <a:tab pos="2171700"/>
              </a:tabLst>
            </a:pPr>
            <a:r>
              <a:rPr lang="en-GB" sz="1800" smtClean="0">
                <a:latin typeface="Times New Roman" pitchFamily="18" charset="0"/>
                <a:cs typeface="Times New Roman" pitchFamily="18" charset="0"/>
              </a:rPr>
              <a:t>Decides features, release date, prioritization, $$$</a:t>
            </a:r>
          </a:p>
          <a:p>
            <a:pPr lvl="2" defTabSz="1028700" eaLnBrk="1" hangingPunct="1">
              <a:lnSpc>
                <a:spcPct val="90000"/>
              </a:lnSpc>
              <a:tabLst>
                <a:tab pos="2171700"/>
              </a:tabLst>
            </a:pPr>
            <a:endParaRPr lang="en-GB" sz="1200" smtClean="0">
              <a:latin typeface="Times New Roman" pitchFamily="18" charset="0"/>
              <a:cs typeface="Times New Roman" pitchFamily="18" charset="0"/>
            </a:endParaRPr>
          </a:p>
          <a:p>
            <a:pPr lvl="2" defTabSz="1028700" eaLnBrk="1" hangingPunct="1">
              <a:lnSpc>
                <a:spcPct val="90000"/>
              </a:lnSpc>
              <a:tabLst>
                <a:tab pos="2171700"/>
              </a:tabLst>
            </a:pPr>
            <a:endParaRPr lang="en-GB" sz="1200" smtClean="0">
              <a:latin typeface="Times New Roman" pitchFamily="18" charset="0"/>
              <a:cs typeface="Times New Roman" pitchFamily="18" charset="0"/>
            </a:endParaRPr>
          </a:p>
          <a:p>
            <a:pPr lvl="1" defTabSz="1028700" eaLnBrk="1" hangingPunct="1">
              <a:lnSpc>
                <a:spcPct val="90000"/>
              </a:lnSpc>
              <a:tabLst>
                <a:tab pos="2171700"/>
              </a:tabLst>
            </a:pPr>
            <a:r>
              <a:rPr lang="en-GB" smtClean="0">
                <a:latin typeface="Times New Roman" pitchFamily="18" charset="0"/>
                <a:cs typeface="Times New Roman" pitchFamily="18" charset="0"/>
              </a:rPr>
              <a:t>Scrum Master</a:t>
            </a:r>
          </a:p>
          <a:p>
            <a:pPr lvl="2" defTabSz="1028700" eaLnBrk="1" hangingPunct="1">
              <a:lnSpc>
                <a:spcPct val="90000"/>
              </a:lnSpc>
              <a:tabLst>
                <a:tab pos="2171700"/>
              </a:tabLst>
            </a:pPr>
            <a:r>
              <a:rPr lang="en-US" sz="1800" smtClean="0">
                <a:latin typeface="Times New Roman" pitchFamily="18" charset="0"/>
                <a:cs typeface="Times New Roman" pitchFamily="18" charset="0"/>
              </a:rPr>
              <a:t>Typically a Project Manager or Team Leader</a:t>
            </a:r>
          </a:p>
          <a:p>
            <a:pPr lvl="2" defTabSz="1028700" eaLnBrk="1" hangingPunct="1">
              <a:lnSpc>
                <a:spcPct val="90000"/>
              </a:lnSpc>
              <a:tabLst>
                <a:tab pos="2171700"/>
              </a:tabLst>
            </a:pPr>
            <a:r>
              <a:rPr lang="en-US" sz="1800" smtClean="0">
                <a:latin typeface="Times New Roman" pitchFamily="18" charset="0"/>
                <a:cs typeface="Times New Roman" pitchFamily="18" charset="0"/>
              </a:rPr>
              <a:t>Responsible for enacting Scrum values and practices</a:t>
            </a:r>
          </a:p>
          <a:p>
            <a:pPr lvl="2" defTabSz="1028700" eaLnBrk="1" hangingPunct="1">
              <a:lnSpc>
                <a:spcPct val="90000"/>
              </a:lnSpc>
              <a:tabLst>
                <a:tab pos="2171700"/>
              </a:tabLst>
            </a:pPr>
            <a:r>
              <a:rPr lang="en-US" sz="1800" smtClean="0">
                <a:latin typeface="Times New Roman" pitchFamily="18" charset="0"/>
                <a:cs typeface="Times New Roman" pitchFamily="18" charset="0"/>
              </a:rPr>
              <a:t>Remove impediments / politics, keeps everyone productive</a:t>
            </a:r>
          </a:p>
          <a:p>
            <a:pPr lvl="2" defTabSz="1028700" eaLnBrk="1" hangingPunct="1">
              <a:lnSpc>
                <a:spcPct val="90000"/>
              </a:lnSpc>
              <a:tabLst>
                <a:tab pos="2171700"/>
              </a:tabLst>
            </a:pPr>
            <a:endParaRPr lang="en-US" sz="1200" smtClean="0">
              <a:latin typeface="Times New Roman" pitchFamily="18" charset="0"/>
              <a:cs typeface="Times New Roman" pitchFamily="18" charset="0"/>
            </a:endParaRPr>
          </a:p>
          <a:p>
            <a:pPr lvl="2" defTabSz="1028700" eaLnBrk="1" hangingPunct="1">
              <a:lnSpc>
                <a:spcPct val="90000"/>
              </a:lnSpc>
              <a:tabLst>
                <a:tab pos="2171700"/>
              </a:tabLst>
            </a:pPr>
            <a:endParaRPr lang="en-US" sz="1200" smtClean="0">
              <a:latin typeface="Times New Roman" pitchFamily="18" charset="0"/>
              <a:cs typeface="Times New Roman" pitchFamily="18" charset="0"/>
            </a:endParaRPr>
          </a:p>
          <a:p>
            <a:pPr lvl="1" defTabSz="1028700" eaLnBrk="1" hangingPunct="1">
              <a:lnSpc>
                <a:spcPct val="90000"/>
              </a:lnSpc>
              <a:tabLst>
                <a:tab pos="2171700"/>
              </a:tabLst>
            </a:pPr>
            <a:r>
              <a:rPr lang="en-GB" smtClean="0">
                <a:latin typeface="Times New Roman" pitchFamily="18" charset="0"/>
                <a:cs typeface="Times New Roman" pitchFamily="18" charset="0"/>
              </a:rPr>
              <a:t>Project Team</a:t>
            </a:r>
          </a:p>
          <a:p>
            <a:pPr lvl="2" defTabSz="1028700" eaLnBrk="1" hangingPunct="1">
              <a:lnSpc>
                <a:spcPct val="90000"/>
              </a:lnSpc>
              <a:tabLst>
                <a:tab pos="2171700"/>
              </a:tabLst>
            </a:pPr>
            <a:r>
              <a:rPr lang="en-GB" sz="1800" smtClean="0">
                <a:latin typeface="Times New Roman" pitchFamily="18" charset="0"/>
                <a:cs typeface="Times New Roman" pitchFamily="18" charset="0"/>
              </a:rPr>
              <a:t>5-10 members;  </a:t>
            </a:r>
            <a:r>
              <a:rPr lang="en-US" sz="1800" smtClean="0">
                <a:latin typeface="Times New Roman" pitchFamily="18" charset="0"/>
                <a:cs typeface="Times New Roman" pitchFamily="18" charset="0"/>
              </a:rPr>
              <a:t>Teams are self-organizing</a:t>
            </a:r>
            <a:endParaRPr lang="en-GB" sz="1800" smtClean="0">
              <a:latin typeface="Times New Roman" pitchFamily="18" charset="0"/>
              <a:cs typeface="Times New Roman" pitchFamily="18" charset="0"/>
            </a:endParaRPr>
          </a:p>
          <a:p>
            <a:pPr lvl="2" defTabSz="1028700" eaLnBrk="1" hangingPunct="1">
              <a:lnSpc>
                <a:spcPct val="90000"/>
              </a:lnSpc>
              <a:tabLst>
                <a:tab pos="2171700"/>
              </a:tabLst>
            </a:pPr>
            <a:r>
              <a:rPr lang="en-US" sz="1800" smtClean="0">
                <a:latin typeface="Times New Roman" pitchFamily="18" charset="0"/>
                <a:cs typeface="Times New Roman" pitchFamily="18" charset="0"/>
              </a:rPr>
              <a:t>Cross-functional: QA, Programmers, UI Designers, etc.</a:t>
            </a:r>
          </a:p>
          <a:p>
            <a:pPr lvl="2" defTabSz="1028700" eaLnBrk="1" hangingPunct="1">
              <a:lnSpc>
                <a:spcPct val="90000"/>
              </a:lnSpc>
              <a:tabLst>
                <a:tab pos="2171700"/>
              </a:tabLst>
            </a:pPr>
            <a:r>
              <a:rPr lang="en-US" sz="1800" smtClean="0">
                <a:latin typeface="Times New Roman" pitchFamily="18" charset="0"/>
                <a:cs typeface="Times New Roman" pitchFamily="18" charset="0"/>
              </a:rPr>
              <a:t>Membership should change only between sprints</a:t>
            </a:r>
          </a:p>
        </p:txBody>
      </p:sp>
      <p:pic>
        <p:nvPicPr>
          <p:cNvPr id="10244" name="Picture 3"/>
          <p:cNvPicPr>
            <a:picLocks noChangeAspect="1" noChangeArrowheads="1"/>
          </p:cNvPicPr>
          <p:nvPr/>
        </p:nvPicPr>
        <p:blipFill>
          <a:blip r:embed="rId2"/>
          <a:stretch>
            <a:fillRect/>
          </a:stretch>
        </p:blipFill>
        <p:spPr bwMode="auto">
          <a:xfrm>
            <a:off x="7559675" y="1447800"/>
            <a:ext cx="898525" cy="693738"/>
          </a:xfrm>
          <a:prstGeom prst="rect">
            <a:avLst/>
          </a:prstGeom>
          <a:noFill/>
          <a:ln w="9525">
            <a:noFill/>
            <a:miter lim="800000"/>
          </a:ln>
        </p:spPr>
      </p:pic>
      <p:pic>
        <p:nvPicPr>
          <p:cNvPr id="10245" name="Picture 3"/>
          <p:cNvPicPr>
            <a:picLocks noChangeAspect="1" noChangeArrowheads="1"/>
          </p:cNvPicPr>
          <p:nvPr/>
        </p:nvPicPr>
        <p:blipFill>
          <a:blip r:embed="rId3"/>
          <a:stretch>
            <a:fillRect/>
          </a:stretch>
        </p:blipFill>
        <p:spPr bwMode="auto">
          <a:xfrm>
            <a:off x="7543800" y="3124200"/>
            <a:ext cx="838200" cy="706438"/>
          </a:xfrm>
          <a:prstGeom prst="rect">
            <a:avLst/>
          </a:prstGeom>
          <a:noFill/>
          <a:ln w="9525">
            <a:noFill/>
            <a:miter lim="800000"/>
          </a:ln>
        </p:spPr>
      </p:pic>
      <p:grpSp>
        <p:nvGrpSpPr>
          <p:cNvPr id="2" name="Group 3"/>
          <p:cNvGrpSpPr/>
          <p:nvPr/>
        </p:nvGrpSpPr>
        <p:grpSpPr>
          <a:xfrm>
            <a:off x="7239000" y="4648200"/>
            <a:ext cx="1295400" cy="1066800"/>
            <a:chExt cx="1704" cy="1346"/>
          </a:xfrm>
        </p:grpSpPr>
        <p:pic>
          <p:nvPicPr>
            <p:cNvPr id="10247" name="Picture 4"/>
            <p:cNvPicPr>
              <a:picLocks noChangeAspect="1" noChangeArrowheads="1"/>
            </p:cNvPicPr>
            <p:nvPr/>
          </p:nvPicPr>
          <p:blipFill>
            <a:blip r:embed="rId4"/>
            <a:stretch>
              <a:fillRect/>
            </a:stretch>
          </p:blipFill>
          <p:spPr bwMode="auto">
            <a:xfrm>
              <a:off x="908" y="453"/>
              <a:ext cx="507" cy="440"/>
            </a:xfrm>
            <a:prstGeom prst="rect">
              <a:avLst/>
            </a:prstGeom>
            <a:noFill/>
            <a:ln w="9525">
              <a:noFill/>
              <a:miter lim="800000"/>
            </a:ln>
          </p:spPr>
        </p:pic>
        <p:grpSp>
          <p:nvGrpSpPr>
            <p:cNvPr id="3" name="Group 5"/>
            <p:cNvGrpSpPr/>
            <p:nvPr/>
          </p:nvGrpSpPr>
          <p:grpSpPr>
            <a:xfrm>
              <a:off x="0" y="0"/>
              <a:ext cx="1704" cy="1346"/>
              <a:chExt cx="1704" cy="1346"/>
            </a:xfrm>
          </p:grpSpPr>
          <p:grpSp>
            <p:nvGrpSpPr>
              <p:cNvPr id="4" name="Group 6"/>
              <p:cNvGrpSpPr/>
              <p:nvPr/>
            </p:nvGrpSpPr>
            <p:grpSpPr>
              <a:xfrm>
                <a:off x="0" y="0"/>
                <a:ext cx="1704" cy="440"/>
                <a:chExt cx="1704" cy="440"/>
              </a:xfrm>
            </p:grpSpPr>
            <p:pic>
              <p:nvPicPr>
                <p:cNvPr id="10255" name="Picture 7"/>
                <p:cNvPicPr>
                  <a:picLocks noChangeAspect="1" noChangeArrowheads="1"/>
                </p:cNvPicPr>
                <p:nvPr/>
              </p:nvPicPr>
              <p:blipFill>
                <a:blip r:embed="rId5"/>
                <a:stretch>
                  <a:fillRect/>
                </a:stretch>
              </p:blipFill>
              <p:spPr bwMode="auto">
                <a:xfrm>
                  <a:off x="0" y="0"/>
                  <a:ext cx="507" cy="440"/>
                </a:xfrm>
                <a:prstGeom prst="rect">
                  <a:avLst/>
                </a:prstGeom>
                <a:noFill/>
                <a:ln w="9525">
                  <a:noFill/>
                  <a:miter lim="800000"/>
                </a:ln>
              </p:spPr>
            </p:pic>
            <p:pic>
              <p:nvPicPr>
                <p:cNvPr id="10256" name="Picture 8"/>
                <p:cNvPicPr>
                  <a:picLocks noChangeAspect="1" noChangeArrowheads="1"/>
                </p:cNvPicPr>
                <p:nvPr/>
              </p:nvPicPr>
              <p:blipFill>
                <a:blip r:embed="rId6"/>
                <a:stretch>
                  <a:fillRect/>
                </a:stretch>
              </p:blipFill>
              <p:spPr bwMode="auto">
                <a:xfrm>
                  <a:off x="598" y="0"/>
                  <a:ext cx="507" cy="440"/>
                </a:xfrm>
                <a:prstGeom prst="rect">
                  <a:avLst/>
                </a:prstGeom>
                <a:noFill/>
                <a:ln w="9525">
                  <a:noFill/>
                  <a:miter lim="800000"/>
                </a:ln>
              </p:spPr>
            </p:pic>
            <p:pic>
              <p:nvPicPr>
                <p:cNvPr id="10257" name="Picture 9"/>
                <p:cNvPicPr>
                  <a:picLocks noChangeAspect="1" noChangeArrowheads="1"/>
                </p:cNvPicPr>
                <p:nvPr/>
              </p:nvPicPr>
              <p:blipFill>
                <a:blip r:embed="rId5"/>
                <a:stretch>
                  <a:fillRect/>
                </a:stretch>
              </p:blipFill>
              <p:spPr bwMode="auto">
                <a:xfrm>
                  <a:off x="1196" y="0"/>
                  <a:ext cx="508" cy="440"/>
                </a:xfrm>
                <a:prstGeom prst="rect">
                  <a:avLst/>
                </a:prstGeom>
                <a:noFill/>
                <a:ln w="9525">
                  <a:noFill/>
                  <a:miter lim="800000"/>
                </a:ln>
              </p:spPr>
            </p:pic>
          </p:grpSp>
          <p:pic>
            <p:nvPicPr>
              <p:cNvPr id="10250" name="Picture 10"/>
              <p:cNvPicPr>
                <a:picLocks noChangeAspect="1" noChangeArrowheads="1"/>
              </p:cNvPicPr>
              <p:nvPr/>
            </p:nvPicPr>
            <p:blipFill>
              <a:blip r:embed="rId7"/>
              <a:stretch>
                <a:fillRect/>
              </a:stretch>
            </p:blipFill>
            <p:spPr bwMode="auto">
              <a:xfrm>
                <a:off x="340" y="469"/>
                <a:ext cx="507" cy="416"/>
              </a:xfrm>
              <a:prstGeom prst="rect">
                <a:avLst/>
              </a:prstGeom>
              <a:noFill/>
              <a:ln w="9525">
                <a:noFill/>
                <a:miter lim="800000"/>
              </a:ln>
            </p:spPr>
          </p:pic>
          <p:grpSp>
            <p:nvGrpSpPr>
              <p:cNvPr id="5" name="Group 11"/>
              <p:cNvGrpSpPr/>
              <p:nvPr/>
            </p:nvGrpSpPr>
            <p:grpSpPr>
              <a:xfrm>
                <a:off x="0" y="906"/>
                <a:ext cx="1704" cy="440"/>
                <a:chExt cx="1704" cy="440"/>
              </a:xfrm>
            </p:grpSpPr>
            <p:pic>
              <p:nvPicPr>
                <p:cNvPr id="10252" name="Picture 12"/>
                <p:cNvPicPr>
                  <a:picLocks noChangeAspect="1" noChangeArrowheads="1"/>
                </p:cNvPicPr>
                <p:nvPr/>
              </p:nvPicPr>
              <p:blipFill>
                <a:blip r:embed="rId7"/>
                <a:stretch>
                  <a:fillRect/>
                </a:stretch>
              </p:blipFill>
              <p:spPr bwMode="auto">
                <a:xfrm>
                  <a:off x="0" y="16"/>
                  <a:ext cx="507" cy="416"/>
                </a:xfrm>
                <a:prstGeom prst="rect">
                  <a:avLst/>
                </a:prstGeom>
                <a:noFill/>
                <a:ln w="9525">
                  <a:noFill/>
                  <a:miter lim="800000"/>
                </a:ln>
              </p:spPr>
            </p:pic>
            <p:pic>
              <p:nvPicPr>
                <p:cNvPr id="10253" name="Picture 13"/>
                <p:cNvPicPr>
                  <a:picLocks noChangeAspect="1" noChangeArrowheads="1"/>
                </p:cNvPicPr>
                <p:nvPr/>
              </p:nvPicPr>
              <p:blipFill>
                <a:blip r:embed="rId8"/>
                <a:stretch>
                  <a:fillRect/>
                </a:stretch>
              </p:blipFill>
              <p:spPr bwMode="auto">
                <a:xfrm>
                  <a:off x="1196" y="0"/>
                  <a:ext cx="508" cy="440"/>
                </a:xfrm>
                <a:prstGeom prst="rect">
                  <a:avLst/>
                </a:prstGeom>
                <a:noFill/>
                <a:ln w="9525">
                  <a:noFill/>
                  <a:miter lim="800000"/>
                </a:ln>
              </p:spPr>
            </p:pic>
            <p:pic>
              <p:nvPicPr>
                <p:cNvPr id="10254" name="Picture 14"/>
                <p:cNvPicPr>
                  <a:picLocks noChangeAspect="1" noChangeArrowheads="1"/>
                </p:cNvPicPr>
                <p:nvPr/>
              </p:nvPicPr>
              <p:blipFill>
                <a:blip r:embed="rId4"/>
                <a:stretch>
                  <a:fillRect/>
                </a:stretch>
              </p:blipFill>
              <p:spPr bwMode="auto">
                <a:xfrm>
                  <a:off x="598" y="0"/>
                  <a:ext cx="507" cy="440"/>
                </a:xfrm>
                <a:prstGeom prst="rect">
                  <a:avLst/>
                </a:prstGeom>
                <a:noFill/>
                <a:ln w="9525">
                  <a:noFill/>
                  <a:miter lim="800000"/>
                </a:ln>
              </p:spPr>
            </p:pic>
          </p:grpSp>
        </p:grpSp>
      </p:grpSp>
    </p:spTree>
    <p:extLst>
      <p:ext uri="{BB962C8B-B14F-4D97-AF65-F5344CB8AC3E}">
        <p14:creationId xmlns:p14="http://schemas.microsoft.com/office/powerpoint/2010/main" val="401769380"/>
      </p:ext>
    </p:extLst>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b="1"/>
              <a:t>Different Levels in SAFE</a:t>
            </a:r>
            <a:endParaRPr lang="en-US"/>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70</a:t>
            </a:fld>
            <a:endParaRPr lang="en-US" altLang="en-US" sz="750">
              <a:solidFill>
                <a:prstClr val="black"/>
              </a:solidFill>
              <a:latin typeface="Helvetica" panose="020b0604020202020204" pitchFamily="34" charset="0"/>
            </a:endParaRPr>
          </a:p>
        </p:txBody>
      </p:sp>
      <p:sp>
        <p:nvSpPr>
          <p:cNvPr id="7" name="Rectangle 3"/>
          <p:cNvSpPr txBox="1">
            <a:spLocks noChangeArrowheads="1"/>
          </p:cNvSpPr>
          <p:nvPr/>
        </p:nvSpPr>
        <p:spPr bwMode="auto">
          <a:xfrm>
            <a:off x="191146" y="990600"/>
            <a:ext cx="8419454" cy="4495800"/>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defPPr>
              <a:defRPr lang="en-US"/>
            </a:defPPr>
          </a:lstStyle>
          <a:p>
            <a:pPr marL="228600" lvl="0" indent="-228600" algn="just" fontAlgn="base">
              <a:lnSpc>
                <a:spcPct val="90000"/>
              </a:lnSpc>
              <a:spcBef>
                <a:spcPts val="1000"/>
              </a:spcBef>
              <a:spcAft>
                <a:spcPct val="0"/>
              </a:spcAft>
            </a:pPr>
            <a:r>
              <a:rPr lang="en-US" altLang="en-US" sz="2200" b="1">
                <a:latin typeface="+mj-lt"/>
              </a:rPr>
              <a:t>There are two different types of SAFe implementation: </a:t>
            </a:r>
          </a:p>
          <a:p>
            <a:pPr marL="228600" lvl="0" indent="-228600" algn="just" fontAlgn="base">
              <a:lnSpc>
                <a:spcPct val="90000"/>
              </a:lnSpc>
              <a:spcBef>
                <a:spcPts val="1000"/>
              </a:spcBef>
              <a:spcAft>
                <a:spcPct val="0"/>
              </a:spcAft>
            </a:pPr>
            <a:r>
              <a:rPr lang="en-US" altLang="en-US" sz="2200" b="1">
                <a:latin typeface="+mj-lt"/>
              </a:rPr>
              <a:t>1.	SAFe 4.0 implementation .</a:t>
            </a:r>
          </a:p>
          <a:p>
            <a:pPr marL="457200" lvl="0" indent="-457200" algn="just" fontAlgn="base">
              <a:lnSpc>
                <a:spcPct val="90000"/>
              </a:lnSpc>
              <a:spcBef>
                <a:spcPts val="1000"/>
              </a:spcBef>
              <a:spcAft>
                <a:spcPct val="0"/>
              </a:spcAft>
              <a:buAutoNum type="arabicPeriod" startAt="2"/>
            </a:pPr>
            <a:r>
              <a:rPr lang="en-US" altLang="en-US" sz="2200" b="1" err="1">
                <a:latin typeface="+mj-lt"/>
              </a:rPr>
              <a:t>SAFe 3.0 implementation.</a:t>
            </a:r>
          </a:p>
          <a:p>
            <a:pPr marL="457200" lvl="0" indent="-457200" algn="just" fontAlgn="base">
              <a:lnSpc>
                <a:spcPct val="90000"/>
              </a:lnSpc>
              <a:spcBef>
                <a:spcPts val="1000"/>
              </a:spcBef>
              <a:spcAft>
                <a:spcPct val="0"/>
              </a:spcAft>
              <a:buAutoNum type="arabicPeriod" startAt="2"/>
            </a:pPr>
            <a:endParaRPr lang="en-US" altLang="en-US" sz="2200" b="1">
              <a:latin typeface="+mj-lt"/>
            </a:endParaRPr>
          </a:p>
          <a:p>
            <a:pPr marL="228600" lvl="0" indent="-228600" algn="just" fontAlgn="base">
              <a:lnSpc>
                <a:spcPct val="90000"/>
              </a:lnSpc>
              <a:spcBef>
                <a:spcPts val="1000"/>
              </a:spcBef>
              <a:spcAft>
                <a:spcPct val="0"/>
              </a:spcAft>
            </a:pPr>
            <a:r>
              <a:rPr lang="en-US" altLang="en-US" sz="2200" b="1">
                <a:latin typeface="+mj-lt"/>
              </a:rPr>
              <a:t> </a:t>
            </a:r>
          </a:p>
          <a:p>
            <a:pPr marL="228600" lvl="0" indent="-228600" algn="just" fontAlgn="base">
              <a:lnSpc>
                <a:spcPct val="90000"/>
              </a:lnSpc>
              <a:spcBef>
                <a:spcPts val="1000"/>
              </a:spcBef>
              <a:spcAft>
                <a:spcPct val="0"/>
              </a:spcAft>
            </a:pPr>
            <a:endParaRPr kumimoji="0" lang="en-US" altLang="en-US" sz="2200" b="1" i="1" u="none" strike="noStrike" kern="1200" cap="none" spc="0" normalizeH="0" baseline="0" noProof="0">
              <a:ln>
                <a:noFill/>
              </a:ln>
              <a:solidFill>
                <a:schemeClr val="tx1"/>
              </a:solidFill>
              <a:effectLst/>
              <a:uLnTx/>
              <a:uFillTx/>
              <a:latin typeface="+mj-lt"/>
              <a:ea typeface="+mn-ea"/>
              <a:cs typeface="+mn-cs"/>
            </a:endParaRPr>
          </a:p>
        </p:txBody>
      </p:sp>
      <p:pic>
        <p:nvPicPr>
          <p:cNvPr id="1026" name="Picture 2" descr="What is Scaled Agile Framework(SAFe)?  Learn in 5 Minutes">
            <a:extLst>
              <a:ext uri="{FF2B5EF4-FFF2-40B4-BE49-F238E27FC236}">
                <a16:creationId xmlns:a16="http://schemas.microsoft.com/office/drawing/2014/main" id="{5002D7DB-F345-46CE-BFA8-DD56069A5A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52800" y="2628900"/>
            <a:ext cx="234315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446004"/>
      </p:ext>
    </p:extLst>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b="1"/>
              <a:t>Team Level</a:t>
            </a:r>
            <a:endParaRPr lang="en-US"/>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71</a:t>
            </a:fld>
            <a:endParaRPr lang="en-US" altLang="en-US" sz="750">
              <a:solidFill>
                <a:prstClr val="black"/>
              </a:solidFill>
              <a:latin typeface="Helvetica" panose="020b0604020202020204" pitchFamily="34" charset="0"/>
            </a:endParaRPr>
          </a:p>
        </p:txBody>
      </p:sp>
      <p:sp>
        <p:nvSpPr>
          <p:cNvPr id="7" name="Rectangle 3"/>
          <p:cNvSpPr txBox="1">
            <a:spLocks noChangeArrowheads="1"/>
          </p:cNvSpPr>
          <p:nvPr/>
        </p:nvSpPr>
        <p:spPr bwMode="auto">
          <a:xfrm>
            <a:off x="533400" y="990600"/>
            <a:ext cx="8077200" cy="5410200"/>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defPPr>
              <a:defRPr lang="en-US"/>
            </a:defPPr>
          </a:lstStyle>
          <a:p>
            <a:pPr marL="228600" lvl="0" indent="-228600" algn="just" fontAlgn="base">
              <a:lnSpc>
                <a:spcPct val="90000"/>
              </a:lnSpc>
              <a:spcBef>
                <a:spcPts val="1000"/>
              </a:spcBef>
              <a:spcAft>
                <a:spcPct val="0"/>
              </a:spcAft>
            </a:pPr>
            <a:endParaRPr kumimoji="0" lang="en-US" altLang="en-US" sz="2200" b="1" i="1" u="none" strike="noStrike" kern="1200" cap="none" spc="0" normalizeH="0" baseline="0" noProof="0">
              <a:ln>
                <a:noFill/>
              </a:ln>
              <a:solidFill>
                <a:schemeClr val="tx1"/>
              </a:solidFill>
              <a:effectLst/>
              <a:uLnTx/>
              <a:uFillTx/>
              <a:latin typeface="+mj-lt"/>
              <a:ea typeface="+mn-ea"/>
              <a:cs typeface="+mn-cs"/>
            </a:endParaRPr>
          </a:p>
        </p:txBody>
      </p:sp>
      <p:graphicFrame>
        <p:nvGraphicFramePr>
          <p:cNvPr id="8" name="Table 7"/>
          <p:cNvGraphicFramePr>
            <a:graphicFrameLocks noGrp="1"/>
          </p:cNvGraphicFramePr>
          <p:nvPr/>
        </p:nvGraphicFramePr>
        <p:xfrm>
          <a:off x="838200" y="1143000"/>
          <a:ext cx="7315200" cy="490935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41126">
                <a:tc>
                  <a:txBody>
                    <a:bodyPr vert="horz" wrap="square"/>
                    <a:lstStyle>
                      <a:defPPr/>
                    </a:lstStyle>
                    <a:p>
                      <a:pPr marL="0" marR="0">
                        <a:lnSpc>
                          <a:spcPct val="115000"/>
                        </a:lnSpc>
                        <a:spcBef>
                          <a:spcPct val="0"/>
                        </a:spcBef>
                        <a:spcAft>
                          <a:spcPct val="0"/>
                        </a:spcAft>
                      </a:pPr>
                      <a:r>
                        <a:rPr lang="en-US" sz="1800" b="1">
                          <a:latin typeface="Bookman Old Style"/>
                          <a:ea typeface="Times New Roman"/>
                          <a:cs typeface="Times New Roman"/>
                        </a:rPr>
                        <a:t>Roles/Teams</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b="1">
                          <a:latin typeface="Bookman Old Style"/>
                          <a:ea typeface="Times New Roman"/>
                          <a:cs typeface="Times New Roman"/>
                        </a:rPr>
                        <a:t>Events</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b="1">
                          <a:latin typeface="Bookman Old Style"/>
                          <a:ea typeface="Times New Roman"/>
                          <a:cs typeface="Times New Roman"/>
                        </a:rPr>
                        <a:t>Artifacts</a:t>
                      </a:r>
                      <a:endParaRPr lang="en-US" sz="1800">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441126">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Agile Team</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Sprint Planning</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Team Backlog</a:t>
                      </a:r>
                      <a:endParaRPr lang="en-US" sz="1800">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481311">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Product Owner</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Backlog Grooming</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Non-Functional Requirements</a:t>
                      </a:r>
                      <a:endParaRPr lang="en-US" sz="1800">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481311">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Scrum Master</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Daily Stand-Up</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Team PI Objectives</a:t>
                      </a:r>
                      <a:endParaRPr lang="en-US" sz="1800">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441126">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Execution</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Iterations</a:t>
                      </a:r>
                      <a:endParaRPr lang="en-US" sz="1800">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481311">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Sprint Demo</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Stories(Working Software)</a:t>
                      </a:r>
                      <a:endParaRPr lang="en-US" sz="1800">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r h="481311">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Sprint Retrospective</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Sprint Goals</a:t>
                      </a:r>
                      <a:endParaRPr lang="en-US" sz="1800">
                        <a:latin typeface="Calibri"/>
                        <a:ea typeface="Calibri"/>
                        <a:cs typeface="Times New Roman"/>
                      </a:endParaRPr>
                    </a:p>
                  </a:txBody>
                  <a:tcPr marL="9525" marR="9525" marT="9525" marB="9525" anchor="ctr"/>
                </a:tc>
                <a:extLst>
                  <a:ext uri="{0D108BD9-81ED-4DB2-BD59-A6C34878D82A}">
                    <a16:rowId xmlns:a16="http://schemas.microsoft.com/office/drawing/2014/main" val="10006"/>
                  </a:ext>
                </a:extLst>
              </a:tr>
              <a:tr h="441126">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IP Sprints</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Built-In Quality</a:t>
                      </a:r>
                      <a:endParaRPr lang="en-US" sz="1800">
                        <a:latin typeface="Calibri"/>
                        <a:ea typeface="Calibri"/>
                        <a:cs typeface="Times New Roman"/>
                      </a:endParaRPr>
                    </a:p>
                  </a:txBody>
                  <a:tcPr marL="9525" marR="9525" marT="9525" marB="9525" anchor="ctr"/>
                </a:tc>
                <a:extLst>
                  <a:ext uri="{0D108BD9-81ED-4DB2-BD59-A6C34878D82A}">
                    <a16:rowId xmlns:a16="http://schemas.microsoft.com/office/drawing/2014/main" val="10007"/>
                  </a:ext>
                </a:extLst>
              </a:tr>
              <a:tr h="441126">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Spikes</a:t>
                      </a:r>
                      <a:endParaRPr lang="en-US" sz="1800">
                        <a:latin typeface="Calibri"/>
                        <a:ea typeface="Calibri"/>
                        <a:cs typeface="Times New Roman"/>
                      </a:endParaRPr>
                    </a:p>
                  </a:txBody>
                  <a:tcPr marL="9525" marR="9525" marT="9525" marB="9525" anchor="ctr"/>
                </a:tc>
                <a:extLst>
                  <a:ext uri="{0D108BD9-81ED-4DB2-BD59-A6C34878D82A}">
                    <a16:rowId xmlns:a16="http://schemas.microsoft.com/office/drawing/2014/main" val="10008"/>
                  </a:ext>
                </a:extLst>
              </a:tr>
              <a:tr h="441126">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Team Kanban</a:t>
                      </a:r>
                      <a:endParaRPr lang="en-US" sz="1800">
                        <a:latin typeface="Calibri"/>
                        <a:ea typeface="Calibri"/>
                        <a:cs typeface="Times New Roman"/>
                      </a:endParaRPr>
                    </a:p>
                  </a:txBody>
                  <a:tcPr marL="9525" marR="9525" marT="9525" marB="9525"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13446004"/>
      </p:ext>
    </p:extLst>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b="1"/>
              <a:t>Program Level</a:t>
            </a:r>
            <a:endParaRPr lang="en-US"/>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72</a:t>
            </a:fld>
            <a:endParaRPr lang="en-US" altLang="en-US" sz="750">
              <a:solidFill>
                <a:prstClr val="black"/>
              </a:solidFill>
              <a:latin typeface="Helvetica" panose="020b0604020202020204" pitchFamily="34" charset="0"/>
            </a:endParaRPr>
          </a:p>
        </p:txBody>
      </p:sp>
      <p:sp>
        <p:nvSpPr>
          <p:cNvPr id="7" name="Rectangle 3"/>
          <p:cNvSpPr txBox="1">
            <a:spLocks noChangeArrowheads="1"/>
          </p:cNvSpPr>
          <p:nvPr/>
        </p:nvSpPr>
        <p:spPr bwMode="auto">
          <a:xfrm>
            <a:off x="533400" y="990600"/>
            <a:ext cx="8077200" cy="5410200"/>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defPPr>
              <a:defRPr lang="en-US"/>
            </a:defPPr>
          </a:lstStyle>
          <a:p>
            <a:pPr marL="228600" lvl="0" indent="-228600" algn="just" fontAlgn="base">
              <a:lnSpc>
                <a:spcPct val="90000"/>
              </a:lnSpc>
              <a:spcBef>
                <a:spcPts val="1000"/>
              </a:spcBef>
              <a:spcAft>
                <a:spcPct val="0"/>
              </a:spcAft>
            </a:pPr>
            <a:endParaRPr kumimoji="0" lang="en-US" altLang="en-US" sz="2200" b="1" i="1" u="none" strike="noStrike" kern="1200" cap="none" spc="0" normalizeH="0" baseline="0" noProof="0">
              <a:ln>
                <a:noFill/>
              </a:ln>
              <a:solidFill>
                <a:schemeClr val="tx1"/>
              </a:solidFill>
              <a:effectLst/>
              <a:uLnTx/>
              <a:uFillTx/>
              <a:latin typeface="+mj-lt"/>
              <a:ea typeface="+mn-ea"/>
              <a:cs typeface="+mn-cs"/>
            </a:endParaRPr>
          </a:p>
        </p:txBody>
      </p:sp>
      <p:graphicFrame>
        <p:nvGraphicFramePr>
          <p:cNvPr id="9" name="Table 8"/>
          <p:cNvGraphicFramePr>
            <a:graphicFrameLocks noGrp="1"/>
          </p:cNvGraphicFramePr>
          <p:nvPr/>
        </p:nvGraphicFramePr>
        <p:xfrm>
          <a:off x="457200" y="701425"/>
          <a:ext cx="8382000" cy="6339372"/>
        </p:xfrm>
        <a:graphic>
          <a:graphicData uri="http://schemas.openxmlformats.org/drawingml/2006/table">
            <a:tbl>
              <a:tblPr/>
              <a:tblGrid>
                <a:gridCol w="2133600">
                  <a:extLst>
                    <a:ext uri="{9D8B030D-6E8A-4147-A177-3AD203B41FA5}">
                      <a16:colId xmlns:a16="http://schemas.microsoft.com/office/drawing/2014/main" val="20000"/>
                    </a:ext>
                  </a:extLst>
                </a:gridCol>
                <a:gridCol w="762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152400">
                  <a:extLst>
                    <a:ext uri="{9D8B030D-6E8A-4147-A177-3AD203B41FA5}">
                      <a16:colId xmlns:a16="http://schemas.microsoft.com/office/drawing/2014/main" val="20003"/>
                    </a:ext>
                  </a:extLst>
                </a:gridCol>
                <a:gridCol w="3505200">
                  <a:extLst>
                    <a:ext uri="{9D8B030D-6E8A-4147-A177-3AD203B41FA5}">
                      <a16:colId xmlns:a16="http://schemas.microsoft.com/office/drawing/2014/main" val="20004"/>
                    </a:ext>
                  </a:extLst>
                </a:gridCol>
              </a:tblGrid>
              <a:tr h="267943">
                <a:tc>
                  <a:txBody>
                    <a:bodyPr vert="horz" wrap="square"/>
                    <a:lstStyle>
                      <a:defPPr/>
                    </a:lstStyle>
                    <a:p>
                      <a:pPr marL="0" marR="0">
                        <a:lnSpc>
                          <a:spcPct val="115000"/>
                        </a:lnSpc>
                        <a:spcBef>
                          <a:spcPct val="0"/>
                        </a:spcBef>
                        <a:spcAft>
                          <a:spcPct val="0"/>
                        </a:spcAft>
                      </a:pPr>
                      <a:r>
                        <a:rPr lang="en-US" sz="1600" b="1">
                          <a:latin typeface="Bookman Old Style"/>
                          <a:ea typeface="Times New Roman"/>
                          <a:cs typeface="Times New Roman"/>
                        </a:rPr>
                        <a:t>Roles/Teams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b="1">
                          <a:latin typeface="Bookman Old Style"/>
                          <a:ea typeface="Times New Roman"/>
                          <a:cs typeface="Times New Roman"/>
                        </a:rPr>
                        <a:t>Events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b="1">
                          <a:latin typeface="Bookman Old Style"/>
                          <a:ea typeface="Times New Roman"/>
                          <a:cs typeface="Times New Roman"/>
                        </a:rPr>
                        <a:t>Artifacts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0312">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DevOps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PI(Program Increment) Planning</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Vision</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7943">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System Team</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System Demos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Roadmap</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0312">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Release Management</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Inspect and Adopt Workshop</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Metrics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0312">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Product Management</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Architectural Runway</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Milestones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9277">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UEX Architect</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Release Any Time</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Releases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40312">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Release Train Engineer(RTE)</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Agile Release Train</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Program Epics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0312">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System Architect/Engineer</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Release</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Program Kanban</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9277">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Business Owners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Program Backlog</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9277">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Lean-Agile Leaders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Non-Functional Requirements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40312">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Communities of Practice</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Weighted Shortest Job First (WSJF)</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9277">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Shared Services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Program PI Objectives</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67943">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Customer</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Feature</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7943">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Enabler</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67943">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Solution</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9277">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600">
                          <a:latin typeface="Bookman Old Style"/>
                          <a:ea typeface="Times New Roman"/>
                          <a:cs typeface="Times New Roman"/>
                        </a:rPr>
                        <a:t>* Value Stream Coordination</a:t>
                      </a:r>
                      <a:endParaRPr lang="en-US" sz="1600">
                        <a:latin typeface="Calibri"/>
                        <a:ea typeface="Calibri"/>
                        <a:cs typeface="Times New Roman"/>
                      </a:endParaRPr>
                    </a:p>
                  </a:txBody>
                  <a:tcPr marL="6358" marR="6358" marT="6358" marB="635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513446004"/>
      </p:ext>
    </p:extLst>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b="1"/>
              <a:t>Portfolio Level</a:t>
            </a:r>
            <a:endParaRPr lang="en-US"/>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73</a:t>
            </a:fld>
            <a:endParaRPr lang="en-US" altLang="en-US" sz="750">
              <a:solidFill>
                <a:prstClr val="black"/>
              </a:solidFill>
              <a:latin typeface="Helvetica" panose="020b0604020202020204" pitchFamily="34" charset="0"/>
            </a:endParaRPr>
          </a:p>
        </p:txBody>
      </p:sp>
      <p:sp>
        <p:nvSpPr>
          <p:cNvPr id="7" name="Rectangle 3"/>
          <p:cNvSpPr txBox="1">
            <a:spLocks noChangeArrowheads="1"/>
          </p:cNvSpPr>
          <p:nvPr/>
        </p:nvSpPr>
        <p:spPr bwMode="auto">
          <a:xfrm>
            <a:off x="533400" y="990600"/>
            <a:ext cx="8077200" cy="5410200"/>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defPPr>
              <a:defRPr lang="en-US"/>
            </a:defPPr>
          </a:lstStyle>
          <a:p>
            <a:pPr marL="228600" lvl="0" indent="-228600" algn="just" fontAlgn="base">
              <a:lnSpc>
                <a:spcPct val="90000"/>
              </a:lnSpc>
              <a:spcBef>
                <a:spcPts val="1000"/>
              </a:spcBef>
              <a:spcAft>
                <a:spcPct val="0"/>
              </a:spcAft>
            </a:pPr>
            <a:endParaRPr kumimoji="0" lang="en-US" altLang="en-US" sz="2200" b="1" i="1" u="none" strike="noStrike" kern="1200" cap="none" spc="0" normalizeH="0" baseline="0" noProof="0">
              <a:ln>
                <a:noFill/>
              </a:ln>
              <a:solidFill>
                <a:schemeClr val="tx1"/>
              </a:solidFill>
              <a:effectLst/>
              <a:uLnTx/>
              <a:uFillTx/>
              <a:latin typeface="+mj-lt"/>
              <a:ea typeface="+mn-ea"/>
              <a:cs typeface="+mn-cs"/>
            </a:endParaRPr>
          </a:p>
        </p:txBody>
      </p:sp>
      <p:graphicFrame>
        <p:nvGraphicFramePr>
          <p:cNvPr id="6" name="Table 5"/>
          <p:cNvGraphicFramePr>
            <a:graphicFrameLocks noGrp="1"/>
          </p:cNvGraphicFramePr>
          <p:nvPr/>
        </p:nvGraphicFramePr>
        <p:xfrm>
          <a:off x="762000" y="1143000"/>
          <a:ext cx="6957060" cy="4272534"/>
        </p:xfrm>
        <a:graphic>
          <a:graphicData uri="http://schemas.openxmlformats.org/drawingml/2006/table">
            <a:tbl>
              <a:tblPr/>
              <a:tblGrid>
                <a:gridCol w="175260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3436620">
                  <a:extLst>
                    <a:ext uri="{9D8B030D-6E8A-4147-A177-3AD203B41FA5}">
                      <a16:colId xmlns:a16="http://schemas.microsoft.com/office/drawing/2014/main" val="20002"/>
                    </a:ext>
                  </a:extLst>
                </a:gridCol>
              </a:tblGrid>
              <a:tr h="0">
                <a:tc>
                  <a:txBody>
                    <a:bodyPr vert="horz" wrap="square"/>
                    <a:lstStyle>
                      <a:defPPr/>
                    </a:lstStyle>
                    <a:p>
                      <a:pPr marL="0" marR="0">
                        <a:lnSpc>
                          <a:spcPct val="115000"/>
                        </a:lnSpc>
                        <a:spcBef>
                          <a:spcPct val="0"/>
                        </a:spcBef>
                        <a:spcAft>
                          <a:spcPct val="0"/>
                        </a:spcAft>
                      </a:pPr>
                      <a:r>
                        <a:rPr lang="en-US" sz="1800" b="1">
                          <a:latin typeface="Bookman Old Style"/>
                          <a:ea typeface="Times New Roman"/>
                          <a:cs typeface="Times New Roman"/>
                        </a:rPr>
                        <a:t>Roles/Teams</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b="1">
                          <a:latin typeface="Bookman Old Style"/>
                          <a:ea typeface="Times New Roman"/>
                          <a:cs typeface="Times New Roman"/>
                        </a:rPr>
                        <a:t>Events</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b="1">
                          <a:latin typeface="Bookman Old Style"/>
                          <a:ea typeface="Times New Roman"/>
                          <a:cs typeface="Times New Roman"/>
                        </a:rPr>
                        <a:t>Artifacts</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Enterprise Architect</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Strategic Investment Planning</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Strategic Themes</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Program Portfolio Mgmt</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Kanban Portfolio(Epic) Planning</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Enterprise</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Epic Owners</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Portfolio Backlog</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Portfolio Kanban</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Non-Functional Requirements</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Epic and Enabler</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Value Stream</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800">
                          <a:latin typeface="Bookman Old Style"/>
                          <a:ea typeface="Times New Roman"/>
                          <a:cs typeface="Times New Roman"/>
                        </a:rPr>
                        <a:t>* Budgets(CapEx and OpEx)</a:t>
                      </a:r>
                      <a:endParaRPr lang="en-US" sz="18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13446004"/>
      </p:ext>
    </p:extLst>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defPPr/>
          </a:lstStyle>
          <a:p>
            <a:r>
              <a:rPr lang="en-US" b="1"/>
              <a:t>Value Stream Level</a:t>
            </a:r>
            <a:endParaRPr lang="en-US"/>
          </a:p>
        </p:txBody>
      </p:sp>
      <p:sp>
        <p:nvSpPr>
          <p:cNvPr id="5" name="Slide Number Placeholder 4"/>
          <p:cNvSpPr>
            <a:spLocks noGrp="1"/>
          </p:cNvSpPr>
          <p:nvPr>
            <p:ph type="sldNum" sz="quarter" idx="11"/>
          </p:nvPr>
        </p:nvSpPr>
        <p:spPr/>
        <p:txBody>
          <a:bodyPr/>
          <a:lstStyle>
            <a:defPPr/>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74</a:t>
            </a:fld>
            <a:endParaRPr lang="en-US" altLang="en-US" sz="750">
              <a:solidFill>
                <a:prstClr val="black"/>
              </a:solidFill>
              <a:latin typeface="Helvetica" panose="020b0604020202020204" pitchFamily="34" charset="0"/>
            </a:endParaRPr>
          </a:p>
        </p:txBody>
      </p:sp>
      <p:sp>
        <p:nvSpPr>
          <p:cNvPr id="7" name="Rectangle 3"/>
          <p:cNvSpPr txBox="1">
            <a:spLocks noChangeArrowheads="1"/>
          </p:cNvSpPr>
          <p:nvPr/>
        </p:nvSpPr>
        <p:spPr bwMode="auto">
          <a:xfrm>
            <a:off x="533400" y="990600"/>
            <a:ext cx="8077200" cy="5410200"/>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defPPr>
              <a:defRPr lang="en-US"/>
            </a:defPPr>
          </a:lstStyle>
          <a:p>
            <a:pPr marL="228600" lvl="0" indent="-228600" algn="just" fontAlgn="base">
              <a:lnSpc>
                <a:spcPct val="90000"/>
              </a:lnSpc>
              <a:spcBef>
                <a:spcPts val="1000"/>
              </a:spcBef>
              <a:spcAft>
                <a:spcPct val="0"/>
              </a:spcAft>
            </a:pPr>
            <a:endParaRPr kumimoji="0" lang="en-US" altLang="en-US" sz="2200" b="1" i="1" u="none" strike="noStrike" kern="1200" cap="none" spc="0" normalizeH="0" baseline="0" noProof="0">
              <a:ln>
                <a:noFill/>
              </a:ln>
              <a:solidFill>
                <a:schemeClr val="tx1"/>
              </a:solidFill>
              <a:effectLst/>
              <a:uLnTx/>
              <a:uFillTx/>
              <a:latin typeface="+mj-lt"/>
              <a:ea typeface="+mn-ea"/>
              <a:cs typeface="+mn-cs"/>
            </a:endParaRPr>
          </a:p>
        </p:txBody>
      </p:sp>
      <p:graphicFrame>
        <p:nvGraphicFramePr>
          <p:cNvPr id="6" name="Table 5"/>
          <p:cNvGraphicFramePr>
            <a:graphicFrameLocks noGrp="1"/>
          </p:cNvGraphicFramePr>
          <p:nvPr/>
        </p:nvGraphicFramePr>
        <p:xfrm>
          <a:off x="381000" y="761999"/>
          <a:ext cx="8763000" cy="6569548"/>
        </p:xfrm>
        <a:graphic>
          <a:graphicData uri="http://schemas.openxmlformats.org/drawingml/2006/table">
            <a:tbl>
              <a:tblPr/>
              <a:tblGrid>
                <a:gridCol w="2819400">
                  <a:extLst>
                    <a:ext uri="{9D8B030D-6E8A-4147-A177-3AD203B41FA5}">
                      <a16:colId xmlns:a16="http://schemas.microsoft.com/office/drawing/2014/main" val="20000"/>
                    </a:ext>
                  </a:extLst>
                </a:gridCol>
                <a:gridCol w="2535767">
                  <a:extLst>
                    <a:ext uri="{9D8B030D-6E8A-4147-A177-3AD203B41FA5}">
                      <a16:colId xmlns:a16="http://schemas.microsoft.com/office/drawing/2014/main" val="20001"/>
                    </a:ext>
                  </a:extLst>
                </a:gridCol>
                <a:gridCol w="3407833">
                  <a:extLst>
                    <a:ext uri="{9D8B030D-6E8A-4147-A177-3AD203B41FA5}">
                      <a16:colId xmlns:a16="http://schemas.microsoft.com/office/drawing/2014/main" val="20002"/>
                    </a:ext>
                  </a:extLst>
                </a:gridCol>
              </a:tblGrid>
              <a:tr h="253304">
                <a:tc>
                  <a:txBody>
                    <a:bodyPr vert="horz" wrap="square"/>
                    <a:lstStyle>
                      <a:defPPr/>
                    </a:lstStyle>
                    <a:p>
                      <a:pPr marL="0" marR="0">
                        <a:lnSpc>
                          <a:spcPct val="115000"/>
                        </a:lnSpc>
                        <a:spcBef>
                          <a:spcPct val="0"/>
                        </a:spcBef>
                        <a:spcAft>
                          <a:spcPct val="0"/>
                        </a:spcAft>
                      </a:pPr>
                      <a:r>
                        <a:rPr lang="en-US" sz="1500" b="1">
                          <a:latin typeface="Bookman Old Style"/>
                          <a:ea typeface="Times New Roman"/>
                          <a:cs typeface="Times New Roman"/>
                        </a:rPr>
                        <a:t>Roles/Teams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b="1">
                          <a:latin typeface="Bookman Old Style"/>
                          <a:ea typeface="Times New Roman"/>
                          <a:cs typeface="Times New Roman"/>
                        </a:rPr>
                        <a:t>Events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b="1">
                          <a:latin typeface="Bookman Old Style"/>
                          <a:ea typeface="Times New Roman"/>
                          <a:cs typeface="Times New Roman"/>
                        </a:rPr>
                        <a:t>Artifacts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9728">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DevOps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Pre and Post PI(Program Increment) Planning</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Vision</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System Team</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Solution Demos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Roadmap</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9728">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Release Management</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Inspect and Adopt Workshop</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Metrics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Solution Management</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Agile Release Train</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Milestones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UEX Architect</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Releases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Value Stream Engineer(RTE)</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*Value Stream Epics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Solution Architect/Engineer</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Value Stream Kanban</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Shared Services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Value Stream Backlog</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Customer</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Non-Functional Requirements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9728">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Supplier</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Weighted Shortest Job First (WSJF)</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Value Stream PI Objectives</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Capability</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Enabler</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Solution Context</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Value Stream Coordination</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Economic Framework</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Solution Intent</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MBSE</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Set Based</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53736">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defPPr/>
                    </a:lstStyle>
                    <a:p>
                      <a:pPr marL="0" marR="0">
                        <a:lnSpc>
                          <a:spcPct val="115000"/>
                        </a:lnSpc>
                        <a:spcBef>
                          <a:spcPct val="0"/>
                        </a:spcBef>
                        <a:spcAft>
                          <a:spcPct val="0"/>
                        </a:spcAft>
                      </a:pPr>
                      <a:r>
                        <a:rPr lang="en-US" sz="1500">
                          <a:latin typeface="Bookman Old Style"/>
                          <a:ea typeface="Times New Roman"/>
                          <a:cs typeface="Times New Roman"/>
                        </a:rPr>
                        <a:t>* Agile Architecture</a:t>
                      </a:r>
                      <a:endParaRPr lang="en-US" sz="1500">
                        <a:latin typeface="Calibri"/>
                        <a:ea typeface="Calibri"/>
                        <a:cs typeface="Times New Roman"/>
                      </a:endParaRPr>
                    </a:p>
                  </a:txBody>
                  <a:tcPr marL="6906" marR="6906" marT="6906" marB="690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1513446004"/>
      </p:ext>
    </p:extLst>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US"/>
              <a:t>Questions</a:t>
            </a:r>
          </a:p>
        </p:txBody>
      </p:sp>
      <p:sp>
        <p:nvSpPr>
          <p:cNvPr id="3" name="Content Placeholder 2"/>
          <p:cNvSpPr>
            <a:spLocks noGrp="1"/>
          </p:cNvSpPr>
          <p:nvPr>
            <p:ph idx="1"/>
          </p:nvPr>
        </p:nvSpPr>
        <p:spPr>
          <a:xfrm>
            <a:off x="533400" y="1676400"/>
            <a:ext cx="7886700" cy="3733800"/>
          </a:xfrm>
        </p:spPr>
        <p:txBody>
          <a:bodyPr/>
          <a:lstStyle>
            <a:defPPr/>
          </a:lstStyle>
          <a:p>
            <a:pPr marL="457200" indent="-457200">
              <a:buAutoNum type="arabicPeriod"/>
            </a:pPr>
            <a:r>
              <a:rPr lang="en-US" sz="2400"/>
              <a:t>How different than other Agile practices </a:t>
            </a:r>
          </a:p>
          <a:p>
            <a:pPr marL="457200" indent="-457200">
              <a:buAutoNum type="arabicPeriod"/>
            </a:pPr>
            <a:r>
              <a:rPr lang="en-US" sz="2400"/>
              <a:t>List out the principles of Agile Manifesto</a:t>
            </a:r>
          </a:p>
          <a:p>
            <a:pPr marL="457200" indent="-457200">
              <a:buAutoNum type="arabicPeriod"/>
            </a:pPr>
            <a:r>
              <a:rPr lang="en-US" sz="2400"/>
              <a:t>Explain Different Levels in SAFE </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lang="en-IN" smtClean="0"/>
              <a:t>Scrum Ceremonies</a:t>
            </a:r>
            <a:endParaRPr lang="en-IN"/>
          </a:p>
        </p:txBody>
      </p:sp>
      <p:sp>
        <p:nvSpPr>
          <p:cNvPr id="3" name="Content Placeholder 2"/>
          <p:cNvSpPr>
            <a:spLocks noGrp="1"/>
          </p:cNvSpPr>
          <p:nvPr>
            <p:ph sz="quarter" idx="1"/>
          </p:nvPr>
        </p:nvSpPr>
        <p:spPr/>
        <p:txBody>
          <a:bodyPr/>
          <a:lstStyle>
            <a:defPPr/>
          </a:lstStyle>
          <a:p>
            <a:pP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9633" y="1551241"/>
            <a:ext cx="6984776" cy="4441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2730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1266" name="Rectangle 2"/>
          <p:cNvSpPr>
            <a:spLocks noGrp="1" noChangeArrowheads="1"/>
          </p:cNvSpPr>
          <p:nvPr>
            <p:ph type="title"/>
          </p:nvPr>
        </p:nvSpPr>
        <p:spPr/>
        <p:txBody>
          <a:bodyPr/>
          <a:lstStyle>
            <a:defPPr/>
          </a:lstStyle>
          <a:p>
            <a:pPr eaLnBrk="1" hangingPunct="1"/>
            <a:r>
              <a:rPr lang="en-US" smtClean="0"/>
              <a:t>Sprint Planning Mtg.</a:t>
            </a:r>
          </a:p>
        </p:txBody>
      </p:sp>
      <p:sp>
        <p:nvSpPr>
          <p:cNvPr id="27649" name="AutoShape 1"/>
          <p:cNvSpPr/>
          <p:nvPr/>
        </p:nvSpPr>
        <p:spPr bwMode="auto">
          <a:xfrm>
            <a:off x="2217738" y="1211264"/>
            <a:ext cx="4171353" cy="4883150"/>
          </a:xfrm>
          <a:prstGeom prst="roundRect">
            <a:avLst>
              <a:gd name="adj" fmla="val 5981"/>
            </a:avLst>
          </a:prstGeom>
          <a:blipFill dpi="0" rotWithShape="0">
            <a:blip r:embed="rId2"/>
            <a:tile tx="0" ty="0" sx="100000" sy="100000" flip="none" algn="tl"/>
          </a:blipFill>
          <a:ln w="25400">
            <a:solidFill>
              <a:srgbClr val="003C83"/>
            </a:solidFill>
            <a:round/>
          </a:ln>
          <a:effectLst>
            <a:outerShdw dist="63500" dir="2700000" algn="ctr" rotWithShape="0">
              <a:schemeClr val="bg2">
                <a:alpha val="29999"/>
              </a:schemeClr>
            </a:outerShdw>
          </a:effectLst>
        </p:spPr>
        <p:txBody>
          <a:bodyPr lIns="82296" tIns="41148" rIns="82296" bIns="41148"/>
          <a:lstStyle>
            <a:defPPr>
              <a:defRPr lang="en-US"/>
            </a:defPPr>
          </a:lstStyle>
          <a:p>
            <a:pPr algn="ctr" defTabSz="822325">
              <a:defRPr/>
            </a:pPr>
            <a:endParaRPr lang="en-US" sz="2900">
              <a:solidFill>
                <a:srgbClr val="000000"/>
              </a:solidFill>
              <a:latin typeface="Gill Sans" charset="0"/>
              <a:ea typeface="ヒラギノ角ゴ Pro W3" charset="-128"/>
              <a:sym typeface="Gill Sans" charset="0"/>
            </a:endParaRPr>
          </a:p>
        </p:txBody>
      </p:sp>
      <p:sp>
        <p:nvSpPr>
          <p:cNvPr id="11268" name="Rectangle 2"/>
          <p:cNvSpPr/>
          <p:nvPr/>
        </p:nvSpPr>
        <p:spPr bwMode="auto">
          <a:xfrm>
            <a:off x="2640013" y="1211263"/>
            <a:ext cx="3143250" cy="538162"/>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sz="2900">
              <a:solidFill>
                <a:srgbClr val="000000"/>
              </a:solidFill>
              <a:latin typeface="Gill Sans" charset="0"/>
              <a:ea typeface="ヒラギノ角ゴ Pro W3" charset="-128"/>
              <a:sym typeface="Gill Sans" charset="0"/>
            </a:endParaRPr>
          </a:p>
        </p:txBody>
      </p:sp>
      <p:sp>
        <p:nvSpPr>
          <p:cNvPr id="11269" name="AutoShape 3"/>
          <p:cNvSpPr/>
          <p:nvPr/>
        </p:nvSpPr>
        <p:spPr bwMode="auto">
          <a:xfrm>
            <a:off x="2206625" y="1211263"/>
            <a:ext cx="444500" cy="411162"/>
          </a:xfrm>
          <a:custGeom>
            <a:gdLst>
              <a:gd name="T0" fmla="*/ 148608520 w 21600"/>
              <a:gd name="T1" fmla="*/ 554402 h 21600"/>
              <a:gd name="T2" fmla="*/ 151480 w 21600"/>
              <a:gd name="T3" fmla="*/ 120505333 h 21600"/>
              <a:gd name="T4" fmla="*/ 0 w 21600"/>
              <a:gd name="T5" fmla="*/ 184212007 h 21600"/>
              <a:gd name="T6" fmla="*/ 233722707 w 21600"/>
              <a:gd name="T7" fmla="*/ 184212007 h 21600"/>
              <a:gd name="T8" fmla="*/ 233722707 w 21600"/>
              <a:gd name="T9" fmla="*/ 0 h 21600"/>
              <a:gd name="T10" fmla="*/ 148608520 w 21600"/>
              <a:gd name="T11" fmla="*/ 554402 h 21600"/>
              <a:gd name="T12" fmla="*/ 148608520 w 21600"/>
              <a:gd name="T13" fmla="*/ 554402 h 21600"/>
              <a:gd name="T14" fmla="*/ 148608520 w 21600"/>
              <a:gd name="T15" fmla="*/ 554402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ln>
        </p:spPr>
        <p:txBody>
          <a:bodyPr/>
          <a:lstStyle>
            <a:defPPr>
              <a:defRPr lang="en-US"/>
            </a:defPPr>
          </a:lstStyle>
          <a:p>
            <a:pPr/>
            <a:endParaRPr lang="en-US"/>
          </a:p>
        </p:txBody>
      </p:sp>
      <p:sp>
        <p:nvSpPr>
          <p:cNvPr id="11270" name="Rectangle 4"/>
          <p:cNvSpPr/>
          <p:nvPr/>
        </p:nvSpPr>
        <p:spPr bwMode="auto">
          <a:xfrm>
            <a:off x="2206625" y="1520825"/>
            <a:ext cx="558800" cy="228600"/>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sz="2900">
              <a:solidFill>
                <a:srgbClr val="000000"/>
              </a:solidFill>
              <a:latin typeface="Gill Sans" charset="0"/>
              <a:ea typeface="ヒラギノ角ゴ Pro W3" charset="-128"/>
              <a:sym typeface="Gill Sans" charset="0"/>
            </a:endParaRPr>
          </a:p>
        </p:txBody>
      </p:sp>
      <p:grpSp>
        <p:nvGrpSpPr>
          <p:cNvPr id="2" name="Group 5"/>
          <p:cNvGrpSpPr/>
          <p:nvPr/>
        </p:nvGrpSpPr>
        <p:grpSpPr>
          <a:xfrm>
            <a:off x="5611813" y="1211263"/>
            <a:ext cx="560387" cy="538162"/>
            <a:chExt cx="392" cy="376"/>
          </a:xfrm>
        </p:grpSpPr>
        <p:sp>
          <p:nvSpPr>
            <p:cNvPr id="11303" name="AutoShape 6"/>
            <p:cNvSpPr/>
            <p:nvPr/>
          </p:nvSpPr>
          <p:spPr bwMode="auto">
            <a:xfrm rot="10800000">
              <a:off x="80" y="88"/>
              <a:ext cx="312" cy="288"/>
            </a:xfrm>
            <a:custGeom>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ln>
          </p:spPr>
          <p:txBody>
            <a:bodyPr/>
            <a:lstStyle>
              <a:defPPr>
                <a:defRPr lang="en-US"/>
              </a:defPPr>
            </a:lstStyle>
            <a:p>
              <a:pPr/>
              <a:endParaRPr lang="en-US"/>
            </a:p>
          </p:txBody>
        </p:sp>
        <p:sp>
          <p:nvSpPr>
            <p:cNvPr id="11304" name="Rectangle 7"/>
            <p:cNvSpPr/>
            <p:nvPr/>
          </p:nvSpPr>
          <p:spPr bwMode="auto">
            <a:xfrm>
              <a:off x="0" y="0"/>
              <a:ext cx="392" cy="160"/>
            </a:xfrm>
            <a:prstGeom prst="rect">
              <a:avLst/>
            </a:prstGeom>
            <a:solidFill>
              <a:srgbClr val="003C83"/>
            </a:solidFill>
            <a:ln w="25400">
              <a:noFill/>
              <a:miter lim="800000"/>
            </a:ln>
          </p:spPr>
          <p:txBody>
            <a:bodyPr lIns="82296" tIns="41148" rIns="82296" bIns="41148"/>
            <a:lstStyle>
              <a:defPPr>
                <a:defRPr lang="en-US"/>
              </a:defPPr>
            </a:lstStyle>
            <a:p>
              <a:pPr algn="ctr" defTabSz="822325"/>
              <a:endParaRPr lang="en-US" sz="2900">
                <a:solidFill>
                  <a:srgbClr val="000000"/>
                </a:solidFill>
                <a:latin typeface="Gill Sans" charset="0"/>
                <a:ea typeface="ヒラギノ角ゴ Pro W3" charset="-128"/>
                <a:sym typeface="Gill Sans" charset="0"/>
              </a:endParaRPr>
            </a:p>
          </p:txBody>
        </p:sp>
      </p:grpSp>
      <p:sp>
        <p:nvSpPr>
          <p:cNvPr id="11272" name="Rectangle 8"/>
          <p:cNvSpPr/>
          <p:nvPr/>
        </p:nvSpPr>
        <p:spPr bwMode="auto">
          <a:xfrm>
            <a:off x="2354263" y="1211263"/>
            <a:ext cx="3817937" cy="503237"/>
          </a:xfrm>
          <a:prstGeom prst="rect">
            <a:avLst/>
          </a:prstGeom>
          <a:noFill/>
          <a:ln w="9525">
            <a:noFill/>
            <a:miter lim="800000"/>
          </a:ln>
        </p:spPr>
        <p:txBody>
          <a:bodyPr lIns="45720" rIns="45720"/>
          <a:lstStyle>
            <a:defPPr>
              <a:defRPr lang="en-US"/>
            </a:defPPr>
          </a:lstStyle>
          <a:p>
            <a:pPr algn="l" defTabSz="822325">
              <a:tabLst>
                <a:tab pos="960438"/>
              </a:tabLst>
            </a:pPr>
            <a:r>
              <a:rPr lang="en-US" sz="2500">
                <a:solidFill>
                  <a:srgbClr val="FFFFFF"/>
                </a:solidFill>
                <a:latin typeface="Gill Sans" charset="0"/>
                <a:ea typeface="ヒラギノ角ゴ Pro W3" charset="-128"/>
                <a:sym typeface="Gill Sans" charset="0"/>
              </a:rPr>
              <a:t>Sprint planning meeting</a:t>
            </a:r>
          </a:p>
        </p:txBody>
      </p:sp>
      <p:grpSp>
        <p:nvGrpSpPr>
          <p:cNvPr id="3" name="Group 9"/>
          <p:cNvGrpSpPr/>
          <p:nvPr/>
        </p:nvGrpSpPr>
        <p:grpSpPr>
          <a:xfrm>
            <a:off x="2446338" y="1931988"/>
            <a:ext cx="4194175" cy="1679575"/>
            <a:chExt cx="2936" cy="1176"/>
          </a:xfrm>
        </p:grpSpPr>
        <p:sp>
          <p:nvSpPr>
            <p:cNvPr id="27658" name="AutoShape 10"/>
            <p:cNvSpPr/>
            <p:nvPr/>
          </p:nvSpPr>
          <p:spPr bwMode="auto">
            <a:xfrm>
              <a:off x="0" y="0"/>
              <a:ext cx="2936" cy="1176"/>
            </a:xfrm>
            <a:prstGeom prst="roundRect">
              <a:avLst>
                <a:gd name="adj" fmla="val 16324"/>
              </a:avLst>
            </a:prstGeom>
            <a:blipFill dpi="0" rotWithShape="0">
              <a:blip r:embed="rId3"/>
              <a:tile tx="0" ty="0" sx="100000" sy="100000" flip="none" algn="tl"/>
            </a:blipFill>
            <a:ln w="25400">
              <a:solidFill>
                <a:srgbClr val="00531C"/>
              </a:solidFill>
              <a:round/>
            </a:ln>
            <a:effectLst>
              <a:outerShdw dist="63500" dir="2700000" algn="ctr" rotWithShape="0">
                <a:schemeClr val="bg2">
                  <a:alpha val="29999"/>
                </a:schemeClr>
              </a:outerShdw>
            </a:effectLst>
          </p:spPr>
          <p:txBody>
            <a:bodyPr lIns="82296" tIns="41148" rIns="82296" bIns="41148"/>
            <a:lstStyle>
              <a:defPPr>
                <a:defRPr lang="en-US"/>
              </a:defPPr>
            </a:lstStyle>
            <a:p>
              <a:pPr algn="ctr" defTabSz="822325">
                <a:defRPr/>
              </a:pPr>
              <a:endParaRPr lang="en-US" sz="2900">
                <a:solidFill>
                  <a:srgbClr val="000000"/>
                </a:solidFill>
                <a:latin typeface="Gill Sans" charset="0"/>
                <a:ea typeface="ヒラギノ角ゴ Pro W3" charset="-128"/>
                <a:sym typeface="Gill Sans" charset="0"/>
              </a:endParaRPr>
            </a:p>
          </p:txBody>
        </p:sp>
        <p:sp>
          <p:nvSpPr>
            <p:cNvPr id="11298" name="Rectangle 11"/>
            <p:cNvSpPr/>
            <p:nvPr/>
          </p:nvSpPr>
          <p:spPr bwMode="auto">
            <a:xfrm>
              <a:off x="304" y="0"/>
              <a:ext cx="1432" cy="288"/>
            </a:xfrm>
            <a:prstGeom prst="rect">
              <a:avLst/>
            </a:prstGeom>
            <a:solidFill>
              <a:srgbClr val="00531C"/>
            </a:solidFill>
            <a:ln w="25400">
              <a:noFill/>
              <a:miter lim="800000"/>
            </a:ln>
          </p:spPr>
          <p:txBody>
            <a:bodyPr lIns="82296" tIns="41148" rIns="82296" bIns="41148"/>
            <a:lstStyle>
              <a:defPPr>
                <a:defRPr lang="en-US"/>
              </a:defPPr>
            </a:lstStyle>
            <a:p>
              <a:pPr algn="ctr" defTabSz="822325"/>
              <a:endParaRPr lang="en-US" sz="2900">
                <a:solidFill>
                  <a:srgbClr val="000000"/>
                </a:solidFill>
                <a:latin typeface="Gill Sans" charset="0"/>
                <a:ea typeface="ヒラギノ角ゴ Pro W3" charset="-128"/>
                <a:sym typeface="Gill Sans" charset="0"/>
              </a:endParaRPr>
            </a:p>
          </p:txBody>
        </p:sp>
        <p:sp>
          <p:nvSpPr>
            <p:cNvPr id="11299" name="AutoShape 12"/>
            <p:cNvSpPr/>
            <p:nvPr/>
          </p:nvSpPr>
          <p:spPr bwMode="auto">
            <a:xfrm rot="10800000">
              <a:off x="1656" y="0"/>
              <a:ext cx="312" cy="288"/>
            </a:xfrm>
            <a:custGeom>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ln>
          </p:spPr>
          <p:txBody>
            <a:bodyPr/>
            <a:lstStyle>
              <a:defPPr>
                <a:defRPr lang="en-US"/>
              </a:defPPr>
            </a:lstStyle>
            <a:p>
              <a:pPr/>
              <a:endParaRPr lang="en-US"/>
            </a:p>
          </p:txBody>
        </p:sp>
        <p:sp>
          <p:nvSpPr>
            <p:cNvPr id="11300" name="AutoShape 13"/>
            <p:cNvSpPr/>
            <p:nvPr/>
          </p:nvSpPr>
          <p:spPr bwMode="auto">
            <a:xfrm>
              <a:off x="0" y="0"/>
              <a:ext cx="312" cy="288"/>
            </a:xfrm>
            <a:custGeom>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ln>
          </p:spPr>
          <p:txBody>
            <a:bodyPr/>
            <a:lstStyle>
              <a:defPPr>
                <a:defRPr lang="en-US"/>
              </a:defPPr>
            </a:lstStyle>
            <a:p>
              <a:pPr/>
              <a:endParaRPr lang="en-US"/>
            </a:p>
          </p:txBody>
        </p:sp>
        <p:sp>
          <p:nvSpPr>
            <p:cNvPr id="11301" name="Rectangle 14"/>
            <p:cNvSpPr/>
            <p:nvPr/>
          </p:nvSpPr>
          <p:spPr bwMode="auto">
            <a:xfrm>
              <a:off x="104" y="0"/>
              <a:ext cx="1864" cy="288"/>
            </a:xfrm>
            <a:prstGeom prst="rect">
              <a:avLst/>
            </a:prstGeom>
            <a:noFill/>
            <a:ln w="9525">
              <a:noFill/>
              <a:miter lim="800000"/>
            </a:ln>
          </p:spPr>
          <p:txBody>
            <a:bodyPr lIns="45720" rIns="45720"/>
            <a:lstStyle>
              <a:defPPr>
                <a:defRPr lang="en-US"/>
              </a:defPPr>
            </a:lstStyle>
            <a:p>
              <a:pPr algn="l" defTabSz="822325">
                <a:tabLst>
                  <a:tab pos="960438"/>
                </a:tabLst>
              </a:pPr>
              <a:r>
                <a:rPr lang="en-US" sz="2200">
                  <a:solidFill>
                    <a:srgbClr val="FFFFFF"/>
                  </a:solidFill>
                  <a:latin typeface="Gill Sans" charset="0"/>
                  <a:ea typeface="ヒラギノ角ゴ Pro W3" charset="-128"/>
                  <a:sym typeface="Gill Sans" charset="0"/>
                </a:rPr>
                <a:t>Sprint prioritization</a:t>
              </a:r>
            </a:p>
          </p:txBody>
        </p:sp>
        <p:sp>
          <p:nvSpPr>
            <p:cNvPr id="11302" name="Rectangle 15"/>
            <p:cNvSpPr/>
            <p:nvPr/>
          </p:nvSpPr>
          <p:spPr bwMode="auto">
            <a:xfrm>
              <a:off x="40" y="336"/>
              <a:ext cx="2720" cy="736"/>
            </a:xfrm>
            <a:prstGeom prst="rect">
              <a:avLst/>
            </a:prstGeom>
            <a:noFill/>
            <a:ln w="9525">
              <a:noFill/>
              <a:miter lim="800000"/>
            </a:ln>
          </p:spPr>
          <p:txBody>
            <a:bodyPr lIns="45720" rIns="45720"/>
            <a:lstStyle>
              <a:defPPr>
                <a:defRPr lang="en-US"/>
              </a:defPPr>
            </a:lstStyle>
            <a:p>
              <a:pPr marL="252413" indent="-252413" algn="l" defTabSz="822325">
                <a:buClr>
                  <a:srgbClr val="FFFFFF"/>
                </a:buClr>
                <a:buSzPct val="125000"/>
                <a:buFont typeface="Gill Sans" charset="0"/>
                <a:buChar char="•"/>
                <a:tabLst>
                  <a:tab pos="960438"/>
                </a:tabLst>
              </a:pPr>
              <a:r>
                <a:rPr lang="en-US">
                  <a:latin typeface="Gill Sans" charset="0"/>
                  <a:ea typeface="ヒラギノ角ゴ Pro W3" charset="-128"/>
                  <a:sym typeface="Gill Sans" charset="0"/>
                </a:rPr>
                <a:t>Analyze/evaluate product backlog</a:t>
              </a:r>
            </a:p>
            <a:p>
              <a:pPr marL="252413" indent="-252413" algn="l" defTabSz="822325">
                <a:buClr>
                  <a:srgbClr val="FFFFFF"/>
                </a:buClr>
                <a:buSzPct val="125000"/>
                <a:buFont typeface="Gill Sans" charset="0"/>
                <a:buChar char="•"/>
                <a:tabLst>
                  <a:tab pos="960438"/>
                </a:tabLst>
              </a:pPr>
              <a:r>
                <a:rPr lang="en-US">
                  <a:latin typeface="Gill Sans" charset="0"/>
                  <a:ea typeface="ヒラギノ角ゴ Pro W3" charset="-128"/>
                  <a:sym typeface="Gill Sans" charset="0"/>
                </a:rPr>
                <a:t>Select sprint goal</a:t>
              </a:r>
            </a:p>
          </p:txBody>
        </p:sp>
      </p:grpSp>
      <p:grpSp>
        <p:nvGrpSpPr>
          <p:cNvPr id="4" name="Group 16"/>
          <p:cNvGrpSpPr/>
          <p:nvPr/>
        </p:nvGrpSpPr>
        <p:grpSpPr>
          <a:xfrm>
            <a:off x="2446338" y="3771900"/>
            <a:ext cx="4194175" cy="2640013"/>
            <a:chExt cx="2936" cy="1848"/>
          </a:xfrm>
        </p:grpSpPr>
        <p:sp>
          <p:nvSpPr>
            <p:cNvPr id="27665" name="AutoShape 17"/>
            <p:cNvSpPr/>
            <p:nvPr/>
          </p:nvSpPr>
          <p:spPr bwMode="auto">
            <a:xfrm>
              <a:off x="0" y="0"/>
              <a:ext cx="2936" cy="1848"/>
            </a:xfrm>
            <a:prstGeom prst="roundRect">
              <a:avLst>
                <a:gd name="adj" fmla="val 10389"/>
              </a:avLst>
            </a:prstGeom>
            <a:blipFill dpi="0" rotWithShape="0">
              <a:blip r:embed="rId3"/>
              <a:tile tx="0" ty="0" sx="100000" sy="100000" flip="none" algn="tl"/>
            </a:blipFill>
            <a:ln w="25400">
              <a:solidFill>
                <a:srgbClr val="00531C"/>
              </a:solidFill>
              <a:round/>
            </a:ln>
            <a:effectLst>
              <a:outerShdw dist="63500" dir="2700000" algn="ctr" rotWithShape="0">
                <a:schemeClr val="bg2">
                  <a:alpha val="29999"/>
                </a:schemeClr>
              </a:outerShdw>
            </a:effectLst>
          </p:spPr>
          <p:txBody>
            <a:bodyPr lIns="82296" tIns="41148" rIns="82296" bIns="41148"/>
            <a:lstStyle>
              <a:defPPr>
                <a:defRPr lang="en-US"/>
              </a:defPPr>
            </a:lstStyle>
            <a:p>
              <a:pPr algn="ctr" defTabSz="822325">
                <a:defRPr/>
              </a:pPr>
              <a:endParaRPr lang="en-US" sz="2900">
                <a:solidFill>
                  <a:srgbClr val="000000"/>
                </a:solidFill>
                <a:latin typeface="Gill Sans" charset="0"/>
                <a:ea typeface="ヒラギノ角ゴ Pro W3" charset="-128"/>
                <a:sym typeface="Gill Sans" charset="0"/>
              </a:endParaRPr>
            </a:p>
          </p:txBody>
        </p:sp>
        <p:sp>
          <p:nvSpPr>
            <p:cNvPr id="11292" name="Rectangle 18"/>
            <p:cNvSpPr/>
            <p:nvPr/>
          </p:nvSpPr>
          <p:spPr bwMode="auto">
            <a:xfrm>
              <a:off x="304" y="0"/>
              <a:ext cx="1432" cy="288"/>
            </a:xfrm>
            <a:prstGeom prst="rect">
              <a:avLst/>
            </a:prstGeom>
            <a:solidFill>
              <a:srgbClr val="00531C"/>
            </a:solidFill>
            <a:ln w="25400">
              <a:noFill/>
              <a:miter lim="800000"/>
            </a:ln>
          </p:spPr>
          <p:txBody>
            <a:bodyPr lIns="82296" tIns="41148" rIns="82296" bIns="41148"/>
            <a:lstStyle>
              <a:defPPr>
                <a:defRPr lang="en-US"/>
              </a:defPPr>
            </a:lstStyle>
            <a:p>
              <a:pPr algn="ctr" defTabSz="822325"/>
              <a:endParaRPr lang="en-US" sz="2900">
                <a:solidFill>
                  <a:srgbClr val="000000"/>
                </a:solidFill>
                <a:latin typeface="Gill Sans" charset="0"/>
                <a:ea typeface="ヒラギノ角ゴ Pro W3" charset="-128"/>
                <a:sym typeface="Gill Sans" charset="0"/>
              </a:endParaRPr>
            </a:p>
          </p:txBody>
        </p:sp>
        <p:sp>
          <p:nvSpPr>
            <p:cNvPr id="11293" name="AutoShape 19"/>
            <p:cNvSpPr/>
            <p:nvPr/>
          </p:nvSpPr>
          <p:spPr bwMode="auto">
            <a:xfrm rot="10800000">
              <a:off x="1656" y="0"/>
              <a:ext cx="312" cy="288"/>
            </a:xfrm>
            <a:custGeom>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ln>
          </p:spPr>
          <p:txBody>
            <a:bodyPr/>
            <a:lstStyle>
              <a:defPPr>
                <a:defRPr lang="en-US"/>
              </a:defPPr>
            </a:lstStyle>
            <a:p>
              <a:pPr/>
              <a:endParaRPr lang="en-US"/>
            </a:p>
          </p:txBody>
        </p:sp>
        <p:sp>
          <p:nvSpPr>
            <p:cNvPr id="11294" name="AutoShape 20"/>
            <p:cNvSpPr/>
            <p:nvPr/>
          </p:nvSpPr>
          <p:spPr bwMode="auto">
            <a:xfrm>
              <a:off x="0" y="0"/>
              <a:ext cx="312" cy="288"/>
            </a:xfrm>
            <a:custGeom>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ln>
          </p:spPr>
          <p:txBody>
            <a:bodyPr/>
            <a:lstStyle>
              <a:defPPr>
                <a:defRPr lang="en-US"/>
              </a:defPPr>
            </a:lstStyle>
            <a:p>
              <a:pPr/>
              <a:endParaRPr lang="en-US"/>
            </a:p>
          </p:txBody>
        </p:sp>
        <p:sp>
          <p:nvSpPr>
            <p:cNvPr id="11295" name="Rectangle 21"/>
            <p:cNvSpPr/>
            <p:nvPr/>
          </p:nvSpPr>
          <p:spPr bwMode="auto">
            <a:xfrm>
              <a:off x="104" y="0"/>
              <a:ext cx="1608" cy="288"/>
            </a:xfrm>
            <a:prstGeom prst="rect">
              <a:avLst/>
            </a:prstGeom>
            <a:noFill/>
            <a:ln w="9525">
              <a:noFill/>
              <a:miter lim="800000"/>
            </a:ln>
          </p:spPr>
          <p:txBody>
            <a:bodyPr lIns="45720" rIns="45720"/>
            <a:lstStyle>
              <a:defPPr>
                <a:defRPr lang="en-US"/>
              </a:defPPr>
            </a:lstStyle>
            <a:p>
              <a:pPr algn="l" defTabSz="822325">
                <a:tabLst>
                  <a:tab pos="960438"/>
                </a:tabLst>
              </a:pPr>
              <a:r>
                <a:rPr lang="en-US" sz="2200">
                  <a:solidFill>
                    <a:srgbClr val="FFFFFF"/>
                  </a:solidFill>
                  <a:latin typeface="Gill Sans" charset="0"/>
                  <a:ea typeface="ヒラギノ角ゴ Pro W3" charset="-128"/>
                  <a:sym typeface="Gill Sans" charset="0"/>
                </a:rPr>
                <a:t>Sprint planning</a:t>
              </a:r>
            </a:p>
          </p:txBody>
        </p:sp>
        <p:sp>
          <p:nvSpPr>
            <p:cNvPr id="11296" name="Rectangle 22"/>
            <p:cNvSpPr/>
            <p:nvPr/>
          </p:nvSpPr>
          <p:spPr bwMode="auto">
            <a:xfrm>
              <a:off x="40" y="336"/>
              <a:ext cx="2896" cy="1408"/>
            </a:xfrm>
            <a:prstGeom prst="rect">
              <a:avLst/>
            </a:prstGeom>
            <a:noFill/>
            <a:ln w="9525">
              <a:noFill/>
              <a:miter lim="800000"/>
            </a:ln>
          </p:spPr>
          <p:txBody>
            <a:bodyPr lIns="45720" rIns="45720"/>
            <a:lstStyle>
              <a:defPPr>
                <a:defRPr lang="en-US"/>
              </a:defPPr>
            </a:lstStyle>
            <a:p>
              <a:pPr marL="252413" indent="-252413" algn="l" defTabSz="822325">
                <a:buClr>
                  <a:srgbClr val="FFFFFF"/>
                </a:buClr>
                <a:buSzPct val="125000"/>
                <a:buFont typeface="Gill Sans" charset="0"/>
                <a:buChar char="•"/>
                <a:tabLst>
                  <a:tab pos="960438"/>
                </a:tabLst>
              </a:pPr>
              <a:r>
                <a:rPr lang="en-US">
                  <a:latin typeface="Gill Sans" charset="0"/>
                  <a:ea typeface="ヒラギノ角ゴ Pro W3" charset="-128"/>
                  <a:sym typeface="Gill Sans" charset="0"/>
                </a:rPr>
                <a:t>Decide how to achieve sprint goal (design)</a:t>
              </a:r>
            </a:p>
            <a:p>
              <a:pPr marL="252413" indent="-252413" algn="l" defTabSz="822325">
                <a:buClr>
                  <a:srgbClr val="FFFFFF"/>
                </a:buClr>
                <a:buSzPct val="125000"/>
                <a:buFont typeface="Gill Sans" charset="0"/>
                <a:buChar char="•"/>
                <a:tabLst>
                  <a:tab pos="960438"/>
                </a:tabLst>
              </a:pPr>
              <a:r>
                <a:rPr lang="en-US">
                  <a:latin typeface="Gill Sans" charset="0"/>
                  <a:ea typeface="ヒラギノ角ゴ Pro W3" charset="-128"/>
                  <a:sym typeface="Gill Sans" charset="0"/>
                </a:rPr>
                <a:t>Create sprint backlog (tasks) from product backlog items (user stories / features)</a:t>
              </a:r>
            </a:p>
            <a:p>
              <a:pPr marL="252413" indent="-252413" algn="l" defTabSz="822325">
                <a:buClr>
                  <a:srgbClr val="FFFFFF"/>
                </a:buClr>
                <a:buSzPct val="125000"/>
                <a:buFont typeface="Gill Sans" charset="0"/>
                <a:buChar char="•"/>
                <a:tabLst>
                  <a:tab pos="960438"/>
                </a:tabLst>
              </a:pPr>
              <a:r>
                <a:rPr lang="en-US">
                  <a:latin typeface="Gill Sans" charset="0"/>
                  <a:ea typeface="ヒラギノ角ゴ Pro W3" charset="-128"/>
                  <a:sym typeface="Gill Sans" charset="0"/>
                </a:rPr>
                <a:t>Estimate sprint backlog in hours</a:t>
              </a:r>
            </a:p>
          </p:txBody>
        </p:sp>
      </p:grpSp>
      <p:grpSp>
        <p:nvGrpSpPr>
          <p:cNvPr id="5" name="Group 23"/>
          <p:cNvGrpSpPr/>
          <p:nvPr/>
        </p:nvGrpSpPr>
        <p:grpSpPr>
          <a:xfrm>
            <a:off x="6640513" y="2251075"/>
            <a:ext cx="1819919" cy="916778"/>
            <a:chExt cx="1592" cy="728"/>
          </a:xfrm>
        </p:grpSpPr>
        <p:sp>
          <p:nvSpPr>
            <p:cNvPr id="11289" name="Line 24"/>
            <p:cNvSpPr>
              <a:spLocks noChangeShapeType="1"/>
            </p:cNvSpPr>
            <p:nvPr/>
          </p:nvSpPr>
          <p:spPr bwMode="auto">
            <a:xfrm flipH="1">
              <a:off x="0" y="363"/>
              <a:ext cx="520" cy="0"/>
            </a:xfrm>
            <a:prstGeom prst="line">
              <a:avLst/>
            </a:prstGeom>
            <a:noFill/>
            <a:ln w="38100">
              <a:solidFill>
                <a:schemeClr val="tx1"/>
              </a:solidFill>
              <a:round/>
              <a:headEnd type="stealth" w="med" len="med"/>
            </a:ln>
          </p:spPr>
          <p:txBody>
            <a:bodyPr/>
            <a:lstStyle>
              <a:defPPr>
                <a:defRPr lang="en-US"/>
              </a:defPPr>
            </a:lstStyle>
            <a:p>
              <a:pPr/>
              <a:endParaRPr lang="en-US"/>
            </a:p>
          </p:txBody>
        </p:sp>
        <p:sp>
          <p:nvSpPr>
            <p:cNvPr id="27673" name="AutoShape 25"/>
            <p:cNvSpPr/>
            <p:nvPr/>
          </p:nvSpPr>
          <p:spPr bwMode="auto">
            <a:xfrm>
              <a:off x="528" y="0"/>
              <a:ext cx="1064" cy="728"/>
            </a:xfrm>
            <a:prstGeom prst="roundRect">
              <a:avLst>
                <a:gd name="adj" fmla="val 26370"/>
              </a:avLst>
            </a:prstGeom>
            <a:blipFill dpi="0" rotWithShape="0">
              <a:blip r:embed="rId4"/>
              <a:tile tx="0" ty="0" sx="100000" sy="100000" flip="none" algn="tl"/>
            </a:blipFill>
            <a:ln w="25400">
              <a:solidFill>
                <a:srgbClr val="910000"/>
              </a:solidFill>
              <a:round/>
            </a:ln>
            <a:effectLst>
              <a:outerShdw dist="63500" dir="2700000" algn="ctr" rotWithShape="0">
                <a:schemeClr val="bg2">
                  <a:alpha val="29999"/>
                </a:schemeClr>
              </a:outerShdw>
            </a:effectLst>
          </p:spPr>
          <p:txBody>
            <a:bodyPr lIns="0" tIns="0" rIns="0" bIns="0" anchor="ctr"/>
            <a:lstStyle>
              <a:defPPr>
                <a:defRPr lang="en-US"/>
              </a:defPPr>
            </a:lstStyle>
            <a:p>
              <a:pPr algn="ctr" defTabSz="822325">
                <a:tabLst>
                  <a:tab pos="960438"/>
                </a:tabLst>
                <a:defRPr/>
              </a:pPr>
              <a:r>
                <a:rPr lang="en-US" sz="2400">
                  <a:latin typeface="Gill Sans" charset="0"/>
                  <a:ea typeface="ヒラギノ角ゴ Pro W3" charset="-128"/>
                  <a:sym typeface="Gill Sans" charset="0"/>
                </a:rPr>
                <a:t>Sprint</a:t>
              </a:r>
            </a:p>
            <a:p>
              <a:pPr algn="ctr" defTabSz="822325">
                <a:tabLst>
                  <a:tab pos="960438"/>
                </a:tabLst>
                <a:defRPr/>
              </a:pPr>
              <a:r>
                <a:rPr lang="en-US" sz="2200">
                  <a:latin typeface="Gill Sans" charset="0"/>
                  <a:ea typeface="ヒラギノ角ゴ Pro W3" charset="-128"/>
                  <a:sym typeface="Gill Sans" charset="0"/>
                </a:rPr>
                <a:t>goal</a:t>
              </a:r>
            </a:p>
          </p:txBody>
        </p:sp>
      </p:grpSp>
      <p:grpSp>
        <p:nvGrpSpPr>
          <p:cNvPr id="6" name="Group 27"/>
          <p:cNvGrpSpPr/>
          <p:nvPr/>
        </p:nvGrpSpPr>
        <p:grpSpPr>
          <a:xfrm>
            <a:off x="6640513" y="4560888"/>
            <a:ext cx="1747911" cy="1039812"/>
            <a:chExt cx="1592" cy="728"/>
          </a:xfrm>
        </p:grpSpPr>
        <p:sp>
          <p:nvSpPr>
            <p:cNvPr id="27676" name="AutoShape 28"/>
            <p:cNvSpPr/>
            <p:nvPr/>
          </p:nvSpPr>
          <p:spPr bwMode="auto">
            <a:xfrm>
              <a:off x="528" y="0"/>
              <a:ext cx="1064" cy="728"/>
            </a:xfrm>
            <a:prstGeom prst="roundRect">
              <a:avLst>
                <a:gd name="adj" fmla="val 26370"/>
              </a:avLst>
            </a:prstGeom>
            <a:blipFill dpi="0" rotWithShape="0">
              <a:blip r:embed="rId4"/>
              <a:tile tx="0" ty="0" sx="100000" sy="100000" flip="none" algn="tl"/>
            </a:blipFill>
            <a:ln w="25400">
              <a:solidFill>
                <a:srgbClr val="910000"/>
              </a:solidFill>
              <a:round/>
            </a:ln>
            <a:effectLst>
              <a:outerShdw dist="63500" dir="2700000" algn="ctr" rotWithShape="0">
                <a:schemeClr val="bg2">
                  <a:alpha val="29999"/>
                </a:schemeClr>
              </a:outerShdw>
            </a:effectLst>
          </p:spPr>
          <p:txBody>
            <a:bodyPr lIns="0" tIns="0" rIns="0" bIns="0" anchor="ctr"/>
            <a:lstStyle>
              <a:defPPr>
                <a:defRPr lang="en-US"/>
              </a:defPPr>
            </a:lstStyle>
            <a:p>
              <a:pPr algn="ctr" defTabSz="822325">
                <a:tabLst>
                  <a:tab pos="960438"/>
                </a:tabLst>
                <a:defRPr/>
              </a:pPr>
              <a:r>
                <a:rPr lang="en-US" sz="2900">
                  <a:latin typeface="Gill Sans" charset="0"/>
                  <a:ea typeface="ヒラギノ角ゴ Pro W3" charset="-128"/>
                  <a:sym typeface="Gill Sans" charset="0"/>
                </a:rPr>
                <a:t>Sprint</a:t>
              </a:r>
            </a:p>
            <a:p>
              <a:pPr algn="ctr" defTabSz="822325">
                <a:tabLst>
                  <a:tab pos="960438"/>
                </a:tabLst>
                <a:defRPr/>
              </a:pPr>
              <a:r>
                <a:rPr lang="en-US" sz="2200">
                  <a:latin typeface="Gill Sans" charset="0"/>
                  <a:ea typeface="ヒラギノ角ゴ Pro W3" charset="-128"/>
                  <a:sym typeface="Gill Sans" charset="0"/>
                </a:rPr>
                <a:t>backlog</a:t>
              </a:r>
            </a:p>
          </p:txBody>
        </p:sp>
        <p:sp>
          <p:nvSpPr>
            <p:cNvPr id="11288" name="Line 29"/>
            <p:cNvSpPr>
              <a:spLocks noChangeShapeType="1"/>
            </p:cNvSpPr>
            <p:nvPr/>
          </p:nvSpPr>
          <p:spPr bwMode="auto">
            <a:xfrm flipH="1">
              <a:off x="0" y="363"/>
              <a:ext cx="520" cy="0"/>
            </a:xfrm>
            <a:prstGeom prst="line">
              <a:avLst/>
            </a:prstGeom>
            <a:noFill/>
            <a:ln w="38100">
              <a:solidFill>
                <a:schemeClr val="tx1"/>
              </a:solidFill>
              <a:round/>
              <a:headEnd type="stealth" w="med" len="med"/>
            </a:ln>
          </p:spPr>
          <p:txBody>
            <a:bodyPr/>
            <a:lstStyle>
              <a:defPPr>
                <a:defRPr lang="en-US"/>
              </a:defPPr>
            </a:lstStyle>
            <a:p>
              <a:pPr/>
              <a:endParaRPr lang="en-US"/>
            </a:p>
          </p:txBody>
        </p:sp>
      </p:grpSp>
      <p:grpSp>
        <p:nvGrpSpPr>
          <p:cNvPr id="8" name="Group 7"/>
          <p:cNvGrpSpPr/>
          <p:nvPr/>
        </p:nvGrpSpPr>
        <p:grpSpPr>
          <a:xfrm>
            <a:off x="241301" y="1343187"/>
            <a:ext cx="1234356" cy="4751226"/>
            <a:chOff x="241300" y="1343187"/>
            <a:chExt cx="1387475" cy="5208426"/>
          </a:xfrm>
        </p:grpSpPr>
        <p:sp>
          <p:nvSpPr>
            <p:cNvPr id="27679" name="AutoShape 31"/>
            <p:cNvSpPr/>
            <p:nvPr/>
          </p:nvSpPr>
          <p:spPr bwMode="auto">
            <a:xfrm>
              <a:off x="241300" y="4551363"/>
              <a:ext cx="1371600" cy="914400"/>
            </a:xfrm>
            <a:prstGeom prst="roundRect">
              <a:avLst>
                <a:gd name="adj" fmla="val 30000"/>
              </a:avLst>
            </a:prstGeom>
            <a:blipFill dpi="0" rotWithShape="0">
              <a:blip r:embed="rId5"/>
              <a:tile tx="0" ty="0" sx="100000" sy="100000" flip="none" algn="tl"/>
            </a:blipFill>
            <a:ln w="25400">
              <a:solidFill>
                <a:srgbClr val="750083"/>
              </a:solidFill>
              <a:round/>
            </a:ln>
            <a:effectLst>
              <a:outerShdw dist="63500" dir="2700000" algn="ctr" rotWithShape="0">
                <a:schemeClr val="bg2">
                  <a:alpha val="29999"/>
                </a:schemeClr>
              </a:outerShdw>
            </a:effectLst>
          </p:spPr>
          <p:txBody>
            <a:bodyPr lIns="0" tIns="0" rIns="0" bIns="0" anchor="ctr"/>
            <a:lstStyle>
              <a:defPPr>
                <a:defRPr lang="en-US"/>
              </a:defPPr>
            </a:lstStyle>
            <a:p>
              <a:pPr algn="ctr" defTabSz="822325">
                <a:tabLst>
                  <a:tab pos="960438"/>
                </a:tabLst>
                <a:defRPr/>
              </a:pPr>
              <a:r>
                <a:rPr lang="en-US" sz="1600">
                  <a:latin typeface="Gill Sans" charset="0"/>
                  <a:ea typeface="ヒラギノ角ゴ Pro W3" charset="-128"/>
                  <a:sym typeface="Gill Sans" charset="0"/>
                </a:rPr>
                <a:t>Team capacity</a:t>
              </a:r>
            </a:p>
          </p:txBody>
        </p:sp>
        <p:sp>
          <p:nvSpPr>
            <p:cNvPr id="27680" name="AutoShape 32"/>
            <p:cNvSpPr/>
            <p:nvPr/>
          </p:nvSpPr>
          <p:spPr bwMode="auto">
            <a:xfrm>
              <a:off x="241300" y="5637213"/>
              <a:ext cx="1371600" cy="914400"/>
            </a:xfrm>
            <a:prstGeom prst="roundRect">
              <a:avLst>
                <a:gd name="adj" fmla="val 30000"/>
              </a:avLst>
            </a:prstGeom>
            <a:blipFill dpi="0" rotWithShape="0">
              <a:blip r:embed="rId5"/>
              <a:tile tx="0" ty="0" sx="100000" sy="100000" flip="none" algn="tl"/>
            </a:blipFill>
            <a:ln w="25400">
              <a:solidFill>
                <a:srgbClr val="750083"/>
              </a:solidFill>
              <a:round/>
            </a:ln>
            <a:effectLst>
              <a:outerShdw dist="63500" dir="2700000" algn="ctr" rotWithShape="0">
                <a:schemeClr val="bg2">
                  <a:alpha val="29999"/>
                </a:schemeClr>
              </a:outerShdw>
            </a:effectLst>
          </p:spPr>
          <p:txBody>
            <a:bodyPr lIns="0" tIns="0" rIns="0" bIns="0" anchor="ctr"/>
            <a:lstStyle>
              <a:defPPr>
                <a:defRPr lang="en-US"/>
              </a:defPPr>
            </a:lstStyle>
            <a:p>
              <a:pPr algn="ctr" defTabSz="822325">
                <a:tabLst>
                  <a:tab pos="960438"/>
                </a:tabLst>
                <a:defRPr/>
              </a:pPr>
              <a:r>
                <a:rPr lang="en-US" sz="1600">
                  <a:latin typeface="Gill Sans" charset="0"/>
                  <a:ea typeface="ヒラギノ角ゴ Pro W3" charset="-128"/>
                  <a:sym typeface="Gill Sans" charset="0"/>
                </a:rPr>
                <a:t>Product backlog</a:t>
              </a:r>
            </a:p>
          </p:txBody>
        </p:sp>
        <p:sp>
          <p:nvSpPr>
            <p:cNvPr id="27681" name="AutoShape 33"/>
            <p:cNvSpPr/>
            <p:nvPr/>
          </p:nvSpPr>
          <p:spPr bwMode="auto">
            <a:xfrm>
              <a:off x="257175" y="3463030"/>
              <a:ext cx="1371600" cy="914400"/>
            </a:xfrm>
            <a:prstGeom prst="roundRect">
              <a:avLst>
                <a:gd name="adj" fmla="val 30000"/>
              </a:avLst>
            </a:prstGeom>
            <a:blipFill dpi="0" rotWithShape="0">
              <a:blip r:embed="rId5"/>
              <a:tile tx="0" ty="0" sx="100000" sy="100000" flip="none" algn="tl"/>
            </a:blipFill>
            <a:ln w="25400">
              <a:solidFill>
                <a:srgbClr val="750083"/>
              </a:solidFill>
              <a:round/>
            </a:ln>
            <a:effectLst>
              <a:outerShdw dist="63500" dir="2700000" algn="ctr" rotWithShape="0">
                <a:schemeClr val="bg2">
                  <a:alpha val="29999"/>
                </a:schemeClr>
              </a:outerShdw>
            </a:effectLst>
          </p:spPr>
          <p:txBody>
            <a:bodyPr lIns="0" tIns="0" rIns="0" bIns="0" anchor="ctr"/>
            <a:lstStyle>
              <a:defPPr>
                <a:defRPr lang="en-US"/>
              </a:defPPr>
            </a:lstStyle>
            <a:p>
              <a:pPr algn="ctr" defTabSz="822325">
                <a:tabLst>
                  <a:tab pos="960438"/>
                </a:tabLst>
                <a:defRPr/>
              </a:pPr>
              <a:r>
                <a:rPr lang="en-US" sz="1600">
                  <a:latin typeface="Gill Sans" charset="0"/>
                  <a:ea typeface="ヒラギノ角ゴ Pro W3" charset="-128"/>
                  <a:sym typeface="Gill Sans" charset="0"/>
                </a:rPr>
                <a:t>Technology</a:t>
              </a:r>
            </a:p>
          </p:txBody>
        </p:sp>
        <p:grpSp>
          <p:nvGrpSpPr>
            <p:cNvPr id="7" name="Group 6"/>
            <p:cNvGrpSpPr/>
            <p:nvPr/>
          </p:nvGrpSpPr>
          <p:grpSpPr>
            <a:xfrm>
              <a:off x="257175" y="1343187"/>
              <a:ext cx="1371600" cy="2000250"/>
              <a:chOff x="263525" y="3475038"/>
              <a:chExt cx="1371600" cy="2000250"/>
            </a:xfrm>
          </p:grpSpPr>
          <p:sp>
            <p:nvSpPr>
              <p:cNvPr id="27678" name="AutoShape 30"/>
              <p:cNvSpPr/>
              <p:nvPr/>
            </p:nvSpPr>
            <p:spPr bwMode="auto">
              <a:xfrm>
                <a:off x="263525" y="3475038"/>
                <a:ext cx="1371600" cy="914400"/>
              </a:xfrm>
              <a:prstGeom prst="roundRect">
                <a:avLst>
                  <a:gd name="adj" fmla="val 30000"/>
                </a:avLst>
              </a:prstGeom>
              <a:blipFill dpi="0" rotWithShape="0">
                <a:blip r:embed="rId5"/>
                <a:tile tx="0" ty="0" sx="100000" sy="100000" flip="none" algn="tl"/>
              </a:blipFill>
              <a:ln w="25400">
                <a:solidFill>
                  <a:srgbClr val="750083"/>
                </a:solidFill>
                <a:round/>
              </a:ln>
              <a:effectLst>
                <a:outerShdw dist="63500" dir="2700000" algn="ctr" rotWithShape="0">
                  <a:schemeClr val="bg2">
                    <a:alpha val="29999"/>
                  </a:schemeClr>
                </a:outerShdw>
              </a:effectLst>
            </p:spPr>
            <p:txBody>
              <a:bodyPr lIns="0" tIns="0" rIns="0" bIns="0" anchor="ctr"/>
              <a:lstStyle>
                <a:defPPr>
                  <a:defRPr lang="en-US"/>
                </a:defPPr>
              </a:lstStyle>
              <a:p>
                <a:pPr algn="ctr" defTabSz="822325">
                  <a:tabLst>
                    <a:tab pos="960438"/>
                  </a:tabLst>
                  <a:defRPr/>
                </a:pPr>
                <a:r>
                  <a:rPr lang="en-US" sz="1600">
                    <a:latin typeface="Gill Sans" charset="0"/>
                    <a:ea typeface="ヒラギノ角ゴ Pro W3" charset="-128"/>
                    <a:sym typeface="Gill Sans" charset="0"/>
                  </a:rPr>
                  <a:t>Business conditions</a:t>
                </a:r>
              </a:p>
            </p:txBody>
          </p:sp>
          <p:sp>
            <p:nvSpPr>
              <p:cNvPr id="27682" name="AutoShape 34"/>
              <p:cNvSpPr/>
              <p:nvPr/>
            </p:nvSpPr>
            <p:spPr bwMode="auto">
              <a:xfrm>
                <a:off x="263525" y="4560888"/>
                <a:ext cx="1371600" cy="914400"/>
              </a:xfrm>
              <a:prstGeom prst="roundRect">
                <a:avLst>
                  <a:gd name="adj" fmla="val 30000"/>
                </a:avLst>
              </a:prstGeom>
              <a:blipFill dpi="0" rotWithShape="0">
                <a:blip r:embed="rId5"/>
                <a:tile tx="0" ty="0" sx="100000" sy="100000" flip="none" algn="tl"/>
              </a:blipFill>
              <a:ln w="25400">
                <a:solidFill>
                  <a:srgbClr val="750083"/>
                </a:solidFill>
                <a:round/>
              </a:ln>
              <a:effectLst>
                <a:outerShdw dist="63500" dir="2700000" algn="ctr" rotWithShape="0">
                  <a:schemeClr val="bg2">
                    <a:alpha val="29999"/>
                  </a:schemeClr>
                </a:outerShdw>
              </a:effectLst>
            </p:spPr>
            <p:txBody>
              <a:bodyPr lIns="0" tIns="0" rIns="0" bIns="0" anchor="ctr"/>
              <a:lstStyle>
                <a:defPPr>
                  <a:defRPr lang="en-US"/>
                </a:defPPr>
              </a:lstStyle>
              <a:p>
                <a:pPr algn="ctr" defTabSz="822325">
                  <a:tabLst>
                    <a:tab pos="960438"/>
                  </a:tabLst>
                  <a:defRPr/>
                </a:pPr>
                <a:r>
                  <a:rPr lang="en-US" sz="1600">
                    <a:latin typeface="Gill Sans" charset="0"/>
                    <a:ea typeface="ヒラギノ角ゴ Pro W3" charset="-128"/>
                    <a:sym typeface="Gill Sans" charset="0"/>
                  </a:rPr>
                  <a:t>Current product</a:t>
                </a:r>
              </a:p>
            </p:txBody>
          </p:sp>
        </p:grpSp>
      </p:grpSp>
      <p:grpSp>
        <p:nvGrpSpPr>
          <p:cNvPr id="9" name="Group 8"/>
          <p:cNvGrpSpPr/>
          <p:nvPr/>
        </p:nvGrpSpPr>
        <p:grpSpPr>
          <a:xfrm>
            <a:off x="1628775" y="1751013"/>
            <a:ext cx="588963" cy="2935800"/>
            <a:chOff x="1628775" y="1751013"/>
            <a:chExt cx="588963" cy="3257550"/>
          </a:xfrm>
        </p:grpSpPr>
        <p:sp>
          <p:nvSpPr>
            <p:cNvPr id="11276" name="Line 26"/>
            <p:cNvSpPr>
              <a:spLocks noChangeShapeType="1"/>
            </p:cNvSpPr>
            <p:nvPr/>
          </p:nvSpPr>
          <p:spPr bwMode="auto">
            <a:xfrm flipH="1">
              <a:off x="1628775" y="1751013"/>
              <a:ext cx="588963" cy="0"/>
            </a:xfrm>
            <a:prstGeom prst="line">
              <a:avLst/>
            </a:prstGeom>
            <a:noFill/>
            <a:ln w="38100">
              <a:solidFill>
                <a:schemeClr val="tx1"/>
              </a:solidFill>
              <a:round/>
              <a:headEnd type="stealth" w="med" len="med"/>
            </a:ln>
          </p:spPr>
          <p:txBody>
            <a:bodyPr/>
            <a:lstStyle>
              <a:defPPr>
                <a:defRPr lang="en-US"/>
              </a:defPPr>
            </a:lstStyle>
            <a:p>
              <a:pPr/>
              <a:endParaRPr lang="en-US"/>
            </a:p>
          </p:txBody>
        </p:sp>
        <p:sp>
          <p:nvSpPr>
            <p:cNvPr id="11283" name="Line 35"/>
            <p:cNvSpPr>
              <a:spLocks noChangeShapeType="1"/>
            </p:cNvSpPr>
            <p:nvPr/>
          </p:nvSpPr>
          <p:spPr bwMode="auto">
            <a:xfrm flipH="1">
              <a:off x="1628775" y="2836863"/>
              <a:ext cx="588963" cy="0"/>
            </a:xfrm>
            <a:prstGeom prst="line">
              <a:avLst/>
            </a:prstGeom>
            <a:noFill/>
            <a:ln w="38100">
              <a:solidFill>
                <a:schemeClr val="tx1"/>
              </a:solidFill>
              <a:round/>
              <a:headEnd type="stealth" w="med" len="med"/>
            </a:ln>
          </p:spPr>
          <p:txBody>
            <a:bodyPr/>
            <a:lstStyle>
              <a:defPPr>
                <a:defRPr lang="en-US"/>
              </a:defPPr>
            </a:lstStyle>
            <a:p>
              <a:pPr/>
              <a:endParaRPr lang="en-US"/>
            </a:p>
          </p:txBody>
        </p:sp>
        <p:sp>
          <p:nvSpPr>
            <p:cNvPr id="11284" name="Line 36"/>
            <p:cNvSpPr>
              <a:spLocks noChangeShapeType="1"/>
            </p:cNvSpPr>
            <p:nvPr/>
          </p:nvSpPr>
          <p:spPr bwMode="auto">
            <a:xfrm flipH="1">
              <a:off x="1628775" y="3922713"/>
              <a:ext cx="588963" cy="0"/>
            </a:xfrm>
            <a:prstGeom prst="line">
              <a:avLst/>
            </a:prstGeom>
            <a:noFill/>
            <a:ln w="38100">
              <a:solidFill>
                <a:schemeClr val="tx1"/>
              </a:solidFill>
              <a:round/>
              <a:headEnd type="stealth" w="med" len="med"/>
            </a:ln>
          </p:spPr>
          <p:txBody>
            <a:bodyPr/>
            <a:lstStyle>
              <a:defPPr>
                <a:defRPr lang="en-US"/>
              </a:defPPr>
            </a:lstStyle>
            <a:p>
              <a:pPr/>
              <a:endParaRPr lang="en-US"/>
            </a:p>
          </p:txBody>
        </p:sp>
        <p:sp>
          <p:nvSpPr>
            <p:cNvPr id="11285" name="Line 37"/>
            <p:cNvSpPr>
              <a:spLocks noChangeShapeType="1"/>
            </p:cNvSpPr>
            <p:nvPr/>
          </p:nvSpPr>
          <p:spPr bwMode="auto">
            <a:xfrm flipH="1">
              <a:off x="1628775" y="5008563"/>
              <a:ext cx="588963" cy="0"/>
            </a:xfrm>
            <a:prstGeom prst="line">
              <a:avLst/>
            </a:prstGeom>
            <a:noFill/>
            <a:ln w="38100">
              <a:solidFill>
                <a:schemeClr val="tx1"/>
              </a:solidFill>
              <a:round/>
              <a:headEnd type="stealth" w="med" len="med"/>
            </a:ln>
          </p:spPr>
          <p:txBody>
            <a:bodyPr/>
            <a:lstStyle>
              <a:defPPr>
                <a:defRPr lang="en-US"/>
              </a:defPPr>
            </a:lstStyle>
            <a:p>
              <a:pPr/>
              <a:endParaRPr lang="en-US"/>
            </a:p>
          </p:txBody>
        </p:sp>
      </p:grpSp>
      <p:sp>
        <p:nvSpPr>
          <p:cNvPr id="11286" name="Line 38"/>
          <p:cNvSpPr>
            <a:spLocks noChangeShapeType="1"/>
          </p:cNvSpPr>
          <p:nvPr/>
        </p:nvSpPr>
        <p:spPr bwMode="auto">
          <a:xfrm flipH="1">
            <a:off x="1595215" y="5733256"/>
            <a:ext cx="588963" cy="0"/>
          </a:xfrm>
          <a:prstGeom prst="line">
            <a:avLst/>
          </a:prstGeom>
          <a:noFill/>
          <a:ln w="38100">
            <a:solidFill>
              <a:schemeClr val="tx1"/>
            </a:solidFill>
            <a:round/>
            <a:headEnd type="stealth" w="med" len="med"/>
          </a:ln>
        </p:spPr>
        <p:txBody>
          <a:bodyPr/>
          <a:lstStyle>
            <a:defPPr>
              <a:defRPr lang="en-US"/>
            </a:defPPr>
          </a:lstStyle>
          <a:p>
            <a:pPr/>
            <a:endParaRPr lang="en-US"/>
          </a:p>
        </p:txBody>
      </p:sp>
    </p:spTree>
    <p:extLst>
      <p:ext uri="{BB962C8B-B14F-4D97-AF65-F5344CB8AC3E}">
        <p14:creationId xmlns:p14="http://schemas.microsoft.com/office/powerpoint/2010/main" val="22528875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AS_NET" val="4.0.30319.42000"/>
  <p:tag name="AS_OS" val="Microsoft Windows NT 10.0.17763.0"/>
  <p:tag name="AS_RELEASE_DATE" val="2020.09.14"/>
  <p:tag name="AS_TITLE" val="Aspose.Slides for .NET 4.0 Client Profile"/>
  <p:tag name="AS_VERSION" val="20.9"/>
</p:tagLst>
</file>

<file path=ppt/theme/_rels/theme2.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image" Target="../media/image3.jpeg" /></Relationships>
</file>

<file path=ppt/theme/_rels/theme3.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image" Target="../media/image3.jpeg" /></Relationships>
</file>

<file path=ppt/theme/_rels/theme4.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image" Target="../media/image3.jpeg" /></Relationships>
</file>

<file path=ppt/theme/_rels/theme5.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image" Target="../media/image3.jpeg" /></Relationships>
</file>

<file path=ppt/theme/_rels/theme6.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image" Target="../media/image3.jpeg" /></Relationships>
</file>

<file path=ppt/theme/_rels/theme7.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image" Target="../media/image3.jpeg" /></Relationships>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xml><?xml version="1.0" encoding="utf-8"?>
<a:theme xmlns:r="http://schemas.openxmlformats.org/officeDocument/2006/relationships"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Arial" pitchFamily="34" charset="0"/>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Arial" pitchFamily="34" charset="0"/>
        <a:cs typeface="Arial" pitchFamily="34" charset="0"/>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scene3d>
          <a:sp3d prstMaterial="dkEdge">
            <a:bevelT w="63500" h="63500" prst="cross"/>
            <a:contourClr>
              <a:schemeClr val="phClr"/>
            </a:contourClr>
          </a:sp3d>
        </a:effectStyle>
      </a:effectStyleLst>
      <a:bgFillStyleLst>
        <a:solidFill>
          <a:schemeClr val="phClr"/>
        </a:solidFill>
        <a:blipFill>
          <a:blip r:embed="rId1">
            <a:duotone>
              <a:schemeClr val="phClr">
                <a:shade val="70000"/>
                <a:satMod val="115000"/>
              </a:schemeClr>
              <a:schemeClr val="phClr">
                <a:tint val="85000"/>
              </a:schemeClr>
            </a:duotone>
          </a:blip>
          <a:tile tx="0" ty="0" sx="85000" sy="85000" flip="none" algn="tl"/>
        </a:blipFill>
        <a:blipFill>
          <a:blip r:embed="rId2">
            <a:duotone>
              <a:schemeClr val="phClr">
                <a:shade val="65000"/>
                <a:satMod val="115000"/>
              </a:schemeClr>
              <a:schemeClr val="phClr">
                <a:tint val="85000"/>
              </a:schemeClr>
            </a:duotone>
          </a:blip>
          <a:tile tx="0" ty="0" sx="65000" sy="65000" flip="none" algn="tl"/>
        </a:blipFill>
      </a:bgFillStyleLst>
    </a:fmtScheme>
  </a:themeElements>
  <a:objectDefaults/>
</a:theme>
</file>

<file path=ppt/theme/theme3.xml><?xml version="1.0" encoding="utf-8"?>
<a:theme xmlns:r="http://schemas.openxmlformats.org/officeDocument/2006/relationships"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Arial" pitchFamily="34" charset="0"/>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Arial" pitchFamily="34" charset="0"/>
        <a:cs typeface="Arial" pitchFamily="34" charset="0"/>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scene3d>
          <a:sp3d prstMaterial="dkEdge">
            <a:bevelT w="63500" h="63500" prst="cross"/>
            <a:contourClr>
              <a:schemeClr val="phClr"/>
            </a:contourClr>
          </a:sp3d>
        </a:effectStyle>
      </a:effectStyleLst>
      <a:bgFillStyleLst>
        <a:solidFill>
          <a:schemeClr val="phClr"/>
        </a:solidFill>
        <a:blipFill>
          <a:blip r:embed="rId1">
            <a:duotone>
              <a:schemeClr val="phClr">
                <a:shade val="70000"/>
                <a:satMod val="115000"/>
              </a:schemeClr>
              <a:schemeClr val="phClr">
                <a:tint val="85000"/>
              </a:schemeClr>
            </a:duotone>
          </a:blip>
          <a:tile tx="0" ty="0" sx="85000" sy="85000" flip="none" algn="tl"/>
        </a:blipFill>
        <a:blipFill>
          <a:blip r:embed="rId2">
            <a:duotone>
              <a:schemeClr val="phClr">
                <a:shade val="65000"/>
                <a:satMod val="115000"/>
              </a:schemeClr>
              <a:schemeClr val="phClr">
                <a:tint val="85000"/>
              </a:schemeClr>
            </a:duotone>
          </a:blip>
          <a:tile tx="0" ty="0" sx="65000" sy="65000" flip="none" algn="tl"/>
        </a:blipFill>
      </a:bgFillStyleLst>
    </a:fmtScheme>
  </a:themeElements>
  <a:objectDefaults/>
</a:theme>
</file>

<file path=ppt/theme/theme4.xml><?xml version="1.0" encoding="utf-8"?>
<a:theme xmlns:r="http://schemas.openxmlformats.org/officeDocument/2006/relationships"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Arial" pitchFamily="34" charset="0"/>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Arial" pitchFamily="34" charset="0"/>
        <a:cs typeface="Arial" pitchFamily="34" charset="0"/>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scene3d>
          <a:sp3d prstMaterial="dkEdge">
            <a:bevelT w="63500" h="63500" prst="cross"/>
            <a:contourClr>
              <a:schemeClr val="phClr"/>
            </a:contourClr>
          </a:sp3d>
        </a:effectStyle>
      </a:effectStyleLst>
      <a:bgFillStyleLst>
        <a:solidFill>
          <a:schemeClr val="phClr"/>
        </a:solidFill>
        <a:blipFill>
          <a:blip r:embed="rId1">
            <a:duotone>
              <a:schemeClr val="phClr">
                <a:shade val="70000"/>
                <a:satMod val="115000"/>
              </a:schemeClr>
              <a:schemeClr val="phClr">
                <a:tint val="85000"/>
              </a:schemeClr>
            </a:duotone>
          </a:blip>
          <a:tile tx="0" ty="0" sx="85000" sy="85000" flip="none" algn="tl"/>
        </a:blipFill>
        <a:blipFill>
          <a:blip r:embed="rId2">
            <a:duotone>
              <a:schemeClr val="phClr">
                <a:shade val="65000"/>
                <a:satMod val="115000"/>
              </a:schemeClr>
              <a:schemeClr val="phClr">
                <a:tint val="85000"/>
              </a:schemeClr>
            </a:duotone>
          </a:blip>
          <a:tile tx="0" ty="0" sx="65000" sy="65000" flip="none" algn="tl"/>
        </a:blipFill>
      </a:bgFillStyleLst>
    </a:fmtScheme>
  </a:themeElements>
  <a:objectDefaults/>
</a:theme>
</file>

<file path=ppt/theme/theme5.xml><?xml version="1.0" encoding="utf-8"?>
<a:theme xmlns:r="http://schemas.openxmlformats.org/officeDocument/2006/relationships"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Arial" pitchFamily="34" charset="0"/>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Arial" pitchFamily="34" charset="0"/>
        <a:cs typeface="Arial" pitchFamily="34" charset="0"/>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scene3d>
          <a:sp3d prstMaterial="dkEdge">
            <a:bevelT w="63500" h="63500" prst="cross"/>
            <a:contourClr>
              <a:schemeClr val="phClr"/>
            </a:contourClr>
          </a:sp3d>
        </a:effectStyle>
      </a:effectStyleLst>
      <a:bgFillStyleLst>
        <a:solidFill>
          <a:schemeClr val="phClr"/>
        </a:solidFill>
        <a:blipFill>
          <a:blip r:embed="rId1">
            <a:duotone>
              <a:schemeClr val="phClr">
                <a:shade val="70000"/>
                <a:satMod val="115000"/>
              </a:schemeClr>
              <a:schemeClr val="phClr">
                <a:tint val="85000"/>
              </a:schemeClr>
            </a:duotone>
          </a:blip>
          <a:tile tx="0" ty="0" sx="85000" sy="85000" flip="none" algn="tl"/>
        </a:blipFill>
        <a:blipFill>
          <a:blip r:embed="rId2">
            <a:duotone>
              <a:schemeClr val="phClr">
                <a:shade val="65000"/>
                <a:satMod val="115000"/>
              </a:schemeClr>
              <a:schemeClr val="phClr">
                <a:tint val="85000"/>
              </a:schemeClr>
            </a:duotone>
          </a:blip>
          <a:tile tx="0" ty="0" sx="65000" sy="65000" flip="none" algn="tl"/>
        </a:blipFill>
      </a:bgFillStyleLst>
    </a:fmtScheme>
  </a:themeElements>
  <a:objectDefaults/>
</a:theme>
</file>

<file path=ppt/theme/theme6.xml><?xml version="1.0" encoding="utf-8"?>
<a:theme xmlns:r="http://schemas.openxmlformats.org/officeDocument/2006/relationships"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Arial" pitchFamily="34" charset="0"/>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Arial" pitchFamily="34" charset="0"/>
        <a:cs typeface="Arial" pitchFamily="34" charset="0"/>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scene3d>
          <a:sp3d prstMaterial="dkEdge">
            <a:bevelT w="63500" h="63500" prst="cross"/>
            <a:contourClr>
              <a:schemeClr val="phClr"/>
            </a:contourClr>
          </a:sp3d>
        </a:effectStyle>
      </a:effectStyleLst>
      <a:bgFillStyleLst>
        <a:solidFill>
          <a:schemeClr val="phClr"/>
        </a:solidFill>
        <a:blipFill>
          <a:blip r:embed="rId1">
            <a:duotone>
              <a:schemeClr val="phClr">
                <a:shade val="70000"/>
                <a:satMod val="115000"/>
              </a:schemeClr>
              <a:schemeClr val="phClr">
                <a:tint val="85000"/>
              </a:schemeClr>
            </a:duotone>
          </a:blip>
          <a:tile tx="0" ty="0" sx="85000" sy="85000" flip="none" algn="tl"/>
        </a:blipFill>
        <a:blipFill>
          <a:blip r:embed="rId2">
            <a:duotone>
              <a:schemeClr val="phClr">
                <a:shade val="65000"/>
                <a:satMod val="115000"/>
              </a:schemeClr>
              <a:schemeClr val="phClr">
                <a:tint val="85000"/>
              </a:schemeClr>
            </a:duotone>
          </a:blip>
          <a:tile tx="0" ty="0" sx="65000" sy="65000" flip="none" algn="tl"/>
        </a:blipFill>
      </a:bgFillStyleLst>
    </a:fmtScheme>
  </a:themeElements>
  <a:objectDefaults/>
</a:theme>
</file>

<file path=ppt/theme/theme7.xml><?xml version="1.0" encoding="utf-8"?>
<a:theme xmlns:r="http://schemas.openxmlformats.org/officeDocument/2006/relationships"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Arial" pitchFamily="34" charset="0"/>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Arial" pitchFamily="34" charset="0"/>
        <a:cs typeface="Arial" pitchFamily="34" charset="0"/>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scene3d>
          <a:sp3d prstMaterial="dkEdge">
            <a:bevelT w="63500" h="63500" prst="cross"/>
            <a:contourClr>
              <a:schemeClr val="phClr"/>
            </a:contourClr>
          </a:sp3d>
        </a:effectStyle>
      </a:effectStyleLst>
      <a:bgFillStyleLst>
        <a:solidFill>
          <a:schemeClr val="phClr"/>
        </a:solidFill>
        <a:blipFill>
          <a:blip r:embed="rId1">
            <a:duotone>
              <a:schemeClr val="phClr">
                <a:shade val="70000"/>
                <a:satMod val="115000"/>
              </a:schemeClr>
              <a:schemeClr val="phClr">
                <a:tint val="85000"/>
              </a:schemeClr>
            </a:duotone>
          </a:blip>
          <a:tile tx="0" ty="0" sx="85000" sy="85000" flip="none" algn="tl"/>
        </a:blipFill>
        <a:blipFill>
          <a:blip r:embed="rId2">
            <a:duotone>
              <a:schemeClr val="phClr">
                <a:shade val="65000"/>
                <a:satMod val="115000"/>
              </a:schemeClr>
              <a:schemeClr val="phClr">
                <a:tint val="85000"/>
              </a:schemeClr>
            </a:duotone>
          </a:blip>
          <a:tile tx="0" ty="0" sx="65000" sy="65000" flip="none" algn="tl"/>
        </a:blipFill>
      </a:bgFillStyleLst>
    </a:fmtScheme>
  </a:themeElements>
  <a:objectDefaults/>
</a:theme>
</file>

<file path=ppt/theme/theme8.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417</Paragraphs>
  <Slides>75</Slides>
  <Notes>20</Notes>
  <TotalTime>1</TotalTime>
  <HiddenSlides>0</HiddenSlides>
  <MMClips>0</MMClips>
  <ScaleCrop>0</ScaleCrop>
  <HeadingPairs>
    <vt:vector baseType="variant" size="6">
      <vt:variant>
        <vt:lpstr>Fonts used</vt:lpstr>
      </vt:variant>
      <vt:variant>
        <vt:i4>17</vt:i4>
      </vt:variant>
      <vt:variant>
        <vt:lpstr>Theme</vt:lpstr>
      </vt:variant>
      <vt:variant>
        <vt:i4>1</vt:i4>
      </vt:variant>
      <vt:variant>
        <vt:lpstr>Slide Titles</vt:lpstr>
      </vt:variant>
      <vt:variant>
        <vt:i4>75</vt:i4>
      </vt:variant>
    </vt:vector>
  </HeadingPairs>
  <TitlesOfParts>
    <vt:vector baseType="lpstr" size="93">
      <vt:lpstr>Arial</vt:lpstr>
      <vt:lpstr>Calibri</vt:lpstr>
      <vt:lpstr>Wingdings 2</vt:lpstr>
      <vt:lpstr>Wingdings</vt:lpstr>
      <vt:lpstr>Georgia</vt:lpstr>
      <vt:lpstr>Times New Roman</vt:lpstr>
      <vt:lpstr>Courier New</vt:lpstr>
      <vt:lpstr>Gill Sans</vt:lpstr>
      <vt:lpstr>ヒラギノ角ゴ Pro W3</vt:lpstr>
      <vt:lpstr>ＭＳ Ｐゴシック</vt:lpstr>
      <vt:lpstr>Helvetica</vt:lpstr>
      <vt:lpstr>Palatino</vt:lpstr>
      <vt:lpstr>Montserrat</vt:lpstr>
      <vt:lpstr>Calibri Light</vt:lpstr>
      <vt:lpstr>Mont</vt:lpstr>
      <vt:lpstr>Source Sans Pro</vt:lpstr>
      <vt:lpstr>Bookman Old Style</vt:lpstr>
      <vt:lpstr>Office Theme</vt:lpstr>
      <vt:lpstr>Session – 13 Scrum</vt:lpstr>
      <vt:lpstr>Scrum Introduction</vt:lpstr>
      <vt:lpstr>What is Scrum?</vt:lpstr>
      <vt:lpstr>Scrum Principles</vt:lpstr>
      <vt:lpstr>Scrum at a Glance</vt:lpstr>
      <vt:lpstr>Scrum Framework</vt:lpstr>
      <vt:lpstr>Scrum Roles</vt:lpstr>
      <vt:lpstr>Scrum Ceremonies</vt:lpstr>
      <vt:lpstr>Sprint Planning Mtg.</vt:lpstr>
      <vt:lpstr>Daily Scrum Meeting</vt:lpstr>
      <vt:lpstr>Sprint Review</vt:lpstr>
      <vt:lpstr>Sprint Retrospective</vt:lpstr>
      <vt:lpstr>Scrum's Artifacts/Work products</vt:lpstr>
      <vt:lpstr>Product Backlog</vt:lpstr>
      <vt:lpstr>User Stories</vt:lpstr>
      <vt:lpstr>Sprint Backlog</vt:lpstr>
      <vt:lpstr>Burndown Chart</vt:lpstr>
      <vt:lpstr>Questions</vt:lpstr>
      <vt:lpstr>PowerPoint Presentation</vt:lpstr>
      <vt:lpstr>PowerPoint Presentation</vt:lpstr>
      <vt:lpstr>The Scrum Meeting: Details</vt:lpstr>
      <vt:lpstr>Some key practices </vt:lpstr>
      <vt:lpstr>Other Practices and Values</vt:lpstr>
      <vt:lpstr>Common Mistakes and Misunderstandings</vt:lpstr>
      <vt:lpstr>Adoption Strategies</vt:lpstr>
      <vt:lpstr>The Sprint Review</vt:lpstr>
      <vt:lpstr>Sprint Review Cont:-</vt:lpstr>
      <vt:lpstr>Scalability</vt:lpstr>
      <vt:lpstr>Scaling: Scrum of Scrums</vt:lpstr>
      <vt:lpstr>Scrum of Scrums</vt:lpstr>
      <vt:lpstr>Scrum vs. Other Models</vt:lpstr>
      <vt:lpstr>Fact versus Fantasy</vt:lpstr>
      <vt:lpstr>Strengths versus "Other"</vt:lpstr>
      <vt:lpstr>History of Scrum</vt:lpstr>
      <vt:lpstr>Questions</vt:lpstr>
      <vt:lpstr>PowerPoint Presentation</vt:lpstr>
      <vt:lpstr>Topics to be discussed</vt:lpstr>
      <vt:lpstr>KANBAN</vt:lpstr>
      <vt:lpstr>Where did Kanban originate? – A Brief History on Kanban</vt:lpstr>
      <vt:lpstr>What is the Kanban Method?</vt:lpstr>
      <vt:lpstr>Kanban Principles &amp; Practices</vt:lpstr>
      <vt:lpstr>Questions</vt:lpstr>
      <vt:lpstr>PowerPoint Presentation</vt:lpstr>
      <vt:lpstr>Topics to be discussed</vt:lpstr>
      <vt:lpstr>6 Core Practices of the Kanban Method</vt:lpstr>
      <vt:lpstr>Visualize the flow of work:</vt:lpstr>
      <vt:lpstr>Limit work in progress</vt:lpstr>
      <vt:lpstr>The Positive Side of Kanban</vt:lpstr>
      <vt:lpstr>Main Components of the Kanban board</vt:lpstr>
      <vt:lpstr>PowerPoint Presentation</vt:lpstr>
      <vt:lpstr>What Is a Kanban Card?</vt:lpstr>
      <vt:lpstr>Kanban WIP Limits</vt:lpstr>
      <vt:lpstr>PowerPoint Presentation</vt:lpstr>
      <vt:lpstr>Prioritizing the Kanban Backlog</vt:lpstr>
      <vt:lpstr>Prioritizing Tasks With Color Indicators</vt:lpstr>
      <vt:lpstr>Questions</vt:lpstr>
      <vt:lpstr>PowerPoint Presentation</vt:lpstr>
      <vt:lpstr>Scaled Agile Framework (SAFe)</vt:lpstr>
      <vt:lpstr>What we Discuss</vt:lpstr>
      <vt:lpstr>PowerPoint Presentation</vt:lpstr>
      <vt:lpstr>Agile Process Works</vt:lpstr>
      <vt:lpstr>When to Use Scaled Agile Framework</vt:lpstr>
      <vt:lpstr>Foundations of Scaled Agile Framework</vt:lpstr>
      <vt:lpstr>SAFe Lean-Agile Principles</vt:lpstr>
      <vt:lpstr>SAFe Agile Core Values</vt:lpstr>
      <vt:lpstr>Lean Agile Leaders</vt:lpstr>
      <vt:lpstr>Lean Agile Mind-Set</vt:lpstr>
      <vt:lpstr>PowerPoint Presentation</vt:lpstr>
      <vt:lpstr>How different than other Agile practices</vt:lpstr>
      <vt:lpstr>Different Levels in SAFE</vt:lpstr>
      <vt:lpstr>Team Level</vt:lpstr>
      <vt:lpstr>Program Level</vt:lpstr>
      <vt:lpstr>Portfolio Level</vt:lpstr>
      <vt:lpstr>Value Stream Level</vt:lpstr>
      <vt:lpstr>Questions</vt:lpstr>
    </vt:vector>
  </TitlesOfParts>
  <LinksUpToDate>0</LinksUpToDate>
  <SharedDoc>0</SharedDoc>
  <HyperlinksChanged>0</HyperlinksChanged>
  <Application>Aspose.Slides for .NET</Application>
  <AppVersion>20.0900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2020-11-09T11:34:16.514</cp:lastPrinted>
  <dcterms:created xsi:type="dcterms:W3CDTF">2020-11-09T11:34:16Z</dcterms:created>
  <dcterms:modified xsi:type="dcterms:W3CDTF">2020-11-09T11:34:21Z</dcterms:modified>
</cp:coreProperties>
</file>