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h54D8oCHVY007wx3tb/7KuIbJM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Caught in the Net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Understanding Phishing and Password Theft—Weak vs. Strong</a:t>
            </a:r>
            <a:endParaRPr b="1"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19403" y="2443982"/>
            <a:ext cx="911887" cy="911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Case Study : </a:t>
            </a:r>
            <a:r>
              <a:rPr b="1" lang="en-US" sz="4000"/>
              <a:t>Phishing Attack via Phone Survey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250723" y="1506022"/>
            <a:ext cx="11690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“Jordan is sitting at home, receiving a phone call. The caller ID displays a number that seems to be from their bank.”</a:t>
            </a:r>
            <a:endParaRPr/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7814" y="1594513"/>
            <a:ext cx="4001728" cy="499515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250724" y="2000588"/>
            <a:ext cx="9099754" cy="3788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 (Phisher):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[Cheerful tone] "Good afternoon! This is Alex from XYZ Bank. May I speak with Jordan, please?“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Jordan (Victim):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[A bit cautious but curious] "Yes, this is Jordan. How can I help you?"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 (Phisher):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"Great, thank you for taking my call. We’re conducting a quick survey to ensure that our customer service meets your expectations. It’ll only take a few minutes. Can you spare some time for this?"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Jordan (Victim):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[Relieved it’s not a sales call] "Sure, I can do that. What do you need from me?"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 (Phisher):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"Fantastic! To get started, I just need to verify a few details to confirm your identity. Could you please provide me with your full name and address?"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Case Study : </a:t>
            </a:r>
            <a:r>
              <a:rPr b="1" lang="en-US" sz="4000"/>
              <a:t>Phishing Attack via Phone Survey</a:t>
            </a:r>
            <a:endParaRPr/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63231" y="2580998"/>
            <a:ext cx="4028769" cy="40287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378544" y="1326181"/>
            <a:ext cx="9099754" cy="5035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Jordan (Victim):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[Not suspicious] "Sure, my name is Jordan Smith, and my address is 123 Maple Street."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 (Phisher):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"Thank you, Jordan. Next, could you please provide the last four digits of your Social Security number? This helps us ensure we have the correct record."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Jordan (Victim):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[Somewhat hesitant but complies] "Alright, it’s 6789."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 (Phisher):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"Perfect! Now, as part of our survey, could you confirm the name of your favorite bank account, or the one you use the most frequently?"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Jordan (Victim):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"Yes, it’s the Savings Account."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 (Phisher):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"Excellent. Finally, just to make sure we’re updating your profile accurately, could you provide the answers to your security questions? For instance, what was your first pet’s name?“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Jordan (Victim):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[Answers without much thought] "Fluffy."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Case Study : </a:t>
            </a:r>
            <a:r>
              <a:rPr b="1" lang="en-US" sz="4000"/>
              <a:t>Phishing Attack via Phone Survey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378544" y="1326181"/>
            <a:ext cx="9099754" cy="1295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 (Phisher):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"Thanks, Jordan! That’s all I need for the survey. I appreciate your time today. Have a great day!"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Jordan (Victim):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"You too, thanks!"</a:t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5844" y="3465870"/>
            <a:ext cx="3156155" cy="315615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 txBox="1"/>
          <p:nvPr/>
        </p:nvSpPr>
        <p:spPr>
          <a:xfrm>
            <a:off x="1715729" y="2674627"/>
            <a:ext cx="87605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 few moments later, Alex (Phisher) uses simple online tools to guess Jordan's password.”</a:t>
            </a: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378544" y="3101363"/>
            <a:ext cx="9099754" cy="337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 (Phisher) in a separate location: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 (Phisher):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[Types on a computer] "Let’s see… Jordan’s pet was Fluffy, and they use their Savings Account the most. Time to use some common password-cracking tools."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[Uses online password cracking tools with the information gathered.]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 (Phisher):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[Types in common variations of passwords like “Fluffy123” or “SavingsAccount2024” based on the gathered info.] "Got it! It looks like I’ve found their password. Now I can access their account."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[Accesses the victim’s bank account using the compromised information.]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141" y="0"/>
            <a:ext cx="12226140" cy="687720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Key Takeaways for Victims:</a:t>
            </a:r>
            <a:endParaRPr b="1" sz="4000"/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2813" y="2658433"/>
            <a:ext cx="5909186" cy="393945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/>
        </p:nvSpPr>
        <p:spPr>
          <a:xfrm>
            <a:off x="422789" y="1423219"/>
            <a:ext cx="7236540" cy="337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 Callers: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verify if a call claiming to be from your bank or any institution is legitimate.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Sharing Sensitive Information: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share personal information, Social Security numbers, or answers to security questions over the phone.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Strong, Unique Passwords: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complex passwords that are not easily guessable, even with some personal information.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Skeptical: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question the legitimacy of unsolicited calls or messages requesting personal information.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141" y="0"/>
            <a:ext cx="12226140" cy="687720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Concise guide for creating strong passwords:</a:t>
            </a:r>
            <a:endParaRPr b="1" sz="4000"/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3794" y="2365221"/>
            <a:ext cx="4182397" cy="418239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 txBox="1"/>
          <p:nvPr/>
        </p:nvSpPr>
        <p:spPr>
          <a:xfrm>
            <a:off x="294969" y="1690688"/>
            <a:ext cx="9212825" cy="3788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at least 12-16 characters.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Mix Characters: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 uppercase and lowercase letters, numbers, and special characters.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Common Words: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use easily guessable information or patterns.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Passphrases: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phrase with random words and symbols.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Passwords: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different passwords for each account.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Manager: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one to generate and store complex passwords.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Regularly: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passwords periodically.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MFA: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multi-factor authentication for extra security.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G7!xT@1&amp;lM#oQ9$ or Green^Tiger!Cloudy12%Sky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141" y="0"/>
            <a:ext cx="12226140" cy="687720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Tools that can be used in such cases:</a:t>
            </a:r>
            <a:endParaRPr b="1" sz="4000"/>
          </a:p>
        </p:txBody>
      </p:sp>
      <p:pic>
        <p:nvPicPr>
          <p:cNvPr id="137" name="Google Shape;13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057" y="1484554"/>
            <a:ext cx="6794091" cy="479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/>
          <p:nvPr/>
        </p:nvSpPr>
        <p:spPr>
          <a:xfrm>
            <a:off x="2016761" y="2884047"/>
            <a:ext cx="1752600" cy="14363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Hidden for security purpose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2024-09-02T04:39:31Z</dcterms:created>
  <dc:creator>Ujjwal Singh</dc:creator>
</cp:coreProperties>
</file>