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PjMqT0MOvcYfLzK9lMNhu+RpC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://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xample.com" TargetMode="External"/><Relationship Id="rId4" Type="http://schemas.openxmlformats.org/officeDocument/2006/relationships/hyperlink" Target="http://www.example.com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www.example.com" TargetMode="External"/><Relationship Id="rId5" Type="http://schemas.openxmlformats.org/officeDocument/2006/relationships/hyperlink" Target="http://www.examp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xample.com" TargetMode="External"/><Relationship Id="rId4" Type="http://schemas.openxmlformats.org/officeDocument/2006/relationships/hyperlink" Target="http://www.example.com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Internet &amp; The Network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Understanding the Components of the Internet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 Terms to Remember</a:t>
            </a:r>
            <a:endParaRPr b="1"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IP Address</a:t>
            </a:r>
            <a:r>
              <a:rPr lang="en" sz="1500">
                <a:solidFill>
                  <a:schemeClr val="dk1"/>
                </a:solidFill>
              </a:rPr>
              <a:t>: The unique address identifying each device on the Internet.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DNS (Domain Name System)</a:t>
            </a:r>
            <a:r>
              <a:rPr lang="en" sz="1500">
                <a:solidFill>
                  <a:schemeClr val="dk1"/>
                </a:solidFill>
              </a:rPr>
              <a:t>: The system that translates domain names into IP addresses.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Router</a:t>
            </a:r>
            <a:r>
              <a:rPr lang="en" sz="1500">
                <a:solidFill>
                  <a:schemeClr val="dk1"/>
                </a:solidFill>
              </a:rPr>
              <a:t>: A device that directs data traffic across the Internet.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Packets</a:t>
            </a:r>
            <a:r>
              <a:rPr lang="en" sz="1500">
                <a:solidFill>
                  <a:schemeClr val="dk1"/>
                </a:solidFill>
              </a:rPr>
              <a:t>: Small chunks of data sent across the network.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Routing</a:t>
            </a:r>
            <a:r>
              <a:rPr lang="en" sz="1500">
                <a:solidFill>
                  <a:schemeClr val="dk1"/>
                </a:solidFill>
              </a:rPr>
              <a:t>: The process of finding the best path for data to travel.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Internet relies on several key components like IP addresses, DNS, and routing to function smoothly.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DNS makes it easier for us to use the Internet by converting domain names into IP addresses.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Routers and IP addresses ensure that data is sent to the right place, while packets allow information to travel efficiently across networks.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9400" y="3232425"/>
            <a:ext cx="3025275" cy="16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main purpose of an IP address in networking?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To encrypt data for secure transmission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To identify devices and facilitate their communication over a network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To serve as a storage location for data packets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To provide physical addresses for devices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DNS stand for?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Digital Network System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Domain Name System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Data Navigation Service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Device Network Security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does DNS help in internet browsing?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translates domain names to IP addresses, allowing browsers to locate and access websites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manages data encryption for secure browsing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provides firewall protection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compresses web data for faster transmission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data is sent from one device to another across the Internet, what form does it take?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Packets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Scripts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MCQs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of the following best describes the role of routers in network communication?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They provide storage for data packets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They direct data packets along the most efficient paths to their destinations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They encode data for secure transmission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They manage user access to the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 - Answer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To identify devices and facilitate their communication over a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Domain Name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translates domain names to IP addresses, allowing browsers to locate and access websites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Packets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They direct data packets along the most efficient paths to their destinations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44850"/>
            <a:ext cx="78384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the role of IP addresses in identifying devices on the Internet.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Learn about DNS and its function in translating domain names to IP addresses.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how data is routed across the Internet from one device to with another.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an IP Address ?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572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Definition</a:t>
            </a:r>
            <a:r>
              <a:rPr lang="en" sz="1300">
                <a:solidFill>
                  <a:schemeClr val="dk1"/>
                </a:solidFill>
              </a:rPr>
              <a:t>: An IP address (Internet Protocol address) is a unique string of numbers assigned to every device connected to the Internet. Think of it as the “home address” of your computer on the Internet.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Types of IP Addresses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IPv4</a:t>
            </a:r>
            <a:r>
              <a:rPr lang="en" sz="1300">
                <a:solidFill>
                  <a:schemeClr val="dk1"/>
                </a:solidFill>
              </a:rPr>
              <a:t>: Made up of four sets of numbers (e.g., 192.168.1.1). Limited in quantity.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IPv6</a:t>
            </a:r>
            <a:r>
              <a:rPr lang="en" sz="1300">
                <a:solidFill>
                  <a:schemeClr val="dk1"/>
                </a:solidFill>
              </a:rPr>
              <a:t>: A newer, larger format to handle the growing number of devices (e.g., 2001:0db8:85a3:0000:0000:8a2e:0370:7334).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Why It Matters</a:t>
            </a:r>
            <a:r>
              <a:rPr lang="en" sz="1300">
                <a:solidFill>
                  <a:schemeClr val="dk1"/>
                </a:solidFill>
              </a:rPr>
              <a:t>: Every website, computer, smartphone, and tablet needs an IP address to send and receive data on the Internet.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400" y="1331675"/>
            <a:ext cx="2996599" cy="25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IP Addresses Work?</a:t>
            </a:r>
            <a:endParaRPr b="1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8500" y="1416000"/>
            <a:ext cx="3415449" cy="226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541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Uniqueness</a:t>
            </a:r>
            <a:r>
              <a:rPr lang="en" sz="1300">
                <a:solidFill>
                  <a:schemeClr val="dk1"/>
                </a:solidFill>
              </a:rPr>
              <a:t>: Every device has its own unique IP address so that data can be sent and received accurately.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Public vs. Private IPs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Public IP Address</a:t>
            </a:r>
            <a:r>
              <a:rPr lang="en" sz="1300">
                <a:solidFill>
                  <a:schemeClr val="dk1"/>
                </a:solidFill>
              </a:rPr>
              <a:t>: The address used to communicate with devices outside your network, like websites.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Private IP Address</a:t>
            </a:r>
            <a:r>
              <a:rPr lang="en" sz="1300">
                <a:solidFill>
                  <a:schemeClr val="dk1"/>
                </a:solidFill>
              </a:rPr>
              <a:t>: Used for communication within a local network (e.g., between your home devices).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For example</a:t>
            </a:r>
            <a:r>
              <a:rPr lang="en" sz="1300">
                <a:solidFill>
                  <a:schemeClr val="dk1"/>
                </a:solidFill>
              </a:rPr>
              <a:t>: When you type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www.google.com</a:t>
            </a:r>
            <a:r>
              <a:rPr lang="en" sz="1300">
                <a:solidFill>
                  <a:schemeClr val="dk1"/>
                </a:solidFill>
              </a:rPr>
              <a:t>, your device uses its public IP to connect to Google’s server, which has its own IP.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DNS ?</a:t>
            </a:r>
            <a:endParaRPr b="1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542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Definition</a:t>
            </a:r>
            <a:r>
              <a:rPr lang="en" sz="1300">
                <a:solidFill>
                  <a:schemeClr val="dk1"/>
                </a:solidFill>
              </a:rPr>
              <a:t>: DNS (Domain Name System) translates human-friendly domain names (like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www.example.com</a:t>
            </a:r>
            <a:r>
              <a:rPr lang="en" sz="1300">
                <a:solidFill>
                  <a:schemeClr val="dk1"/>
                </a:solidFill>
              </a:rPr>
              <a:t>) into IP addresses that computers can understand.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Why It’s Important</a:t>
            </a:r>
            <a:r>
              <a:rPr lang="en" sz="1300">
                <a:solidFill>
                  <a:schemeClr val="dk1"/>
                </a:solidFill>
              </a:rPr>
              <a:t>: Instead of remembering long IP addresses (like 172.217.14.206), you just need to remember a domain name like </a:t>
            </a:r>
            <a:r>
              <a:rPr b="1" lang="en" sz="1300">
                <a:solidFill>
                  <a:schemeClr val="dk1"/>
                </a:solidFill>
              </a:rPr>
              <a:t>google.com</a:t>
            </a:r>
            <a:r>
              <a:rPr lang="en" sz="1300">
                <a:solidFill>
                  <a:schemeClr val="dk1"/>
                </a:solidFill>
              </a:rPr>
              <a:t>. DNS does the conversion for you!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It Works</a:t>
            </a:r>
            <a:r>
              <a:rPr lang="en" sz="1300">
                <a:solidFill>
                  <a:schemeClr val="dk1"/>
                </a:solidFill>
              </a:rPr>
              <a:t>: When you type a domain name in your browser, your computer contacts a </a:t>
            </a:r>
            <a:r>
              <a:rPr b="1" lang="en" sz="1300">
                <a:solidFill>
                  <a:schemeClr val="dk1"/>
                </a:solidFill>
              </a:rPr>
              <a:t>DNS server</a:t>
            </a:r>
            <a:r>
              <a:rPr lang="en" sz="1300">
                <a:solidFill>
                  <a:schemeClr val="dk1"/>
                </a:solidFill>
              </a:rPr>
              <a:t>, which then finds the correct IP address for that domain and connects you.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100" y="1245800"/>
            <a:ext cx="3551900" cy="30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Does DNS Work ?</a:t>
            </a:r>
            <a:endParaRPr b="1"/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900" y="2745825"/>
            <a:ext cx="2943675" cy="21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528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1</a:t>
            </a:r>
            <a:r>
              <a:rPr lang="en" sz="1300">
                <a:solidFill>
                  <a:schemeClr val="dk1"/>
                </a:solidFill>
              </a:rPr>
              <a:t>: You type a website URL (like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www.example.com</a:t>
            </a:r>
            <a:r>
              <a:rPr lang="en" sz="1300">
                <a:solidFill>
                  <a:schemeClr val="dk1"/>
                </a:solidFill>
              </a:rPr>
              <a:t>) into your browser.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2</a:t>
            </a:r>
            <a:r>
              <a:rPr lang="en" sz="1300">
                <a:solidFill>
                  <a:schemeClr val="dk1"/>
                </a:solidFill>
              </a:rPr>
              <a:t>: Your computer sends a request to a DNS server to find the IP address of that website.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3</a:t>
            </a:r>
            <a:r>
              <a:rPr lang="en" sz="1300">
                <a:solidFill>
                  <a:schemeClr val="dk1"/>
                </a:solidFill>
              </a:rPr>
              <a:t>: The DNS server checks its records. If it doesn’t know the IP address, it contacts other DNS servers.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4</a:t>
            </a:r>
            <a:r>
              <a:rPr lang="en" sz="1300">
                <a:solidFill>
                  <a:schemeClr val="dk1"/>
                </a:solidFill>
              </a:rPr>
              <a:t>: Once the IP address is found, it’s sent back to your computer.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 5</a:t>
            </a:r>
            <a:r>
              <a:rPr lang="en" sz="1300">
                <a:solidFill>
                  <a:schemeClr val="dk1"/>
                </a:solidFill>
              </a:rPr>
              <a:t>: Your computer uses the IP address to connect to the website’s server, and the webpage loads!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Routing ?</a:t>
            </a:r>
            <a:endParaRPr b="1"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775" y="2823450"/>
            <a:ext cx="4084425" cy="20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469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Definition</a:t>
            </a:r>
            <a:r>
              <a:rPr lang="en" sz="1300">
                <a:solidFill>
                  <a:schemeClr val="dk1"/>
                </a:solidFill>
              </a:rPr>
              <a:t>: Routing is the process of finding the best path for data to travel from one device to another across the Internet.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Routers</a:t>
            </a:r>
            <a:r>
              <a:rPr lang="en" sz="1300">
                <a:solidFill>
                  <a:schemeClr val="dk1"/>
                </a:solidFill>
              </a:rPr>
              <a:t>: Routers are devices that direct this data traffic. They ensure that data gets from your computer to its destination (e.g., from your laptop to a website’s server) by choosing the fastest and most efficient path.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It Works</a:t>
            </a:r>
            <a:r>
              <a:rPr lang="en" sz="1300">
                <a:solidFill>
                  <a:schemeClr val="dk1"/>
                </a:solidFill>
              </a:rPr>
              <a:t>: Data is sent in small packets. Each packet can take a different path to reach the destination, depending on the current network conditions. Routers help these packets find their way.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Does Routing Work ?</a:t>
            </a:r>
            <a:endParaRPr b="1"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35">
                <a:solidFill>
                  <a:schemeClr val="dk1"/>
                </a:solidFill>
              </a:rPr>
              <a:t>Data Packets</a:t>
            </a:r>
            <a:r>
              <a:rPr lang="en" sz="1235">
                <a:solidFill>
                  <a:schemeClr val="dk1"/>
                </a:solidFill>
              </a:rPr>
              <a:t>: When you send data (like a message or request to visit a website), it is broken down into smaller pieces called </a:t>
            </a:r>
            <a:r>
              <a:rPr b="1" lang="en" sz="1235">
                <a:solidFill>
                  <a:schemeClr val="dk1"/>
                </a:solidFill>
              </a:rPr>
              <a:t>packets</a:t>
            </a:r>
            <a:r>
              <a:rPr lang="en" sz="1235">
                <a:solidFill>
                  <a:schemeClr val="dk1"/>
                </a:solidFill>
              </a:rPr>
              <a:t>.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35">
                <a:solidFill>
                  <a:schemeClr val="dk1"/>
                </a:solidFill>
              </a:rPr>
              <a:t>Finding the Route</a:t>
            </a:r>
            <a:r>
              <a:rPr lang="en" sz="1235">
                <a:solidFill>
                  <a:schemeClr val="dk1"/>
                </a:solidFill>
              </a:rPr>
              <a:t>: Each packet is sent through the network, hopping from one router to another. The routers decide the best route based on factors like speed and congestion.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35">
                <a:solidFill>
                  <a:schemeClr val="dk1"/>
                </a:solidFill>
              </a:rPr>
              <a:t>Reassembly</a:t>
            </a:r>
            <a:r>
              <a:rPr lang="en" sz="1235">
                <a:solidFill>
                  <a:schemeClr val="dk1"/>
                </a:solidFill>
              </a:rPr>
              <a:t>: Once all the packets reach their destination, they are reassembled to complete the message or webpage.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35">
                <a:solidFill>
                  <a:schemeClr val="dk1"/>
                </a:solidFill>
              </a:rPr>
              <a:t>Example</a:t>
            </a:r>
            <a:r>
              <a:rPr lang="en" sz="1235">
                <a:solidFill>
                  <a:schemeClr val="dk1"/>
                </a:solidFill>
              </a:rPr>
              <a:t>: When you watch a video, every second of that video is broken into packets. These packets may take different routes but are reassembled in order on your screen.</a:t>
            </a:r>
            <a:endParaRPr sz="12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725" y="3151850"/>
            <a:ext cx="6332499" cy="16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the Internet’s Components Work Together</a:t>
            </a:r>
            <a:endParaRPr b="1"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1</a:t>
            </a:r>
            <a:r>
              <a:rPr lang="en" sz="1200">
                <a:solidFill>
                  <a:schemeClr val="dk1"/>
                </a:solidFill>
              </a:rPr>
              <a:t>: You type a domain name (like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www.example.com</a:t>
            </a:r>
            <a:r>
              <a:rPr lang="en" sz="1200">
                <a:solidFill>
                  <a:schemeClr val="dk1"/>
                </a:solidFill>
              </a:rPr>
              <a:t>) into your browser.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2</a:t>
            </a:r>
            <a:r>
              <a:rPr lang="en" sz="1200">
                <a:solidFill>
                  <a:schemeClr val="dk1"/>
                </a:solidFill>
              </a:rPr>
              <a:t>: Your computer contacts a DNS server to find the website’s IP address.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3</a:t>
            </a:r>
            <a:r>
              <a:rPr lang="en" sz="1200">
                <a:solidFill>
                  <a:schemeClr val="dk1"/>
                </a:solidFill>
              </a:rPr>
              <a:t>: The IP address is found, and your computer connects to the website’s server.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4</a:t>
            </a:r>
            <a:r>
              <a:rPr lang="en" sz="1200">
                <a:solidFill>
                  <a:schemeClr val="dk1"/>
                </a:solidFill>
              </a:rPr>
              <a:t>: Data is sent back and forth in </a:t>
            </a:r>
            <a:r>
              <a:rPr b="1" lang="en" sz="1200">
                <a:solidFill>
                  <a:schemeClr val="dk1"/>
                </a:solidFill>
              </a:rPr>
              <a:t>packets</a:t>
            </a:r>
            <a:r>
              <a:rPr lang="en" sz="1200">
                <a:solidFill>
                  <a:schemeClr val="dk1"/>
                </a:solidFill>
              </a:rPr>
              <a:t>, traveling through routers across the Internet.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5</a:t>
            </a:r>
            <a:r>
              <a:rPr lang="en" sz="1200">
                <a:solidFill>
                  <a:schemeClr val="dk1"/>
                </a:solidFill>
              </a:rPr>
              <a:t>: Routers direct the packets to ensure they reach the correct destination, where they are reassembled into a webpage or file.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425" y="3104900"/>
            <a:ext cx="7305948" cy="186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