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126f8d3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g35f126f8d3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f126f8d35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35f126f8d35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f126f8d3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35f126f8d3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f126f8d3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35f126f8d3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126f8d3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35f126f8d3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f126f8d3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35f126f8d3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f126f8d3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35f126f8d3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f126f8d35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35f126f8d35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f126f8d3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35f126f8d3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f126f8d3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35f126f8d3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35f126f8d35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" name="Google Shape;23;g35f126f8d35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f126f8d3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35f126f8d3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f126f8d35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35f126f8d35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126f8d35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35f126f8d35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f126f8d35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g35f126f8d35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5f126f8d3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35f126f8d3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f126f8d35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g35f126f8d35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" name="Google Shape;33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5f126f8d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g35f126f8d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35f126f8d3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g35f126f8d3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126f8d35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35f126f8d35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f126f8d35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35f126f8d35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f126f8d35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35f126f8d35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126f8d3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g35f126f8d3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786400" y="978725"/>
            <a:ext cx="71556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 :  Culmination</a:t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Exercises</a:t>
            </a:r>
            <a:r>
              <a:rPr b="1" lang="en" sz="1600">
                <a:solidFill>
                  <a:schemeClr val="dk1"/>
                </a:solidFill>
              </a:rPr>
              <a:t> or Homework Assignments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CONSOLIDATED FOR ALL VERSIONs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SESSION 1 - 12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20" name="Google Shape;20;p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2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2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1. What is the primary goal of a social engineering attack?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To crash the network through malware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To steal hardware from secure facilities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To manipulate people into giving away sensitive information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To physically damage servers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2. Which of the following is an example of a phishing attack?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A fake IT technician calling to ask for credentials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An email prompting you to click a link and reset your password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A person following you through a secure door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A USB stick labeled “Confidential” left in a public space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B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2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3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3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3. Why is social engineering often successful?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Most users have antivirus software installed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Users fully understand cyber laws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It exploits human psychology and trust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It uses strong encryption algorithms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4. What is baiting in the context of social engineering?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Using psychological tactics to scare users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Offering something attractive to trick users into downloading malware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Following someone into a secure building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Impersonating a CEO through email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B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5. Which of the following is a good defense against social engineering attacks?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Ignoring email from unknown senders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Using only antivirus software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Avoiding all online communication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Awareness training and multi-factor authentication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D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3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1. What is the main goal of a rogue access point in a cyber attack?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To improve network speed for users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To help users find free internet connections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To trick users into connecting and steal sensitive data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To create new Wi-Fi passwords for companies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2. Which of the following best describes a Man-in-the-Middle (MitM) attack?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Encrypting messages with a public key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Sending bulk spam emails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Intercepting and altering communication between two users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Blocking all incoming connections to a router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FF0000"/>
              </a:solidFill>
            </a:endParaRPr>
          </a:p>
        </p:txBody>
      </p:sp>
      <p:sp>
        <p:nvSpPr>
          <p:cNvPr id="130" name="Google Shape;130;p14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5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5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3. What is a common sign of a rogue access point?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VPN service prompts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SSIDs with unusual names or slight spelling changes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Software update notifications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Fast and stable internet performance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B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4. Which method helps protect against data interception on public networks?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Using weak passwords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Connecting only to open Wi-Fi networks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Using a Virtual Private Network (VPN)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Avoiding all internet usage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5. What does SSL stripping do in a cyber attack?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Blocks users from accessing secure websites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Encrypts all browser cookies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Downgrades HTTPS to HTTP, exposing data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Prevents antivirus software from updating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FF0000"/>
              </a:solidFill>
            </a:endParaRPr>
          </a:p>
        </p:txBody>
      </p:sp>
      <p:sp>
        <p:nvSpPr>
          <p:cNvPr id="140" name="Google Shape;140;p15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6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1. What is the primary function of ransomware in a cyber attack?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To delete all system files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To monitor user activity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To encrypt files and demand payment for decryption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To install antivirus updates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2. How do Trojan horses typically infect a system?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Through unauthorized system updates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By posing as legitimate software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Via spam advertisements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By brute-force password attacks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B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FF0000"/>
              </a:solidFill>
            </a:endParaRPr>
          </a:p>
        </p:txBody>
      </p:sp>
      <p:sp>
        <p:nvSpPr>
          <p:cNvPr id="150" name="Google Shape;150;p16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7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7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3. What is a common method used to spread malware?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Virtual machine emulation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Blockchain mining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Phishing emails with infected attachments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Software license checks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4. Why is paying the ransom in a ransomware attack discouraged?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It results in system overload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It permanently deletes user data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There is no guarantee the data will be restored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It upgrades the attacker’s tools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5. Which of the following is an effective defense strategy against ransomware?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Turning off the firewall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Ignoring software updates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Backing up files regularly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Using duplicate login credentials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FF0000"/>
              </a:solidFill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18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1. What is the primary function of the Domain Name System (DNS)?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Encrypt web traffic between users and servers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Translate IP addresses into MAC addresses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Convert domain names into IP addresses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Manage SSL certificates for websites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2. What is a common goal of a DNS spoofing (cache poisoning) attack?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To disable a user’s device completely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To redirect users to fraudulent websites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To reduce network congestion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To test server speed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B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FF0000"/>
              </a:solidFill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9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3. In a DDoS attack, what is a botnet?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A tool to detect malware in DNS requests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A secure communication protocol for DNS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A network of compromised devices used to flood a target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A type of browser extension used for phishing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4. Which of the following is a type of DDoS attack that targets web application functions?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Protocol attack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Volume-based attack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Application layer attack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DNS amplification attack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5. What does DNSSEC help prevent?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Data encryption failures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DNS spoofing by adding authentication to DNS responses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DDoS flooding by redirecting traffic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Unauthorized access to encrypted files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B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FF0000"/>
              </a:solidFill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0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0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1. What is a combined cyber attack?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An attack using only malware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A security update failure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An attack that involves both human error and technical flaws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A fake antivirus alert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2. In the FinanceCo breach, what was the initial method used by attackers to infiltrate the network?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Exploiting firewall vulnerabilities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Sending a phishing email to an employee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Using a rogue access point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DNS tunneling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B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FF0000"/>
              </a:solidFill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1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1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3. Which of the following was a major human error in the case study?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Using AI for network security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Encrypting employee passwords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Trusting a spoofed email without verification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Running antivirus software updates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4. What technical weakness allowed the attacker to move laterally in the network?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Encrypted web traffic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Strong password policies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Unpatched systems with no endpoint protection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Using VPN with MFA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5. Which strategy was proposed to help prevent future attacks like the FinanceCo breach?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Removing encryption to speed up access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Implementing Zero Trust Architecture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Using identical passwords for convenience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Limiting patch management to annual cycles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B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FF0000"/>
              </a:solidFill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4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/>
          <p:nvPr/>
        </p:nvSpPr>
        <p:spPr>
          <a:xfrm>
            <a:off x="79825" y="1077175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1. What is the main purpose of authentication in cybersecurity?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A) To encrypt all files on the system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B) To verify the identity of users or systems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C) To block access to public websites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D) To upgrade operating systems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B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2. Which of the following is an example of biometric authentication?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A) Password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B) OTP sent via SMS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C) Fingerprint scan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D) Security token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b="1" sz="1200">
              <a:solidFill>
                <a:srgbClr val="FF0000"/>
              </a:solidFill>
            </a:endParaRPr>
          </a:p>
        </p:txBody>
      </p:sp>
      <p:sp>
        <p:nvSpPr>
          <p:cNvPr id="30" name="Google Shape;30;p4"/>
          <p:cNvSpPr txBox="1"/>
          <p:nvPr/>
        </p:nvSpPr>
        <p:spPr>
          <a:xfrm>
            <a:off x="79825" y="4174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2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2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1. What is the purpose of the Security Shield Challenge in cybersecurity training?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To test programming speed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To simulate cyber attack scenarios and practice defense techniques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To promote social media awareness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To build network infrastructure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B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2. Which technique is commonly used in ethical password cracking simulations?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URL filtering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SQL injection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Brute force attacks using Python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File compression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FF0000"/>
              </a:solidFill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3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3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3. What is the role of intrusion detection in a cyber defense challenge?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Encrypting emails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Identifying suspicious patterns in logs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Blocking software updates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Testing antivirus speed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B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4. Which of the following best describes phishing email detection in the challenge?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Sending promotional messages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Filtering unread emails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Scanning for suspicious keywords and links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Compressing email attachments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5. Why is Python used in the Security Shield Challenge?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For making mobile apps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To play music during hacking simulations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To create and execute hands-on cybersecurity tools and simulations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To edit images in reports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FF0000"/>
              </a:solidFill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4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4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What is the main reason nation-state cyberattacks are considered globally significant?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They are usually non-malicious in nature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They often originate from outdated software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They can lead to espionage, sabotage, and widespread disruption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They mostly affect only social media platforms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 C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 startAt="2"/>
            </a:pPr>
            <a:r>
              <a:rPr b="1" lang="en" sz="1100">
                <a:solidFill>
                  <a:schemeClr val="dk1"/>
                </a:solidFill>
              </a:rPr>
              <a:t>How does the concept of "stacked risk" impact cybersecurity planning?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b="1"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chemeClr val="dk1"/>
                </a:solidFill>
              </a:rPr>
              <a:t>A) It suggests that risks occur only in isolated systems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It highlights the impact of layered software updates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It shows how interconnected systems can amplify vulnerabilities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It focuses on physical infrastructure instead of digital assets</a:t>
            </a:r>
            <a:br>
              <a:rPr b="1" lang="en" sz="1100">
                <a:solidFill>
                  <a:schemeClr val="dk1"/>
                </a:solidFill>
              </a:rPr>
            </a:br>
            <a:r>
              <a:rPr b="1" lang="en" sz="1100">
                <a:solidFill>
                  <a:schemeClr val="dk1"/>
                </a:solidFill>
              </a:rPr>
              <a:t> Answer: C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FF0000"/>
              </a:solidFill>
            </a:endParaRPr>
          </a:p>
        </p:txBody>
      </p:sp>
      <p:sp>
        <p:nvSpPr>
          <p:cNvPr id="230" name="Google Shape;230;p24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5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5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 startAt="3"/>
            </a:pPr>
            <a:r>
              <a:rPr b="1" lang="en" sz="1100">
                <a:solidFill>
                  <a:schemeClr val="dk1"/>
                </a:solidFill>
              </a:rPr>
              <a:t>What defines a cyberattack as “hacktivism”?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An attack that is financially motivated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An attack aiming to improve system performance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A politically or ideologically motivated digital attack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An accidental release of data by internal staff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 C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 startAt="4"/>
            </a:pPr>
            <a:r>
              <a:rPr b="1" lang="en" sz="1100">
                <a:solidFill>
                  <a:schemeClr val="dk1"/>
                </a:solidFill>
              </a:rPr>
              <a:t>In a cyber risk assessment, what does the formula “Likelihood × Impact” calculate?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The probability of an attack being detected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The financial loss in a breach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The overall risk score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The number of affected users</a:t>
            </a:r>
            <a:br>
              <a:rPr b="1" lang="en" sz="1100">
                <a:solidFill>
                  <a:schemeClr val="dk1"/>
                </a:solidFill>
              </a:rPr>
            </a:br>
            <a:r>
              <a:rPr b="1" lang="en" sz="1100">
                <a:solidFill>
                  <a:schemeClr val="dk1"/>
                </a:solidFill>
              </a:rPr>
              <a:t> Answer: C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 startAt="5"/>
            </a:pPr>
            <a:r>
              <a:rPr b="1" lang="en" sz="1100">
                <a:solidFill>
                  <a:schemeClr val="dk1"/>
                </a:solidFill>
              </a:rPr>
              <a:t>What lesson was highlighted by the SolarWinds cyberattack case study?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End-user training is the only effective defense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Physical security is more critical than digital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Risks must be assessed across the entire digital supply chain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Only government systems are at risk of such breaches</a:t>
            </a:r>
            <a:br>
              <a:rPr b="1" lang="en" sz="1100">
                <a:solidFill>
                  <a:schemeClr val="dk1"/>
                </a:solidFill>
              </a:rPr>
            </a:br>
            <a:r>
              <a:rPr b="1" lang="en" sz="1100">
                <a:solidFill>
                  <a:schemeClr val="dk1"/>
                </a:solidFill>
              </a:rPr>
              <a:t> Answer: C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FF0000"/>
              </a:solidFill>
            </a:endParaRPr>
          </a:p>
        </p:txBody>
      </p:sp>
      <p:sp>
        <p:nvSpPr>
          <p:cNvPr id="240" name="Google Shape;240;p25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6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6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What was the key vulnerability that led to the Equifax data breach in 2017?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Weak passwords in user accounts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Phishing attacks on employees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An unpatched software flaw in Apache Struts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Malware from external USB devices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 C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 startAt="2"/>
            </a:pPr>
            <a:r>
              <a:rPr b="1" lang="en" sz="1100">
                <a:solidFill>
                  <a:schemeClr val="dk1"/>
                </a:solidFill>
              </a:rPr>
              <a:t>Under cyber law, what is a major consequence of non-compliance with data protection regulations like GDPR?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Suspension of internet services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Immediate company shutdown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Financial penalties and regulatory scrutiny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Mandatory password resets for users</a:t>
            </a:r>
            <a:br>
              <a:rPr b="1" lang="en" sz="1100">
                <a:solidFill>
                  <a:schemeClr val="dk1"/>
                </a:solidFill>
              </a:rPr>
            </a:br>
            <a:r>
              <a:rPr b="1" lang="en" sz="1100">
                <a:solidFill>
                  <a:schemeClr val="dk1"/>
                </a:solidFill>
              </a:rPr>
              <a:t> Answer: C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FF0000"/>
              </a:solidFill>
            </a:endParaRPr>
          </a:p>
        </p:txBody>
      </p:sp>
      <p:sp>
        <p:nvSpPr>
          <p:cNvPr id="250" name="Google Shape;250;p26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27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7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 startAt="3"/>
            </a:pPr>
            <a:r>
              <a:rPr b="1" lang="en" sz="1100">
                <a:solidFill>
                  <a:schemeClr val="dk1"/>
                </a:solidFill>
              </a:rPr>
              <a:t>What does the “Notification” step in the incident response process involve?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Deleting all affected data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Informing stakeholders, regulators, and possibly the public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Rebooting all compromised systems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Restoring the company’s reputation via advertising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 B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 startAt="4"/>
            </a:pPr>
            <a:r>
              <a:rPr b="1" lang="en" sz="1100">
                <a:solidFill>
                  <a:schemeClr val="dk1"/>
                </a:solidFill>
              </a:rPr>
              <a:t>In cyber law, what is the primary purpose of legal frameworks like the IT Act and GDPR?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To encourage cloud storage usage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To penalize users for slow internet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To protect digital rights and regulate cybercrimes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To promote software development skills</a:t>
            </a:r>
            <a:br>
              <a:rPr b="1" lang="en" sz="1100">
                <a:solidFill>
                  <a:schemeClr val="dk1"/>
                </a:solidFill>
              </a:rPr>
            </a:br>
            <a:r>
              <a:rPr b="1" lang="en" sz="1100">
                <a:solidFill>
                  <a:schemeClr val="dk1"/>
                </a:solidFill>
              </a:rPr>
              <a:t> Answer: C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 startAt="5"/>
            </a:pPr>
            <a:r>
              <a:rPr b="1" lang="en" sz="1100">
                <a:solidFill>
                  <a:schemeClr val="dk1"/>
                </a:solidFill>
              </a:rPr>
              <a:t>What ethical concern was central to the Facebook–Cambridge Analytica scandal?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Copyright infringement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Data misuse without user consent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Selling fake products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Excessive advertising</a:t>
            </a:r>
            <a:br>
              <a:rPr b="1" lang="en" sz="1100">
                <a:solidFill>
                  <a:schemeClr val="dk1"/>
                </a:solidFill>
              </a:rPr>
            </a:br>
            <a:r>
              <a:rPr b="1" lang="en" sz="1100">
                <a:solidFill>
                  <a:schemeClr val="dk1"/>
                </a:solidFill>
              </a:rPr>
              <a:t> Answer: B</a:t>
            </a:r>
            <a:endParaRPr b="1"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FF0000"/>
              </a:solidFill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" name="Google Shape;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 txBox="1"/>
          <p:nvPr/>
        </p:nvSpPr>
        <p:spPr>
          <a:xfrm>
            <a:off x="79825" y="703775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3. What is one major drawback of password-based authentication?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A) It requires biometric hardware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B) It can be easily shared and reused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C) It’s immune to phishing attacks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D) It encrypts the network automatically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B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4. What does Multi-Factor Authentication (MFA) typically involve?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A) Using the same password twice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B) Combining a password and captcha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C) Verifying identity using two or more types of authentication factors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D) Logging in from a single device only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5. What role does certificate-based authentication play in cybersecurity?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A) It provides physical security tokens to users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B) It verifies users based on digital certificates issued by a trusted authority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C) It stores passwords in plain text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D) It bypasses the need for authentication altogether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B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0" name="Google Shape;40;p5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6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1. What is the primary goal of enforcing password complexity rules?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To make passwords longer and harder to remember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To increase the number of characters for visual appeal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To reduce the chance of a password being cracked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To enable single sign-on for users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2. Which of the following is a common vulnerability associated with weak passwords?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Token mismanagement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CAPTCHA failure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Dictionary attack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Biometric spoofing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7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3. Why should personal information be avoided in passwords?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It increases the length of the password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It can be used in multi-factor authentication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It is easily guessable by attackers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It violates password storage regulations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4. Which special character set increases password complexity?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Only alphabets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Uppercase letters only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Numbers and vowels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Characters like !, @, #, $, %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5. What does a brute-force attack rely on to break passwords?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Exploiting expired tokens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Trying all possible character combinations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Reading login logs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Using advanced biometric tools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B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" name="Google Shape;6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8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8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1. What is the primary benefit of using multi-factor authentication (MFA)?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It makes passwords unnecessary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It increases login speed for users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It adds a second layer of security to prevent unauthorized access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It allows users to store their passwords in browsers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2. Which of the following is an example of the “possession factor” in MFA?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Security question answer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Facial recognition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Hardware security key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Password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8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9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9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3. Why is SMS-based MFA considered less secure than other methods?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It requires a Wi-Fi connection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Users often forget the code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It can be bypassed using CAPTCHA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Phone numbers can be hijacked using SIM swapping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4. What makes biometric authentication effective in a multi-factor system?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It relies on complex passwords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It doesn’t require any initial setup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It uses a unique physical trait of the user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It is stored on remote servers for faster access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5. Which of the following is a best practice when implementing MFA?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Disable password rules since MFA is secure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Use shared login credentials across departments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Rotate security credentials and enforce strong password policies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Allow users to opt-out of MFA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9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0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0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1. What is the main purpose of the CIA Triad in cybersecurity?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To describe cloud storage models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To guide information security policies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To implement biometric access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To restrict system updates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B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2. What does the 'C' in CIA Triad stand for?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Control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Confidentiality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Connectivity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Certification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B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0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6" name="Google Shape;9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1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1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3. Which principle ensures that data has not been tampered with during transmission?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Confidentiality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Integrity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Availability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Authenticity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B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4. What is a common technique used to maintain confidentiality in data transmission?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Using strong passwords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Performing hash comparisons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Implementing encryption protocols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Monitoring login activity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5. How does the concept of availability support cybersecurity?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By reducing user login time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By ensuring authorized users can access data when needed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By blocking external data sources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By hiding system vulnerabilities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B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1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