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e0acc81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3e0acc81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367b846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5367b846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367b846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5367b846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e0acc81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3e0acc81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e0acc81a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3e0acc81a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e0acc81a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3e0acc81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e0acc81a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3e0acc81a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013e7a8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4013e7a8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013e7a89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4013e7a89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013e7a8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4013e7a8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367b846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5367b846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95175" y="371375"/>
            <a:ext cx="6578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solidFill>
                  <a:srgbClr val="000000"/>
                </a:solidFill>
              </a:rPr>
              <a:t>Session </a:t>
            </a:r>
            <a:r>
              <a:rPr b="1" lang="en" sz="3300"/>
              <a:t>10</a:t>
            </a:r>
            <a:r>
              <a:rPr b="1" lang="en" sz="3300">
                <a:solidFill>
                  <a:srgbClr val="000000"/>
                </a:solidFill>
              </a:rPr>
              <a:t> : </a:t>
            </a:r>
            <a:endParaRPr b="1" sz="3300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/>
              <a:t>Basic Image Transformations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350" y="1473200"/>
            <a:ext cx="5792851" cy="339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66900" y="1066600"/>
            <a:ext cx="88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5" name="Google Shape;145;p22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166900" y="223400"/>
            <a:ext cx="775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2000"/>
              <a:t>Exercise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0" y="918600"/>
            <a:ext cx="821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2650" y="716000"/>
            <a:ext cx="9038700" cy="3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3. Which of the following describes a vertical flip?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A) The left becomes the right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The top becomes the bottom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The image rotates 180 degrees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The image gets stretched horizontally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B) The top becomes the bottom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4. What does an affine transformation allow you to do?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A) Change the color scale of an image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Add filters to an image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Move, scale, rotate, or shear the image while preserving structure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Convert image to grayscale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C) Move, scale, rotate, or shear the image while preserving structure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166900" y="1066600"/>
            <a:ext cx="88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6" name="Google Shape;156;p23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166900" y="223400"/>
            <a:ext cx="775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2000"/>
              <a:t>Exercise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0" y="918600"/>
            <a:ext cx="821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2650" y="716000"/>
            <a:ext cx="9038700" cy="3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5. Which Python function is used to perform an affine transformation in OpenCV?</a:t>
            </a:r>
            <a:br>
              <a:rPr b="1" lang="en" sz="1200"/>
            </a:br>
            <a:r>
              <a:rPr lang="en" sz="1200"/>
              <a:t> A) cv2.flip()</a:t>
            </a:r>
            <a:br>
              <a:rPr lang="en" sz="1200"/>
            </a:br>
            <a:r>
              <a:rPr lang="en" sz="1200"/>
              <a:t> B) cv2.rotate()</a:t>
            </a:r>
            <a:br>
              <a:rPr lang="en" sz="1200"/>
            </a:br>
            <a:r>
              <a:rPr lang="en" sz="1200"/>
              <a:t> C) cv2.getAffineMatrix()</a:t>
            </a:r>
            <a:br>
              <a:rPr lang="en" sz="1200"/>
            </a:br>
            <a:r>
              <a:rPr lang="en" sz="1200"/>
              <a:t> D) cv2.warpAffine()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Answer:</a:t>
            </a:r>
            <a:r>
              <a:rPr lang="en" sz="1200"/>
              <a:t> D) cv2.warpAffine()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/>
              <a:t>Introduction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66900" y="990400"/>
            <a:ext cx="8977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What is an Image?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An image is a picture we see on a computer, phone, or TV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What is an Image Transformation?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Sometimes, we want to </a:t>
            </a:r>
            <a:r>
              <a:rPr b="1" lang="en" sz="1300">
                <a:solidFill>
                  <a:schemeClr val="dk1"/>
                </a:solidFill>
              </a:rPr>
              <a:t>move, turn, or change</a:t>
            </a:r>
            <a:r>
              <a:rPr lang="en" sz="1300">
                <a:solidFill>
                  <a:schemeClr val="dk1"/>
                </a:solidFill>
              </a:rPr>
              <a:t> a picture. This is called </a:t>
            </a:r>
            <a:r>
              <a:rPr b="1" lang="en" sz="1300">
                <a:solidFill>
                  <a:schemeClr val="dk1"/>
                </a:solidFill>
              </a:rPr>
              <a:t>transformation</a:t>
            </a:r>
            <a:r>
              <a:rPr lang="en" sz="1300">
                <a:solidFill>
                  <a:schemeClr val="dk1"/>
                </a:solidFill>
              </a:rPr>
              <a:t>!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Imagine playing with a </a:t>
            </a:r>
            <a:r>
              <a:rPr b="1" lang="en" sz="1300">
                <a:solidFill>
                  <a:schemeClr val="dk1"/>
                </a:solidFill>
              </a:rPr>
              <a:t>puzzle</a:t>
            </a:r>
            <a:r>
              <a:rPr lang="en" sz="1300">
                <a:solidFill>
                  <a:schemeClr val="dk1"/>
                </a:solidFill>
              </a:rPr>
              <a:t>—you can </a:t>
            </a:r>
            <a:r>
              <a:rPr b="1" lang="en" sz="1300">
                <a:solidFill>
                  <a:schemeClr val="dk1"/>
                </a:solidFill>
              </a:rPr>
              <a:t>rotate</a:t>
            </a:r>
            <a:r>
              <a:rPr lang="en" sz="1300">
                <a:solidFill>
                  <a:schemeClr val="dk1"/>
                </a:solidFill>
              </a:rPr>
              <a:t> a piece, </a:t>
            </a:r>
            <a:r>
              <a:rPr b="1" lang="en" sz="1300">
                <a:solidFill>
                  <a:schemeClr val="dk1"/>
                </a:solidFill>
              </a:rPr>
              <a:t>flip</a:t>
            </a:r>
            <a:r>
              <a:rPr lang="en" sz="1300">
                <a:solidFill>
                  <a:schemeClr val="dk1"/>
                </a:solidFill>
              </a:rPr>
              <a:t> it, or </a:t>
            </a:r>
            <a:r>
              <a:rPr b="1" lang="en" sz="1300">
                <a:solidFill>
                  <a:schemeClr val="dk1"/>
                </a:solidFill>
              </a:rPr>
              <a:t>move</a:t>
            </a:r>
            <a:r>
              <a:rPr lang="en" sz="1300">
                <a:solidFill>
                  <a:schemeClr val="dk1"/>
                </a:solidFill>
              </a:rPr>
              <a:t> it to fit in place!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Image transformations modify an image's appearance while preserving its essential structure. These transformations are widely used in </a:t>
            </a:r>
            <a:r>
              <a:rPr b="1" lang="en" sz="1300">
                <a:solidFill>
                  <a:schemeClr val="dk1"/>
                </a:solidFill>
              </a:rPr>
              <a:t>image processing, computer vision, and AI applications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Common transformations include: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Rotation</a:t>
            </a:r>
            <a:r>
              <a:rPr lang="en" sz="1300">
                <a:solidFill>
                  <a:schemeClr val="dk1"/>
                </a:solidFill>
              </a:rPr>
              <a:t> (Turning an image by a certain degree)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Flipping</a:t>
            </a:r>
            <a:r>
              <a:rPr lang="en" sz="1300">
                <a:solidFill>
                  <a:schemeClr val="dk1"/>
                </a:solidFill>
              </a:rPr>
              <a:t> (Mirroring an image along an axis)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Affine Transformations</a:t>
            </a:r>
            <a:r>
              <a:rPr lang="en" sz="1300">
                <a:solidFill>
                  <a:schemeClr val="dk1"/>
                </a:solidFill>
              </a:rPr>
              <a:t> (Geometric modifications like scaling, translation, and shearing)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These transformations help in </a:t>
            </a:r>
            <a:r>
              <a:rPr b="1" lang="en" sz="1300">
                <a:solidFill>
                  <a:schemeClr val="dk1"/>
                </a:solidFill>
              </a:rPr>
              <a:t>image alignment, data augmentation, feature extraction, and real-world applications</a:t>
            </a:r>
            <a:r>
              <a:rPr lang="en" sz="1300">
                <a:solidFill>
                  <a:schemeClr val="dk1"/>
                </a:solidFill>
              </a:rPr>
              <a:t> such as medical imaging, computer vision, and augmented reality.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/>
              <a:t>What is Rotation?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66900" y="990400"/>
            <a:ext cx="88101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Rotation means </a:t>
            </a:r>
            <a:r>
              <a:rPr b="1" lang="en" sz="1300">
                <a:solidFill>
                  <a:schemeClr val="dk1"/>
                </a:solidFill>
              </a:rPr>
              <a:t>turning</a:t>
            </a:r>
            <a:r>
              <a:rPr lang="en" sz="1300">
                <a:solidFill>
                  <a:schemeClr val="dk1"/>
                </a:solidFill>
              </a:rPr>
              <a:t> a picture </a:t>
            </a:r>
            <a:r>
              <a:rPr b="1" lang="en" sz="1300">
                <a:solidFill>
                  <a:schemeClr val="dk1"/>
                </a:solidFill>
              </a:rPr>
              <a:t>left</a:t>
            </a:r>
            <a:r>
              <a:rPr lang="en" sz="1300">
                <a:solidFill>
                  <a:schemeClr val="dk1"/>
                </a:solidFill>
              </a:rPr>
              <a:t> or </a:t>
            </a:r>
            <a:r>
              <a:rPr b="1" lang="en" sz="1300">
                <a:solidFill>
                  <a:schemeClr val="dk1"/>
                </a:solidFill>
              </a:rPr>
              <a:t>right</a:t>
            </a:r>
            <a:r>
              <a:rPr lang="en" sz="1300">
                <a:solidFill>
                  <a:schemeClr val="dk1"/>
                </a:solidFill>
              </a:rPr>
              <a:t>, just like turning a steering wheel!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Rotation rotates an image around a fixed point (usually the center) by a specified angle.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Properties: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Maintains the image’s shape.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May introduce black padding around the edges.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Examples of Rotation: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Turning a clock’s hands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</a:t>
            </a:r>
            <a:r>
              <a:rPr lang="en" sz="1300">
                <a:solidFill>
                  <a:schemeClr val="dk1"/>
                </a:solidFill>
              </a:rPr>
              <a:t>pinning a fidget spinner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</a:t>
            </a:r>
            <a:r>
              <a:rPr lang="en" sz="1300">
                <a:solidFill>
                  <a:schemeClr val="dk1"/>
                </a:solidFill>
              </a:rPr>
              <a:t>otating a paper while drawing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Aligning scanned documents.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Adjusting the orientation of images in computer vision tasks.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Fun Activity: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Try </a:t>
            </a:r>
            <a:r>
              <a:rPr b="1" lang="en" sz="1300">
                <a:solidFill>
                  <a:schemeClr val="dk1"/>
                </a:solidFill>
              </a:rPr>
              <a:t>turning</a:t>
            </a:r>
            <a:r>
              <a:rPr lang="en" sz="1300">
                <a:solidFill>
                  <a:schemeClr val="dk1"/>
                </a:solidFill>
              </a:rPr>
              <a:t> your book </a:t>
            </a:r>
            <a:r>
              <a:rPr b="1" lang="en" sz="1300">
                <a:solidFill>
                  <a:schemeClr val="dk1"/>
                </a:solidFill>
              </a:rPr>
              <a:t>45 degrees</a:t>
            </a:r>
            <a:r>
              <a:rPr lang="en" sz="1300">
                <a:solidFill>
                  <a:schemeClr val="dk1"/>
                </a:solidFill>
              </a:rPr>
              <a:t>! That’s rotation!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176" y="1974026"/>
            <a:ext cx="3285875" cy="2498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5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What is </a:t>
            </a:r>
            <a:r>
              <a:rPr b="1" lang="en" sz="3300"/>
              <a:t>Flipping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66900" y="990400"/>
            <a:ext cx="8810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Flipping means making a </a:t>
            </a:r>
            <a:r>
              <a:rPr b="1" lang="en">
                <a:solidFill>
                  <a:schemeClr val="dk1"/>
                </a:solidFill>
              </a:rPr>
              <a:t>mirror image</a:t>
            </a:r>
            <a:r>
              <a:rPr lang="en">
                <a:solidFill>
                  <a:schemeClr val="dk1"/>
                </a:solidFill>
              </a:rPr>
              <a:t> of a picture!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Flipping mirrors the image along a horizontal or vertical axis.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Types of Flipping: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Horizontal Flip:</a:t>
            </a:r>
            <a:r>
              <a:rPr lang="en">
                <a:solidFill>
                  <a:schemeClr val="dk1"/>
                </a:solidFill>
              </a:rPr>
              <a:t> Left-right mirror effect. Like looking in a mirror! (Left becomes right)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Vertical Flip:</a:t>
            </a:r>
            <a:r>
              <a:rPr lang="en">
                <a:solidFill>
                  <a:schemeClr val="dk1"/>
                </a:solidFill>
              </a:rPr>
              <a:t> Upside-down effect. Like a handstand! (Top becomes bottom)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Both Axes Flip</a:t>
            </a:r>
            <a:r>
              <a:rPr lang="en">
                <a:solidFill>
                  <a:schemeClr val="dk1"/>
                </a:solidFill>
              </a:rPr>
              <a:t>: 180-degree flip.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Examples of Rotation: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augmentation in machine learning.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Correcting mirrored selfies.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Fun Activity: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Take a </a:t>
            </a:r>
            <a:r>
              <a:rPr b="1" lang="en">
                <a:solidFill>
                  <a:schemeClr val="dk1"/>
                </a:solidFill>
              </a:rPr>
              <a:t>selfie</a:t>
            </a:r>
            <a:r>
              <a:rPr lang="en">
                <a:solidFill>
                  <a:schemeClr val="dk1"/>
                </a:solidFill>
              </a:rPr>
              <a:t> and flip it using your phone!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000" y="2844500"/>
            <a:ext cx="4554900" cy="14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66900" y="223400"/>
            <a:ext cx="7753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3300"/>
              <a:t>What is an Affine Transformation? </a:t>
            </a:r>
            <a:endParaRPr b="1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66900" y="990400"/>
            <a:ext cx="88101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Affine transformation helps us </a:t>
            </a:r>
            <a:r>
              <a:rPr b="1" lang="en" sz="1300">
                <a:solidFill>
                  <a:schemeClr val="dk1"/>
                </a:solidFill>
              </a:rPr>
              <a:t>move, stretch, or tilt</a:t>
            </a:r>
            <a:r>
              <a:rPr lang="en" sz="1300">
                <a:solidFill>
                  <a:schemeClr val="dk1"/>
                </a:solidFill>
              </a:rPr>
              <a:t> pictures!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Affine transformations preserve collinearity and parallelism in an image while allowing translation, rotation, scaling, and shearing.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Common Affine Transformations: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Scaling:</a:t>
            </a:r>
            <a:r>
              <a:rPr lang="en" sz="1300">
                <a:solidFill>
                  <a:schemeClr val="dk1"/>
                </a:solidFill>
              </a:rPr>
              <a:t> Enlarging or shrinking an image.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Translation:</a:t>
            </a:r>
            <a:r>
              <a:rPr lang="en" sz="1300">
                <a:solidFill>
                  <a:schemeClr val="dk1"/>
                </a:solidFill>
              </a:rPr>
              <a:t> Moving an image to a different position.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Shearing:</a:t>
            </a:r>
            <a:r>
              <a:rPr lang="en" sz="1300">
                <a:solidFill>
                  <a:schemeClr val="dk1"/>
                </a:solidFill>
              </a:rPr>
              <a:t> Slanting the image along an axis.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What Can We Do?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Move</a:t>
            </a:r>
            <a:r>
              <a:rPr lang="en" sz="1300">
                <a:solidFill>
                  <a:schemeClr val="dk1"/>
                </a:solidFill>
              </a:rPr>
              <a:t> a picture from one place to another!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Stretch</a:t>
            </a:r>
            <a:r>
              <a:rPr lang="en" sz="1300">
                <a:solidFill>
                  <a:schemeClr val="dk1"/>
                </a:solidFill>
              </a:rPr>
              <a:t> a picture to make it bigger or smaller!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Tilt</a:t>
            </a:r>
            <a:r>
              <a:rPr lang="en" sz="1300">
                <a:solidFill>
                  <a:schemeClr val="dk1"/>
                </a:solidFill>
              </a:rPr>
              <a:t> a picture like leaning a chair!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Example Uses: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Geometric corrections in satellite imagery.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Perspective adjustments in photography.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Fun Activity: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 Stretch your hands </a:t>
            </a:r>
            <a:r>
              <a:rPr b="1" lang="en" sz="1300">
                <a:solidFill>
                  <a:schemeClr val="dk1"/>
                </a:solidFill>
              </a:rPr>
              <a:t>wide</a:t>
            </a:r>
            <a:r>
              <a:rPr lang="en" sz="1300">
                <a:solidFill>
                  <a:schemeClr val="dk1"/>
                </a:solidFill>
              </a:rPr>
              <a:t> like a big image, then </a:t>
            </a:r>
            <a:r>
              <a:rPr b="1" lang="en" sz="1300">
                <a:solidFill>
                  <a:schemeClr val="dk1"/>
                </a:solidFill>
              </a:rPr>
              <a:t>small</a:t>
            </a:r>
            <a:r>
              <a:rPr lang="en" sz="1300">
                <a:solidFill>
                  <a:schemeClr val="dk1"/>
                </a:solidFill>
              </a:rPr>
              <a:t> like a tiny one!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4">
            <a:alphaModFix/>
          </a:blip>
          <a:srcRect b="0" l="1603" r="0" t="0"/>
          <a:stretch/>
        </p:blipFill>
        <p:spPr>
          <a:xfrm>
            <a:off x="4418675" y="2495550"/>
            <a:ext cx="4062125" cy="20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66900" y="223400"/>
            <a:ext cx="7753200" cy="80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2000"/>
              <a:t>Write a script to rotate, flip, and apply transformations to an image.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66950" y="973150"/>
            <a:ext cx="8810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import cv2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import numpy as np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from google.colab.patches import cv2_imshow  # Import cv2_imshow for Colab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# Load the image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image = cv2.imread("/content/cat.png")  # Change to your image file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# 1. Rotate 90 degrees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rotated = cv2.rotate(image, cv2.ROTATE_90_CLOCKWISE)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# 2. Flip the image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flipped_h = cv2.flip(image, 1)  # Horizontal flip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flipped_v = cv2.flip(image, 0)  # Vertical flip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# 3. Apply an affine transformation (shear)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rows, cols, _ = image.shape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pts1 = np.float32([[50, 50], [200, 50], [50, 200]])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pts2 = np.float32([[10, 100], [200, 50], [100, 250]])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06" name="Google Shape;106;p18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166900" y="223400"/>
            <a:ext cx="7753200" cy="80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2000"/>
              <a:t>Write a script to rotate, flip, and apply transformations to an image.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66900" y="1066600"/>
            <a:ext cx="88101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matrix = cv2.getAffineTransform(pts1, pts2)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transformed = cv2.warpAffine(image, matrix, (cols, rows))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# Display images using cv2_imshow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cv2_imshow(image)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cv2_imshow(rotated)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cv2_imshow(flipped_h)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cv2_imshow(flipped_v)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cv2_imshow(transformed)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cv2.waitKey(0)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cv2.destroyAllWindows()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15" name="Google Shape;115;p19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166900" y="1066600"/>
            <a:ext cx="88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900" y="685275"/>
            <a:ext cx="3276600" cy="388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0000" y="661975"/>
            <a:ext cx="2647950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7800" y="675750"/>
            <a:ext cx="2114550" cy="39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title="New Omo 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66900" y="223400"/>
            <a:ext cx="775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2000"/>
              <a:t>Output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166900" y="1066600"/>
            <a:ext cx="88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5" name="Google Shape;135;p21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166900" y="223400"/>
            <a:ext cx="775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2000"/>
              <a:t>Exercise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918600"/>
            <a:ext cx="82122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1. What is the purpose of an image transformation?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A) To convert an image to a video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To change an image’s colors only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To move, turn, or change the structure of an image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To compress the image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C) To move, turn, or change the structure of an image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2. What is rotation in image processing?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A) Moving an image to a different folder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B) Turning an image left or right around a fixed point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C) Zooming into an image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D) Blurring the edges of an image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Answer:</a:t>
            </a:r>
            <a:r>
              <a:rPr lang="en" sz="1200">
                <a:solidFill>
                  <a:schemeClr val="dk1"/>
                </a:solidFill>
              </a:rPr>
              <a:t> B) Turning an image left or right around a fixed point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