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f790c9A8j/bxVNyV202DIMVc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f431dcbf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4f431dcbf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f431dcbf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4f431dcbf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f431dcbf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4f431dcbf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dc74f02d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4dc74f02d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5d5f3a1de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35d5f3a1de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f431dcb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4f431dcb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dc74f02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4dc74f02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dc74f02d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4dc74f02d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f431dcbf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4f431dcbf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f431dcbf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4f431dcbf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f431dcbf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4f431dcbf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f431dcbf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4f431dcbf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340550" y="1107900"/>
            <a:ext cx="6578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12 : 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 Project 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1400725" y="2192675"/>
            <a:ext cx="6578100" cy="13008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Interactive Image Editor with OpenCV</a:t>
            </a:r>
            <a:endParaRPr b="1"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78593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project provides an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interactive GUI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where users can apply filters, adjust brightness/contrast, draw shapes, add text, and transform images in real time.</a:t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f431dcbf7_0_1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34f431dcbf7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4f431dcbf7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4f431dcbf7_0_125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34f431dcbf7_0_12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4f431dcbf7_0_125"/>
          <p:cNvSpPr txBox="1"/>
          <p:nvPr/>
        </p:nvSpPr>
        <p:spPr>
          <a:xfrm>
            <a:off x="0" y="62425"/>
            <a:ext cx="8386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 Code :</a:t>
            </a:r>
            <a:r>
              <a:rPr b="1" lang="en" sz="2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6/7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Interactive Image Editor with OpenCV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60" name="Google Shape;160;g34f431dcbf7_0_125"/>
          <p:cNvSpPr txBox="1"/>
          <p:nvPr/>
        </p:nvSpPr>
        <p:spPr>
          <a:xfrm>
            <a:off x="61950" y="536025"/>
            <a:ext cx="85593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elif filter_mode == 4:  # Pencil Sketch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gray = cv2.cvtColor(img, cv2.COLOR_BGR2GRAY)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inverted = cv2.bitwise_not(gray)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blurred = cv2.GaussianBlur(inverted, (21, 21), 0)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sketch = cv2.divide(gray, blurred, scale=256.0)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img = cv2.cvtColor(sketch, cv2.COLOR_GRAY2BGR)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elif filter_mode == 5:  # Invert Colors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img = cv2.bitwise_not(img)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# Rotate image (Section 10)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if rotation != 0: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h, w = img.shape[:2]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M = cv2.getRotationMatrix2D((w//2, h//2), rotation, 1.0)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img = cv2.warpAffine(img, M, (w, h))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431dcbf7_0_1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34f431dcbf7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4f431dcbf7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4f431dcbf7_0_135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34f431dcbf7_0_13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4f431dcbf7_0_135"/>
          <p:cNvSpPr txBox="1"/>
          <p:nvPr/>
        </p:nvSpPr>
        <p:spPr>
          <a:xfrm>
            <a:off x="0" y="108113"/>
            <a:ext cx="8529600" cy="500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 Code :</a:t>
            </a:r>
            <a:r>
              <a:rPr b="1" lang="en" sz="2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7/7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Interactive Image Editor with OpenCV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71" name="Google Shape;171;g34f431dcbf7_0_135"/>
          <p:cNvSpPr txBox="1"/>
          <p:nvPr/>
        </p:nvSpPr>
        <p:spPr>
          <a:xfrm>
            <a:off x="25475" y="659425"/>
            <a:ext cx="9074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# Flip image (Section 10)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if flip_mode == 1: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img = cv2.flip(img, 1)  # Horizontal flip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elif flip_mode == 2: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img = cv2.flip(img, 0)  # Vertical flip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# Add text (Section 8)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cv2.putText(img, "OpenCV Mini Project", (10, 30), cv2.FONT_HERSHEY_SIMPLEX, 0.7, (255, 0, 0), 2)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# Display the image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cv2.imshow("Interactive Image Editor", img)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# Exit on 'ESC' key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if cv2.waitKey(1) == 27: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break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# Release resources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cap.release()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cv2.destroyAllWindows()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f431dcbf7_0_15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34f431dcbf7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4f431dcbf7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4f431dcbf7_0_159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34f431dcbf7_0_15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34f431dcbf7_0_159"/>
          <p:cNvSpPr txBox="1"/>
          <p:nvPr/>
        </p:nvSpPr>
        <p:spPr>
          <a:xfrm>
            <a:off x="68750" y="6855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Mini Project Output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3300">
              <a:solidFill>
                <a:schemeClr val="dk1"/>
              </a:solidFill>
            </a:endParaRPr>
          </a:p>
        </p:txBody>
      </p:sp>
      <p:pic>
        <p:nvPicPr>
          <p:cNvPr id="182" name="Google Shape;182;g34f431dcbf7_0_1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760402"/>
            <a:ext cx="9143999" cy="419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dc74f02d8_1_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34dc74f02d8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4dc74f02d8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4dc74f02d8_1_2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34dc74f02d8_1_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4dc74f02d8_1_2"/>
          <p:cNvSpPr txBox="1"/>
          <p:nvPr/>
        </p:nvSpPr>
        <p:spPr>
          <a:xfrm>
            <a:off x="2860275" y="2101625"/>
            <a:ext cx="333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Thank- You !</a:t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5d5f3a1de_1_14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335d5f3a1de_1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335d5f3a1de_1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35d5f3a1de_1_141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335d5f3a1de_1_14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335d5f3a1de_1_141"/>
          <p:cNvSpPr txBox="1"/>
          <p:nvPr/>
        </p:nvSpPr>
        <p:spPr>
          <a:xfrm>
            <a:off x="68750" y="297150"/>
            <a:ext cx="6578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Interactive Image Editor with OpenCV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69" name="Google Shape;69;g335d5f3a1de_1_141"/>
          <p:cNvSpPr txBox="1"/>
          <p:nvPr/>
        </p:nvSpPr>
        <p:spPr>
          <a:xfrm>
            <a:off x="200650" y="975575"/>
            <a:ext cx="6578100" cy="26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Live Webcam Feed</a:t>
            </a:r>
            <a:b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Interactive Trackbars for Adjustments</a:t>
            </a:r>
            <a:b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Drawing &amp; Text Overlays</a:t>
            </a:r>
            <a:b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Image Transformations (Rotate, Flip, Crop, Resize)</a:t>
            </a:r>
            <a:b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Multiple Filters (Blur, Grayscale, Edge Detection, etc.)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g335d5f3a1de_1_141"/>
          <p:cNvSpPr txBox="1"/>
          <p:nvPr/>
        </p:nvSpPr>
        <p:spPr>
          <a:xfrm>
            <a:off x="4420725" y="1016675"/>
            <a:ext cx="6578100" cy="2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You’ll Learn</a:t>
            </a:r>
            <a:endParaRPr b="1" sz="1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Section 1-3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Load &amp; display live webcam feed.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Section 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Work with BGR/Grayscale color models.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Section 5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Adjust brightness &amp; contrast dynamically.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Section 6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Apply filters (blur, edges, sketch).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Section 7-8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Draw shapes &amp; add text.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✅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Section 9-10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Resize, rotate, and flip images.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f431dcbf7_0_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g34f431dcbf7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34f431dcbf7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34f431dcbf7_0_4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g34f431dcbf7_0_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34f431dcbf7_0_4"/>
          <p:cNvSpPr txBox="1"/>
          <p:nvPr/>
        </p:nvSpPr>
        <p:spPr>
          <a:xfrm>
            <a:off x="68750" y="297150"/>
            <a:ext cx="71874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 Code : Part 1/7 : 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Interactive Image Editor with OpenCV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81" name="Google Shape;81;g34f431dcbf7_0_4"/>
          <p:cNvSpPr txBox="1"/>
          <p:nvPr/>
        </p:nvSpPr>
        <p:spPr>
          <a:xfrm>
            <a:off x="200650" y="1214625"/>
            <a:ext cx="65781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endParaRPr b="1" sz="1200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endParaRPr b="1" sz="1200">
              <a:solidFill>
                <a:srgbClr val="267F9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Initialize webcam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cap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=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VideoCapture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Create a window with trackbars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namedWindow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"Interactive Image Editor"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Trackbar callbacks (do nothing, just needed for OpenCV)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nothing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x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):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pass</a:t>
            </a:r>
            <a:endParaRPr b="1" sz="1200">
              <a:solidFill>
                <a:srgbClr val="AF00D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dc74f02d8_0_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g34dc74f02d8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34dc74f02d8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34dc74f02d8_0_2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g34dc74f02d8_0_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4dc74f02d8_0_2"/>
          <p:cNvSpPr txBox="1"/>
          <p:nvPr/>
        </p:nvSpPr>
        <p:spPr>
          <a:xfrm>
            <a:off x="200650" y="975575"/>
            <a:ext cx="657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g34dc74f02d8_0_2" title="Screenshot (85).png"/>
          <p:cNvPicPr preferRelativeResize="0"/>
          <p:nvPr/>
        </p:nvPicPr>
        <p:blipFill rotWithShape="1">
          <a:blip r:embed="rId6">
            <a:alphaModFix/>
          </a:blip>
          <a:srcRect b="18672" l="0" r="0" t="0"/>
          <a:stretch/>
        </p:blipFill>
        <p:spPr>
          <a:xfrm>
            <a:off x="0" y="706325"/>
            <a:ext cx="9144000" cy="4182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dc74f02d8_0_2"/>
          <p:cNvSpPr txBox="1"/>
          <p:nvPr/>
        </p:nvSpPr>
        <p:spPr>
          <a:xfrm>
            <a:off x="68750" y="6855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Code</a:t>
            </a:r>
            <a:r>
              <a:rPr b="1" lang="en" sz="3300">
                <a:solidFill>
                  <a:schemeClr val="dk1"/>
                </a:solidFill>
              </a:rPr>
              <a:t> Output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dc74f02d8_0_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34dc74f02d8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4dc74f02d8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4dc74f02d8_0_13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34dc74f02d8_0_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34dc74f02d8_0_13"/>
          <p:cNvSpPr txBox="1"/>
          <p:nvPr/>
        </p:nvSpPr>
        <p:spPr>
          <a:xfrm>
            <a:off x="200650" y="975575"/>
            <a:ext cx="657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4" name="Google Shape;104;g34dc74f02d8_0_13" title="Screenshot (87).png"/>
          <p:cNvPicPr preferRelativeResize="0"/>
          <p:nvPr/>
        </p:nvPicPr>
        <p:blipFill rotWithShape="1">
          <a:blip r:embed="rId6">
            <a:alphaModFix/>
          </a:blip>
          <a:srcRect b="18012" l="0" r="0" t="0"/>
          <a:stretch/>
        </p:blipFill>
        <p:spPr>
          <a:xfrm>
            <a:off x="0" y="655700"/>
            <a:ext cx="9144000" cy="42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4dc74f02d8_0_13"/>
          <p:cNvSpPr txBox="1"/>
          <p:nvPr/>
        </p:nvSpPr>
        <p:spPr>
          <a:xfrm>
            <a:off x="68750" y="6855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chemeClr val="dk1"/>
                </a:solidFill>
              </a:rPr>
              <a:t>Code Output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f431dcbf7_0_8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34f431dcbf7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4f431dcbf7_0_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4f431dcbf7_0_85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34f431dcbf7_0_8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4f431dcbf7_0_85"/>
          <p:cNvSpPr txBox="1"/>
          <p:nvPr/>
        </p:nvSpPr>
        <p:spPr>
          <a:xfrm>
            <a:off x="0" y="117125"/>
            <a:ext cx="7710000" cy="500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Project Code : Part 2/7 : Interactive Image Editor with OpenCV</a:t>
            </a:r>
            <a:endParaRPr b="1" sz="2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34f431dcbf7_0_85"/>
          <p:cNvSpPr txBox="1"/>
          <p:nvPr/>
        </p:nvSpPr>
        <p:spPr>
          <a:xfrm>
            <a:off x="36950" y="617225"/>
            <a:ext cx="9107100" cy="43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# Create trackbars for brightness, contrast, and filters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cv2.createTrackbar("Brightness", "Interactive Image Editor", 50, 100, nothing)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cv2.createTrackbar("Contrast", "Interactive Image Editor", 50, 100, nothing)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cv2.createTrackbar("Filter", "Interactive Image Editor", 0, 5, nothing)  # 0: None, 1: Grayscale, 2: Blur, 3: Edges, 4: Sketch, 5: Invert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cv2.createTrackbar("Rotation", "Interactive Image Editor", 0, 360, nothing)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cv2.createTrackbar("Flip", "Interactive Image Editor", 0, 2, nothing)  # 0: None, 1: Horizontal, 2: Vertical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# Drawing mode variables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drawing = False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ix, iy = -1, -1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color = (0, 255, 0)  # Green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thickness = 2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f431dcbf7_0_9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34f431dcbf7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4f431dcbf7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4f431dcbf7_0_95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34f431dcbf7_0_9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4f431dcbf7_0_95"/>
          <p:cNvSpPr txBox="1"/>
          <p:nvPr/>
        </p:nvSpPr>
        <p:spPr>
          <a:xfrm>
            <a:off x="0" y="62425"/>
            <a:ext cx="8160900" cy="500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 Code :</a:t>
            </a:r>
            <a:r>
              <a:rPr b="1" lang="en" sz="2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3/7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Interactive Image Editor with OpenCV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27" name="Google Shape;127;g34f431dcbf7_0_95"/>
          <p:cNvSpPr txBox="1"/>
          <p:nvPr/>
        </p:nvSpPr>
        <p:spPr>
          <a:xfrm>
            <a:off x="67150" y="627800"/>
            <a:ext cx="88548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# Mouse callback for drawing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def draw(event, x, y, flags, param):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global ix, iy, drawing, img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if event == cv2.EVENT_LBUTTONDOWN: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drawing = True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ix, iy = x, y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elif event == cv2.EVENT_MOUSEMOVE: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if drawing: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    cv2.line(img, (ix, iy), (x, y), color, thickness)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    ix, iy = x, y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elif event == cv2.EVENT_LBUTTONUP: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drawing = False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cv2.line(img, (ix, iy), (x, y), color, thickness)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f431dcbf7_0_10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34f431dcbf7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1675" y="-1479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4f431dcbf7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4f431dcbf7_0_105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34f431dcbf7_0_10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4f431dcbf7_0_105"/>
          <p:cNvSpPr txBox="1"/>
          <p:nvPr/>
        </p:nvSpPr>
        <p:spPr>
          <a:xfrm>
            <a:off x="0" y="0"/>
            <a:ext cx="8355600" cy="500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 Code :</a:t>
            </a:r>
            <a:r>
              <a:rPr b="1" lang="en" sz="2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4/7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Interactive Image Editor with OpenCV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38" name="Google Shape;138;g34f431dcbf7_0_105"/>
          <p:cNvSpPr txBox="1"/>
          <p:nvPr/>
        </p:nvSpPr>
        <p:spPr>
          <a:xfrm>
            <a:off x="3900" y="597700"/>
            <a:ext cx="8925900" cy="4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cv2.setMouseCallback("Interactive Image Editor", draw)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while True: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# Read frame from webcam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ret, img = cap.read()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if not ret: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break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# Get trackbar values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brightness = cv2.getTrackbarPos("Brightness", "Interactive Image Editor") - 50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contrast = cv2.getTrackbarPos("Contrast", "Interactive Image Editor") / 50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filter_mode = cv2.getTrackbarPos("Filter", "Interactive Image Editor")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rotation = cv2.getTrackbarPos("Rotation", "Interactive Image Editor")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flip_mode = cv2.getTrackbarPos("Flip", "Interactive Image Editor")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431dcbf7_0_1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34f431dcbf7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4f431dcbf7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4f431dcbf7_0_115"/>
          <p:cNvSpPr txBox="1"/>
          <p:nvPr/>
        </p:nvSpPr>
        <p:spPr>
          <a:xfrm>
            <a:off x="530250" y="360575"/>
            <a:ext cx="5525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34f431dcbf7_0_1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4f431dcbf7_0_115"/>
          <p:cNvSpPr txBox="1"/>
          <p:nvPr/>
        </p:nvSpPr>
        <p:spPr>
          <a:xfrm>
            <a:off x="0" y="108113"/>
            <a:ext cx="8816700" cy="500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Project Code :</a:t>
            </a:r>
            <a:r>
              <a:rPr b="1" lang="en" sz="205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Part 5/7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Interactive Image Editor with OpenCV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49" name="Google Shape;149;g34f431dcbf7_0_115"/>
          <p:cNvSpPr txBox="1"/>
          <p:nvPr/>
        </p:nvSpPr>
        <p:spPr>
          <a:xfrm>
            <a:off x="0" y="644000"/>
            <a:ext cx="90183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# Adjust brightness &amp; contrast (Section 5)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img = cv2.convertScaleAbs(img, alpha=contrast, beta=brightness)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# Apply filters (Section 6)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if filter_mode == 1:  # Grayscale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img = cv2.cvtColor(img, cv2.COLOR_BGR2GRAY)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img = cv2.cvtColor(img, cv2.COLOR_GRAY2BGR)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elif filter_mode == 2:  # Blur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img = cv2.GaussianBlur(img, (15, 15), 0)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elif filter_mode == 3:  # Edge Detection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gray = cv2.cvtColor(img, cv2.COLOR_BGR2GRAY)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edges = cv2.Canny(gray, 100, 200)</a:t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chemeClr val="lt1"/>
                </a:highlight>
              </a:rPr>
              <a:t>        img = cv2.cvtColor(edges, cv2.COLOR_GRAY2BGR)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