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RkLpmxbyQN2aAxNpcjaEUU56p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3949409d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3949409d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fb3adfbd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3fb3adfbd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b3adfbd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3fb3adfbd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fb3adfbd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3fb3adfbd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b3adfbd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fb3adfbd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3f07cc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3f07cc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3f07cc4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3f07cc4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3f07cc4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53f07cc4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d5f3a1de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5d5f3a1de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3949409d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43949409d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3949409d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43949409d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949409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43949409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b3adfbd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3fb3adfbd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949409d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3949409d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3949409d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43949409d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949409d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43949409d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68125" y="1208450"/>
            <a:ext cx="81555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Session 3: 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Loading and Displaying Images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7224" l="0" r="0" t="4240"/>
          <a:stretch/>
        </p:blipFill>
        <p:spPr>
          <a:xfrm>
            <a:off x="1125425" y="2746475"/>
            <a:ext cx="6277400" cy="20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949409dd_1_21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343949409dd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43949409dd_1_21"/>
          <p:cNvSpPr txBox="1"/>
          <p:nvPr/>
        </p:nvSpPr>
        <p:spPr>
          <a:xfrm>
            <a:off x="148475" y="827225"/>
            <a:ext cx="8208300" cy="3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3. Closing All Windows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188038"/>
                </a:solidFill>
              </a:rPr>
              <a:t>cv2.destroyAllWindows()  </a:t>
            </a:r>
            <a:r>
              <a:rPr i="0" lang="en" u="none" cap="none" strike="noStrike">
                <a:solidFill>
                  <a:srgbClr val="0B5394"/>
                </a:solidFill>
              </a:rPr>
              <a:t># Close all windows when done!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" u="none" cap="none" strike="noStrike">
                <a:solidFill>
                  <a:srgbClr val="188038"/>
                </a:solidFill>
              </a:rPr>
              <a:t>cv2.destroyAllWindows()</a:t>
            </a:r>
            <a:r>
              <a:rPr i="0" lang="en" u="none" cap="none" strike="noStrike">
                <a:solidFill>
                  <a:schemeClr val="dk1"/>
                </a:solidFill>
              </a:rPr>
              <a:t> closes all OpenCV windows.</a:t>
            </a:r>
            <a:br>
              <a:rPr i="0" lang="en" u="none" cap="none" strike="noStrike">
                <a:solidFill>
                  <a:schemeClr val="dk1"/>
                </a:solidFill>
              </a:rPr>
            </a:br>
            <a:endParaRPr i="0" u="none" cap="none" strike="noStrike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If you want to </a:t>
            </a:r>
            <a:r>
              <a:rPr b="1" i="0" lang="en" u="none" cap="none" strike="noStrike">
                <a:solidFill>
                  <a:schemeClr val="dk1"/>
                </a:solidFill>
              </a:rPr>
              <a:t>close only a specific window</a:t>
            </a:r>
            <a:r>
              <a:rPr i="0" lang="en" u="none" cap="none" strike="noStrike">
                <a:solidFill>
                  <a:schemeClr val="dk1"/>
                </a:solidFill>
              </a:rPr>
              <a:t>, use: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cv2.destroyWindow(window_name)  </a:t>
            </a:r>
            <a:r>
              <a:rPr lang="en">
                <a:solidFill>
                  <a:srgbClr val="0B5394"/>
                </a:solidFill>
              </a:rPr>
              <a:t># Close a specific window</a:t>
            </a:r>
            <a:br>
              <a:rPr i="0" lang="en" u="none" cap="none" strike="noStrike">
                <a:solidFill>
                  <a:schemeClr val="dk1"/>
                </a:solidFill>
              </a:rPr>
            </a:b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g343949409dd_1_21"/>
          <p:cNvSpPr txBox="1"/>
          <p:nvPr/>
        </p:nvSpPr>
        <p:spPr>
          <a:xfrm>
            <a:off x="148475" y="286350"/>
            <a:ext cx="7476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of the Code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343949409dd_1_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fb3adfbd4_0_19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3fb3adfbd4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3fb3adfbd4_0_192"/>
          <p:cNvSpPr txBox="1"/>
          <p:nvPr/>
        </p:nvSpPr>
        <p:spPr>
          <a:xfrm>
            <a:off x="169675" y="233325"/>
            <a:ext cx="81978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Image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3fb3adfbd4_0_192"/>
          <p:cNvSpPr txBox="1"/>
          <p:nvPr/>
        </p:nvSpPr>
        <p:spPr>
          <a:xfrm>
            <a:off x="63625" y="912025"/>
            <a:ext cx="90039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This is the OpenCV library!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"pic.jpg"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Replace with your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photos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 path!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Show the image in a window named "Window"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"Window"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Wait for a key press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Close all windows when done!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Save the image as a new file (like saving your artwork)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imwrite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"C:</a:t>
            </a:r>
            <a:r>
              <a:rPr b="1" i="0" lang="en" u="none" cap="none" strike="noStrike">
                <a:solidFill>
                  <a:srgbClr val="EE0000"/>
                </a:solidFill>
                <a:highlight>
                  <a:srgbClr val="FFFFFF"/>
                </a:highlight>
              </a:rPr>
              <a:t>\\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</a:rPr>
              <a:t>SAMPLE_PATH</a:t>
            </a:r>
            <a:r>
              <a:rPr b="1" i="0" lang="en" u="none" cap="none" strike="noStrike">
                <a:solidFill>
                  <a:srgbClr val="EE0000"/>
                </a:solidFill>
                <a:highlight>
                  <a:srgbClr val="FFFFFF"/>
                </a:highlight>
              </a:rPr>
              <a:t>\\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Image_Processing_Course</a:t>
            </a:r>
            <a:r>
              <a:rPr b="1" i="0" lang="en" u="none" cap="none" strike="noStrike">
                <a:solidFill>
                  <a:srgbClr val="EE0000"/>
                </a:solidFill>
                <a:highlight>
                  <a:srgbClr val="FFFFFF"/>
                </a:highlight>
              </a:rPr>
              <a:t>\\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saved_imag.jpg"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55" name="Google Shape;155;g33fb3adfbd4_0_19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b3adfbd4_0_20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33fb3adfbd4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3fb3adfbd4_0_204" title="Screenshot (13).png"/>
          <p:cNvPicPr preferRelativeResize="0"/>
          <p:nvPr/>
        </p:nvPicPr>
        <p:blipFill rotWithShape="1">
          <a:blip r:embed="rId4">
            <a:alphaModFix/>
          </a:blip>
          <a:srcRect b="8049" l="0" r="0" t="4261"/>
          <a:stretch/>
        </p:blipFill>
        <p:spPr>
          <a:xfrm>
            <a:off x="0" y="447575"/>
            <a:ext cx="9144000" cy="45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3fb3adfbd4_0_20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b3adfbd4_0_2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33fb3adfbd4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3fb3adfbd4_0_210" title="Screenshot (14).png"/>
          <p:cNvPicPr preferRelativeResize="0"/>
          <p:nvPr/>
        </p:nvPicPr>
        <p:blipFill rotWithShape="1">
          <a:blip r:embed="rId4">
            <a:alphaModFix/>
          </a:blip>
          <a:srcRect b="8500" l="0" r="0" t="8408"/>
          <a:stretch/>
        </p:blipFill>
        <p:spPr>
          <a:xfrm>
            <a:off x="0" y="485650"/>
            <a:ext cx="9144000" cy="444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3fb3adfbd4_0_2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b3adfbd4_0_19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33fb3adfbd4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3fb3adfbd4_0_198"/>
          <p:cNvSpPr txBox="1"/>
          <p:nvPr/>
        </p:nvSpPr>
        <p:spPr>
          <a:xfrm>
            <a:off x="339375" y="177375"/>
            <a:ext cx="6861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of the Code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3fb3adfbd4_0_198"/>
          <p:cNvSpPr txBox="1"/>
          <p:nvPr/>
        </p:nvSpPr>
        <p:spPr>
          <a:xfrm>
            <a:off x="551475" y="763575"/>
            <a:ext cx="69888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File Format Support</a:t>
            </a:r>
            <a:br>
              <a:rPr b="1" i="0" lang="en" u="none" cap="none" strike="noStrike">
                <a:solidFill>
                  <a:schemeClr val="dk1"/>
                </a:solidFill>
              </a:rPr>
            </a:br>
            <a:endParaRPr b="1" i="0" u="none" cap="none" strike="noStrike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OpenCV can save images in different formats (</a:t>
            </a:r>
            <a:r>
              <a:rPr i="0" lang="en" u="none" cap="none" strike="noStrike">
                <a:solidFill>
                  <a:srgbClr val="188038"/>
                </a:solidFill>
              </a:rPr>
              <a:t>.jpg</a:t>
            </a:r>
            <a:r>
              <a:rPr i="0" lang="en" u="none" cap="none" strike="noStrike">
                <a:solidFill>
                  <a:schemeClr val="dk1"/>
                </a:solidFill>
              </a:rPr>
              <a:t>, </a:t>
            </a:r>
            <a:r>
              <a:rPr i="0" lang="en" u="none" cap="none" strike="noStrike">
                <a:solidFill>
                  <a:srgbClr val="188038"/>
                </a:solidFill>
              </a:rPr>
              <a:t>.png</a:t>
            </a:r>
            <a:r>
              <a:rPr i="0" lang="en" u="none" cap="none" strike="noStrike">
                <a:solidFill>
                  <a:schemeClr val="dk1"/>
                </a:solidFill>
              </a:rPr>
              <a:t>, </a:t>
            </a:r>
            <a:r>
              <a:rPr i="0" lang="en" u="none" cap="none" strike="noStrike">
                <a:solidFill>
                  <a:srgbClr val="188038"/>
                </a:solidFill>
              </a:rPr>
              <a:t>.bmp</a:t>
            </a:r>
            <a:r>
              <a:rPr i="0" lang="en" u="none" cap="none" strike="noStrike">
                <a:solidFill>
                  <a:schemeClr val="dk1"/>
                </a:solidFill>
              </a:rPr>
              <a:t>, </a:t>
            </a:r>
            <a:r>
              <a:rPr i="0" lang="en" u="none" cap="none" strike="noStrike">
                <a:solidFill>
                  <a:srgbClr val="188038"/>
                </a:solidFill>
              </a:rPr>
              <a:t>.tiff</a:t>
            </a:r>
            <a:r>
              <a:rPr i="0" lang="en" u="none" cap="none" strike="noStrike">
                <a:solidFill>
                  <a:schemeClr val="dk1"/>
                </a:solidFill>
              </a:rPr>
              <a:t>, etc.).</a:t>
            </a:r>
            <a:br>
              <a:rPr i="0" lang="en" u="none" cap="none" strike="noStrike">
                <a:solidFill>
                  <a:schemeClr val="dk1"/>
                </a:solidFill>
              </a:rPr>
            </a:b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</a:rPr>
              <a:t>Example:</a:t>
            </a:r>
            <a:br>
              <a:rPr i="0" lang="en" u="none" cap="none" strike="noStrike">
                <a:solidFill>
                  <a:schemeClr val="dk1"/>
                </a:solidFill>
              </a:rPr>
            </a:br>
            <a:br>
              <a:rPr i="0" lang="en" u="none" cap="none" strike="noStrike">
                <a:solidFill>
                  <a:schemeClr val="dk1"/>
                </a:solidFill>
              </a:rPr>
            </a:br>
            <a:br>
              <a:rPr i="0" lang="en" u="none" cap="none" strike="noStrike">
                <a:solidFill>
                  <a:schemeClr val="dk1"/>
                </a:solidFill>
              </a:rPr>
            </a:br>
            <a:r>
              <a:rPr b="1" i="0" lang="en" u="none" cap="none" strike="noStrike">
                <a:solidFill>
                  <a:srgbClr val="188038"/>
                </a:solidFill>
              </a:rPr>
              <a:t>cv2.imwrite("saved_image.png", image)  </a:t>
            </a:r>
            <a:r>
              <a:rPr b="1" i="0" lang="en" u="none" cap="none" strike="noStrike">
                <a:solidFill>
                  <a:srgbClr val="3D85C6"/>
                </a:solidFill>
              </a:rPr>
              <a:t># Saves as PNG</a:t>
            </a:r>
            <a:endParaRPr b="1" i="0" u="none" cap="none" strike="noStrike">
              <a:solidFill>
                <a:srgbClr val="3D85C6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</a:rPr>
              <a:t>Overwrite Warning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" u="none" cap="none" strike="noStrike">
                <a:solidFill>
                  <a:schemeClr val="dk1"/>
                </a:solidFill>
              </a:rPr>
              <a:t>If a file with the same name exists, OpenCV </a:t>
            </a:r>
            <a:r>
              <a:rPr b="1" i="0" lang="en" u="none" cap="none" strike="noStrike">
                <a:solidFill>
                  <a:schemeClr val="dk1"/>
                </a:solidFill>
              </a:rPr>
              <a:t>will overwrite</a:t>
            </a:r>
            <a:r>
              <a:rPr i="0" lang="en" u="none" cap="none" strike="noStrike">
                <a:solidFill>
                  <a:schemeClr val="dk1"/>
                </a:solidFill>
              </a:rPr>
              <a:t> it without warning.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</a:rPr>
              <a:t>Saving Processed Images as well</a:t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180" name="Google Shape;180;g33fb3adfbd4_0_19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3f07cc41e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53f07cc41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53f07cc41e_0_0"/>
          <p:cNvSpPr txBox="1"/>
          <p:nvPr/>
        </p:nvSpPr>
        <p:spPr>
          <a:xfrm>
            <a:off x="339375" y="177375"/>
            <a:ext cx="6861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" sz="2400">
                <a:solidFill>
                  <a:schemeClr val="dk1"/>
                </a:solidFill>
              </a:rPr>
              <a:t>ercise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53f07cc41e_0_0"/>
          <p:cNvSpPr txBox="1"/>
          <p:nvPr/>
        </p:nvSpPr>
        <p:spPr>
          <a:xfrm>
            <a:off x="551475" y="763575"/>
            <a:ext cx="6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189" name="Google Shape;189;g353f07cc41e_0_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53f07cc41e_0_0"/>
          <p:cNvSpPr txBox="1"/>
          <p:nvPr/>
        </p:nvSpPr>
        <p:spPr>
          <a:xfrm>
            <a:off x="106950" y="928650"/>
            <a:ext cx="89301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What is the functio</a:t>
            </a:r>
            <a:r>
              <a:rPr b="1" lang="en" sz="1200">
                <a:solidFill>
                  <a:schemeClr val="dk1"/>
                </a:solidFill>
              </a:rPr>
              <a:t>n of cv2.imshow("Window", image) i</a:t>
            </a:r>
            <a:r>
              <a:rPr b="1" lang="en" sz="1200">
                <a:solidFill>
                  <a:schemeClr val="dk1"/>
                </a:solidFill>
              </a:rPr>
              <a:t>n OpenCV?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It loads an image from disk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It saves an image to a file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It displays the image in a window titled "Window"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It resizes the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C. It displays the image in a window titled "Window"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How can you close a specific OpenCV window by its name?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A. cv2.close("Window")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cv2.removeWindow("Window")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cv2.destroyWindow("Window")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cv2.exitWindow("Window"</a:t>
            </a:r>
            <a:r>
              <a:rPr lang="en" sz="1200">
                <a:solidFill>
                  <a:srgbClr val="188038"/>
                </a:solidFill>
              </a:rPr>
              <a:t>)</a:t>
            </a:r>
            <a:endParaRPr sz="1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rgbClr val="188038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 Answer: C. cv2.destroyWindow("Window")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3f07cc41e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353f07cc41e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53f07cc41e_0_8"/>
          <p:cNvSpPr txBox="1"/>
          <p:nvPr/>
        </p:nvSpPr>
        <p:spPr>
          <a:xfrm>
            <a:off x="339375" y="177375"/>
            <a:ext cx="6861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" sz="2400">
                <a:solidFill>
                  <a:schemeClr val="dk1"/>
                </a:solidFill>
              </a:rPr>
              <a:t>ercise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53f07cc41e_0_8"/>
          <p:cNvSpPr txBox="1"/>
          <p:nvPr/>
        </p:nvSpPr>
        <p:spPr>
          <a:xfrm>
            <a:off x="551475" y="763575"/>
            <a:ext cx="6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199" name="Google Shape;199;g353f07cc41e_0_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53f07cc41e_0_8"/>
          <p:cNvSpPr txBox="1"/>
          <p:nvPr/>
        </p:nvSpPr>
        <p:spPr>
          <a:xfrm>
            <a:off x="78300" y="826450"/>
            <a:ext cx="88623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Which of the following file formats is </a:t>
            </a:r>
            <a:r>
              <a:rPr b="1" i="1" lang="en" sz="1200">
                <a:solidFill>
                  <a:schemeClr val="dk1"/>
                </a:solidFill>
              </a:rPr>
              <a:t>not</a:t>
            </a:r>
            <a:r>
              <a:rPr b="1" lang="en" sz="1200">
                <a:solidFill>
                  <a:schemeClr val="dk1"/>
                </a:solidFill>
              </a:rPr>
              <a:t> supported by OpenCV for saving images?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.jpg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.png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.docx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.tiff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C. .docx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What does th</a:t>
            </a:r>
            <a:r>
              <a:rPr b="1" lang="en" sz="1200">
                <a:solidFill>
                  <a:schemeClr val="dk1"/>
                </a:solidFill>
              </a:rPr>
              <a:t>e cv2.imwrite() f</a:t>
            </a:r>
            <a:r>
              <a:rPr b="1" lang="en" sz="1200">
                <a:solidFill>
                  <a:schemeClr val="dk1"/>
                </a:solidFill>
              </a:rPr>
              <a:t>unction return after execution?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The image array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The image path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A boolean indicating success or failure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The size of the saved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C. A boolean indicating success or failure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3f07cc41e_0_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353f07cc41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53f07cc41e_0_16"/>
          <p:cNvSpPr txBox="1"/>
          <p:nvPr/>
        </p:nvSpPr>
        <p:spPr>
          <a:xfrm>
            <a:off x="339375" y="177375"/>
            <a:ext cx="68616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1" lang="en" sz="2400">
                <a:solidFill>
                  <a:schemeClr val="dk1"/>
                </a:solidFill>
              </a:rPr>
              <a:t>ercise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53f07cc41e_0_16"/>
          <p:cNvSpPr txBox="1"/>
          <p:nvPr/>
        </p:nvSpPr>
        <p:spPr>
          <a:xfrm>
            <a:off x="551475" y="763575"/>
            <a:ext cx="6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209" name="Google Shape;209;g353f07cc41e_0_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353f07cc41e_0_16"/>
          <p:cNvSpPr txBox="1"/>
          <p:nvPr/>
        </p:nvSpPr>
        <p:spPr>
          <a:xfrm>
            <a:off x="0" y="763575"/>
            <a:ext cx="85602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 What is a potential risk when saving images usin</a:t>
            </a:r>
            <a:r>
              <a:rPr b="1" lang="en" sz="1200">
                <a:solidFill>
                  <a:schemeClr val="dk1"/>
                </a:solidFill>
              </a:rPr>
              <a:t>g cv2.imwrite() i</a:t>
            </a:r>
            <a:r>
              <a:rPr b="1" lang="en" sz="1200">
                <a:solidFill>
                  <a:schemeClr val="dk1"/>
                </a:solidFill>
              </a:rPr>
              <a:t>n OpenCV?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A. The image may open twice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B. The image might not display properly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C. It can overwrite existing files without warning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D. It always saves in grayscale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 C. It can overwrite existing files without warning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d5f3a1de_1_1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335d5f3a1de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35d5f3a1de_1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5d5f3a1de_1_141"/>
          <p:cNvSpPr txBox="1"/>
          <p:nvPr/>
        </p:nvSpPr>
        <p:spPr>
          <a:xfrm>
            <a:off x="275725" y="360575"/>
            <a:ext cx="6882600" cy="615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terminal install required libraries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335d5f3a1de_1_141" title="Screenshot (7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11" y="975575"/>
            <a:ext cx="89630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335d5f3a1de_1_141"/>
          <p:cNvSpPr txBox="1"/>
          <p:nvPr/>
        </p:nvSpPr>
        <p:spPr>
          <a:xfrm>
            <a:off x="275725" y="2142250"/>
            <a:ext cx="86751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</a:rPr>
              <a:t>Opening an Image</a:t>
            </a:r>
            <a:endParaRPr b="1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sz="1300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sz="1300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This is the OpenCV library!</a:t>
            </a:r>
            <a:endParaRPr i="0" sz="130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Open an image (like opening a treasure chest!)</a:t>
            </a:r>
            <a:endParaRPr i="0" sz="130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300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sz="1300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sz="1300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sz="1300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"path/to/your_image.jpg"</a:t>
            </a:r>
            <a:r>
              <a:rPr i="0" lang="en" sz="1300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i="0" lang="en" sz="1300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Replace with your </a:t>
            </a:r>
            <a:r>
              <a:rPr lang="en" sz="1300">
                <a:solidFill>
                  <a:srgbClr val="008000"/>
                </a:solidFill>
                <a:highlight>
                  <a:srgbClr val="FFFFFF"/>
                </a:highlight>
              </a:rPr>
              <a:t>photos</a:t>
            </a:r>
            <a:r>
              <a:rPr i="0" lang="en" sz="1300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 path!</a:t>
            </a:r>
            <a:endParaRPr i="0" sz="130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335d5f3a1de_1_141" title="New Omo LOGO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3949409dd_1_5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343949409dd_1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343949409dd_1_56"/>
          <p:cNvSpPr txBox="1"/>
          <p:nvPr/>
        </p:nvSpPr>
        <p:spPr>
          <a:xfrm>
            <a:off x="275725" y="360575"/>
            <a:ext cx="6882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43949409dd_1_56"/>
          <p:cNvSpPr txBox="1"/>
          <p:nvPr/>
        </p:nvSpPr>
        <p:spPr>
          <a:xfrm>
            <a:off x="275725" y="2142250"/>
            <a:ext cx="86751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343949409dd_1_56" title="Screenshot (10).png"/>
          <p:cNvPicPr preferRelativeResize="0"/>
          <p:nvPr/>
        </p:nvPicPr>
        <p:blipFill rotWithShape="1">
          <a:blip r:embed="rId4">
            <a:alphaModFix/>
          </a:blip>
          <a:srcRect b="7841" l="0" r="0" t="3450"/>
          <a:stretch/>
        </p:blipFill>
        <p:spPr>
          <a:xfrm>
            <a:off x="0" y="435416"/>
            <a:ext cx="9144000" cy="456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343949409dd_1_5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949409dd_1_6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3949409dd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3949409dd_1_65"/>
          <p:cNvSpPr txBox="1"/>
          <p:nvPr/>
        </p:nvSpPr>
        <p:spPr>
          <a:xfrm>
            <a:off x="275725" y="360575"/>
            <a:ext cx="6882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43949409dd_1_65"/>
          <p:cNvSpPr txBox="1"/>
          <p:nvPr/>
        </p:nvSpPr>
        <p:spPr>
          <a:xfrm>
            <a:off x="275725" y="2142250"/>
            <a:ext cx="8675100" cy="27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343949409dd_1_65" title="Screenshot (12).png"/>
          <p:cNvPicPr preferRelativeResize="0"/>
          <p:nvPr/>
        </p:nvPicPr>
        <p:blipFill rotWithShape="1">
          <a:blip r:embed="rId4">
            <a:alphaModFix/>
          </a:blip>
          <a:srcRect b="8512" l="0" r="0" t="3459"/>
          <a:stretch/>
        </p:blipFill>
        <p:spPr>
          <a:xfrm>
            <a:off x="0" y="400200"/>
            <a:ext cx="9144000" cy="452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43949409dd_1_6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949409dd_0_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343949409dd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43949409dd_0_17"/>
          <p:cNvSpPr txBox="1"/>
          <p:nvPr/>
        </p:nvSpPr>
        <p:spPr>
          <a:xfrm>
            <a:off x="275725" y="360575"/>
            <a:ext cx="6882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of the Code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43949409dd_0_17"/>
          <p:cNvSpPr txBox="1"/>
          <p:nvPr/>
        </p:nvSpPr>
        <p:spPr>
          <a:xfrm>
            <a:off x="169700" y="890850"/>
            <a:ext cx="89166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Importing OpenCV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import cv2 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# This is the OpenCV library!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library, which is a powerful tool for image and video processing in Python.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importing </a:t>
            </a:r>
            <a:r>
              <a:rPr b="0" i="0" lang="en" sz="1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gain access to OpenCV functions for reading, displaying, and processing images.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image = cv2.imread("path/to/your_image.jpg") 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# Replace with your </a:t>
            </a:r>
            <a:r>
              <a:rPr lang="en" sz="1200">
                <a:solidFill>
                  <a:schemeClr val="dk2"/>
                </a:solidFill>
              </a:rPr>
              <a:t>photos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path!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image from a specified file path.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returns the image as a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array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stores pixel values.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It Works Internally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reads an image, it loads it as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BGR (Blue-Green-Red) array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default.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pixel in the image is represented as an array of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values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corresponding to the intensity of blue, green, and red.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343949409dd_0_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b3adfbd4_0_186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33fb3adfbd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b3adfbd4_0_186"/>
          <p:cNvSpPr txBox="1"/>
          <p:nvPr/>
        </p:nvSpPr>
        <p:spPr>
          <a:xfrm>
            <a:off x="148475" y="1124175"/>
            <a:ext cx="8208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This is the OpenCV library!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"pic.jpg"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Replace with your photo's path!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Show the image in a window named "Window"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"Window"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Wait for a key press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()  </a:t>
            </a:r>
            <a:r>
              <a:rPr b="1"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Close all windows when done!</a:t>
            </a:r>
            <a:endParaRPr b="1"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  <p:sp>
        <p:nvSpPr>
          <p:cNvPr id="106" name="Google Shape;106;g33fb3adfbd4_0_186"/>
          <p:cNvSpPr txBox="1"/>
          <p:nvPr/>
        </p:nvSpPr>
        <p:spPr>
          <a:xfrm>
            <a:off x="148475" y="296950"/>
            <a:ext cx="7476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Image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3fb3adfbd4_0_186"/>
          <p:cNvSpPr txBox="1"/>
          <p:nvPr/>
        </p:nvSpPr>
        <p:spPr>
          <a:xfrm>
            <a:off x="265100" y="4146625"/>
            <a:ext cx="5578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Press any key on your keyboard to close the window.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08" name="Google Shape;108;g33fb3adfbd4_0_18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949409dd_1_36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43949409dd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43949409dd_1_36"/>
          <p:cNvSpPr txBox="1"/>
          <p:nvPr/>
        </p:nvSpPr>
        <p:spPr>
          <a:xfrm>
            <a:off x="148475" y="1124175"/>
            <a:ext cx="8208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g343949409dd_1_36"/>
          <p:cNvSpPr txBox="1"/>
          <p:nvPr/>
        </p:nvSpPr>
        <p:spPr>
          <a:xfrm>
            <a:off x="148475" y="296950"/>
            <a:ext cx="7476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Image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343949409dd_1_36" title="Screenshot (8).png"/>
          <p:cNvPicPr preferRelativeResize="0"/>
          <p:nvPr/>
        </p:nvPicPr>
        <p:blipFill rotWithShape="1">
          <a:blip r:embed="rId4">
            <a:alphaModFix/>
          </a:blip>
          <a:srcRect b="8053" l="0" r="0" t="3451"/>
          <a:stretch/>
        </p:blipFill>
        <p:spPr>
          <a:xfrm>
            <a:off x="0" y="405975"/>
            <a:ext cx="9144000" cy="45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43949409dd_1_3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949409dd_1_46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343949409dd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43949409dd_1_46"/>
          <p:cNvSpPr txBox="1"/>
          <p:nvPr/>
        </p:nvSpPr>
        <p:spPr>
          <a:xfrm>
            <a:off x="148475" y="1124175"/>
            <a:ext cx="8208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g343949409dd_1_46"/>
          <p:cNvSpPr txBox="1"/>
          <p:nvPr/>
        </p:nvSpPr>
        <p:spPr>
          <a:xfrm>
            <a:off x="148475" y="296950"/>
            <a:ext cx="7476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343949409dd_1_46" title="Screenshot (9).png"/>
          <p:cNvPicPr preferRelativeResize="0"/>
          <p:nvPr/>
        </p:nvPicPr>
        <p:blipFill rotWithShape="1">
          <a:blip r:embed="rId4">
            <a:alphaModFix/>
          </a:blip>
          <a:srcRect b="8963" l="0" r="0" t="4260"/>
          <a:stretch/>
        </p:blipFill>
        <p:spPr>
          <a:xfrm>
            <a:off x="0" y="447575"/>
            <a:ext cx="9144000" cy="44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43949409dd_1_4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949409dd_1_9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343949409dd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43949409dd_1_9"/>
          <p:cNvSpPr txBox="1"/>
          <p:nvPr/>
        </p:nvSpPr>
        <p:spPr>
          <a:xfrm>
            <a:off x="148475" y="827225"/>
            <a:ext cx="82083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Displaying the Image</a:t>
            </a:r>
            <a:endParaRPr b="0" i="0" sz="13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cv2.imshow("Window", image)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opens a window and displays the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"Window"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window (you can change this to any name you like).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array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(loaded earlier using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window will stay open, but it won’t respond to interactions until we add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Waiting for a Key Press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cv2.waitKey(0)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program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indefinitely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until a key is pressed.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replace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number (e.g.,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cv2.waitKey(5000)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 window will close automatically after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 milliseconds (5 seconds)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this function, the window might open and close instantly.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g343949409dd_1_9"/>
          <p:cNvSpPr txBox="1"/>
          <p:nvPr/>
        </p:nvSpPr>
        <p:spPr>
          <a:xfrm>
            <a:off x="148475" y="286350"/>
            <a:ext cx="747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of the Code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343949409dd_1_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