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396df09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4396df09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358f90f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5358f90f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396df09c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4396df09c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396df09c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4396df09c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396df09c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4396df09c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358f90f7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35358f90f7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396df09c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4396df09c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396df09c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34396df09c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396df09c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4396df09c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396df09c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4396df09c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396df09c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4396df09c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396df09c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4396df09c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396df09c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4396df09c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358f90f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5358f90f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095175" y="371375"/>
            <a:ext cx="6578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000000"/>
                </a:solidFill>
              </a:rPr>
              <a:t>Session </a:t>
            </a:r>
            <a:r>
              <a:rPr b="1" lang="en" sz="3300"/>
              <a:t>4</a:t>
            </a:r>
            <a:r>
              <a:rPr b="1" lang="en" sz="3300">
                <a:solidFill>
                  <a:srgbClr val="000000"/>
                </a:solidFill>
              </a:rPr>
              <a:t> : </a:t>
            </a:r>
            <a:endParaRPr b="1" sz="33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/>
              <a:t>Understanding Color Models</a:t>
            </a:r>
            <a:endParaRPr b="1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5313" y="1755600"/>
            <a:ext cx="4544326" cy="30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166900" y="228400"/>
            <a:ext cx="795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8" name="Google Shape;148;p22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5173175" y="1256150"/>
            <a:ext cx="349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166900" y="536200"/>
            <a:ext cx="86976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C4587"/>
                </a:solidFill>
              </a:rPr>
              <a:t># Green Channel</a:t>
            </a:r>
            <a:endParaRPr b="1" sz="12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plt.subplot(2, 3, 5)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plt.imshow(green_channel, cmap='Greens')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plt.title('Green Channel')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plt.axis('off')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C4587"/>
                </a:solidFill>
              </a:rPr>
              <a:t># Blue Channel</a:t>
            </a:r>
            <a:endParaRPr b="1" sz="12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plt.subplot(2, 3, 6)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plt.imshow(blue_channel, cmap='Blues')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plt.title('Blue Channel')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plt.axis('off')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plt.tight_layout()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plt.show()</a:t>
            </a:r>
            <a:endParaRPr b="1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166900" y="223400"/>
            <a:ext cx="875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000"/>
              <a:t>Fun Facts!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166900" y="990400"/>
            <a:ext cx="8810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Did You Know?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human eye can detect about 10 million colors, but only around 30 shades of gray.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Most old movies were filmed in grayscale before color cameras became common.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RGB is the most widely used color model for digital images.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Medical images are often in grayscale to highlight important details clearly.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60" name="Google Shape;160;p23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>
            <a:off x="-16990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8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-3000" y="223400"/>
            <a:ext cx="875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000"/>
              <a:t>Exercise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-3000" y="990400"/>
            <a:ext cx="8810100" cy="3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1. What does RGB stand for?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A) Red, Green, Black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B) Red, Gray, Blue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C) Red, Green, Blue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D) Red, Gold, Brown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 C) Red, Green, Blue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2. Which color model is used in TV screens?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A) CMYK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B) Grayscale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C) HSV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D) RGB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 D) RGB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169" name="Google Shape;169;p24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-16990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8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-3000" y="223400"/>
            <a:ext cx="875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000"/>
              <a:t>Exercise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-3000" y="990400"/>
            <a:ext cx="8810100" cy="3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3. How many shades does grayscale have?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A) 10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B) 100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C) 256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D) 1024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 C) 256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4. Why is grayscale used in medical images?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A) It looks colorful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B) It helps doctors see details clearly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C) It’s easier to print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D) It saves ink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 B) It helps doctors see details clearly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178" name="Google Shape;178;p25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/>
        </p:nvSpPr>
        <p:spPr>
          <a:xfrm>
            <a:off x="-16990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8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-3000" y="223400"/>
            <a:ext cx="875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000"/>
              <a:t>Exercise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-3000" y="990400"/>
            <a:ext cx="8810100" cy="26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6. In the HSV color model, what does the 'S' stand for?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A) Spectrum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B) Sharpness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C) Saturation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D) Softness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 C) Saturation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187" name="Google Shape;187;p26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/>
              <a:t>What is a Color Model?</a:t>
            </a:r>
            <a:endParaRPr b="1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66900" y="990400"/>
            <a:ext cx="88101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color model is a system that represents colors using numbers.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It helps computers, TVs, and printers display and process colors </a:t>
            </a: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orrectly.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A color model is </a:t>
            </a:r>
            <a:r>
              <a:rPr lang="en" sz="1500">
                <a:solidFill>
                  <a:srgbClr val="040C28"/>
                </a:solidFill>
                <a:highlight>
                  <a:srgbClr val="FFFFFF"/>
                </a:highlight>
              </a:rPr>
              <a:t>an abstract mathematical model that describes how colors can be represented as a set of numbers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 (e.g., a triple in RGB or a quad in CMYK). Color models can usually be described using a coordinate system, and each color in the system is represented by a single point in the coordinate space.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150" y="2812875"/>
            <a:ext cx="3702926" cy="20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66900" y="304600"/>
            <a:ext cx="88101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Why is it Important?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Used in computer graphics, photography, printing, and video production.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Helps in designing images, animations, and games.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Used in medical imaging (X-rays, MRI scans) and AI-based image recognition.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66900" y="1828600"/>
            <a:ext cx="881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Image Suggestion: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000" y="2282575"/>
            <a:ext cx="2548526" cy="254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/>
              <a:t>Types of Color Models</a:t>
            </a:r>
            <a:endParaRPr b="1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66900" y="990400"/>
            <a:ext cx="8810100" cy="3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1. RGB (Red, Green, Blue) – Additive Color Model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Used in:</a:t>
            </a:r>
            <a:r>
              <a:rPr lang="en" sz="1500">
                <a:solidFill>
                  <a:schemeClr val="dk1"/>
                </a:solidFill>
              </a:rPr>
              <a:t> Digital screens (TVs, monitors, smartphones)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Colors are created by adding different intensities of </a:t>
            </a:r>
            <a:r>
              <a:rPr b="1" lang="en" sz="1500">
                <a:solidFill>
                  <a:schemeClr val="dk1"/>
                </a:solidFill>
              </a:rPr>
              <a:t>Red, Green, and Blue</a:t>
            </a:r>
            <a:r>
              <a:rPr lang="en" sz="1500">
                <a:solidFill>
                  <a:schemeClr val="dk1"/>
                </a:solidFill>
              </a:rPr>
              <a:t> light.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White = Full intensity of all three colors (255,255,255)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Black = No light (0,0,0</a:t>
            </a:r>
            <a:r>
              <a:rPr b="1" lang="en" sz="1500">
                <a:solidFill>
                  <a:schemeClr val="dk1"/>
                </a:solidFill>
              </a:rPr>
              <a:t>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Why is it important?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Used in </a:t>
            </a:r>
            <a:r>
              <a:rPr b="1" lang="en" sz="1500">
                <a:solidFill>
                  <a:schemeClr val="dk1"/>
                </a:solidFill>
              </a:rPr>
              <a:t>computer graphics, digital images, and web design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standard color model for </a:t>
            </a:r>
            <a:r>
              <a:rPr b="1" lang="en" sz="1500">
                <a:solidFill>
                  <a:schemeClr val="dk1"/>
                </a:solidFill>
              </a:rPr>
              <a:t>cameras, TVs, and smartphones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87" name="Google Shape;87;p16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166900" y="228400"/>
            <a:ext cx="8810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2. CMYK (Cyan, Magenta, Yellow, Black) – Subtractive Color Model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Used in: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Printing (Magazines, newspapers, posters, flyers)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CMYK works by absorbing light; colors are created by subtracting light reflected from a white surface.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Black (K) is added to enhance contras</a:t>
            </a:r>
            <a:r>
              <a:rPr lang="en">
                <a:solidFill>
                  <a:schemeClr val="dk1"/>
                </a:solidFill>
              </a:rPr>
              <a:t>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Why is it important?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Used in </a:t>
            </a:r>
            <a:r>
              <a:rPr b="1" lang="en">
                <a:solidFill>
                  <a:schemeClr val="dk1"/>
                </a:solidFill>
              </a:rPr>
              <a:t>printers</a:t>
            </a:r>
            <a:r>
              <a:rPr lang="en">
                <a:solidFill>
                  <a:schemeClr val="dk1"/>
                </a:solidFill>
              </a:rPr>
              <a:t> for high-quality color reproduction.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More accurate for </a:t>
            </a:r>
            <a:r>
              <a:rPr b="1" lang="en">
                <a:solidFill>
                  <a:schemeClr val="dk1"/>
                </a:solidFill>
              </a:rPr>
              <a:t>printed images</a:t>
            </a:r>
            <a:r>
              <a:rPr lang="en">
                <a:solidFill>
                  <a:schemeClr val="dk1"/>
                </a:solidFill>
              </a:rPr>
              <a:t> than RGB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66900" y="2590600"/>
            <a:ext cx="8810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3. Grayscale – Black &amp; White Image Representation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Used in:</a:t>
            </a:r>
            <a:r>
              <a:rPr lang="en">
                <a:solidFill>
                  <a:schemeClr val="dk1"/>
                </a:solidFill>
              </a:rPr>
              <a:t> Medical imaging (X-rays, MRI scans), old photography, document scanning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Represents images in </a:t>
            </a:r>
            <a:r>
              <a:rPr b="1" lang="en">
                <a:solidFill>
                  <a:schemeClr val="dk1"/>
                </a:solidFill>
              </a:rPr>
              <a:t>shades of gray</a:t>
            </a:r>
            <a:r>
              <a:rPr lang="en">
                <a:solidFill>
                  <a:schemeClr val="dk1"/>
                </a:solidFill>
              </a:rPr>
              <a:t> (0 = black, 255 = white).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 color information, only brightness levels.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Why is it important?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Reduces </a:t>
            </a:r>
            <a:r>
              <a:rPr b="1" lang="en">
                <a:solidFill>
                  <a:schemeClr val="dk1"/>
                </a:solidFill>
              </a:rPr>
              <a:t>file size</a:t>
            </a:r>
            <a:r>
              <a:rPr lang="en">
                <a:solidFill>
                  <a:schemeClr val="dk1"/>
                </a:solidFill>
              </a:rPr>
              <a:t> (used in AI and image processing).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Helps in </a:t>
            </a:r>
            <a:r>
              <a:rPr b="1" lang="en">
                <a:solidFill>
                  <a:schemeClr val="dk1"/>
                </a:solidFill>
              </a:rPr>
              <a:t>medical and security imaging</a:t>
            </a:r>
            <a:r>
              <a:rPr lang="en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97" name="Google Shape;97;p17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166900" y="228400"/>
            <a:ext cx="8810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4. HSV (Hue, Saturation, Value) – Perceptual Color Model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Used in:</a:t>
            </a:r>
            <a:r>
              <a:rPr lang="en">
                <a:solidFill>
                  <a:schemeClr val="dk1"/>
                </a:solidFill>
              </a:rPr>
              <a:t> Image editing, graphics design, animation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Hue:</a:t>
            </a:r>
            <a:r>
              <a:rPr lang="en">
                <a:solidFill>
                  <a:schemeClr val="dk1"/>
                </a:solidFill>
              </a:rPr>
              <a:t> The type of color (red, blue, green, etc.).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Saturation:</a:t>
            </a:r>
            <a:r>
              <a:rPr lang="en">
                <a:solidFill>
                  <a:schemeClr val="dk1"/>
                </a:solidFill>
              </a:rPr>
              <a:t> Intensity of the color (high = bright, low = faded).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Value (Brightness):</a:t>
            </a:r>
            <a:r>
              <a:rPr lang="en">
                <a:solidFill>
                  <a:schemeClr val="dk1"/>
                </a:solidFill>
              </a:rPr>
              <a:t> How dark or light the color appears.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Why is it important?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Helps in </a:t>
            </a:r>
            <a:r>
              <a:rPr b="1" lang="en">
                <a:solidFill>
                  <a:schemeClr val="dk1"/>
                </a:solidFill>
              </a:rPr>
              <a:t>color filtering, AI-based object recognition, and artistic design</a:t>
            </a:r>
            <a:r>
              <a:rPr lang="en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66900" y="2590600"/>
            <a:ext cx="8810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5. YUV (YCbCr) – Used in Video Processing &amp; Broadcasting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Used in: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TV broadcasting, video compression (MP4, JPEG)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Y = Luminance (Brightness information)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U and V (CbCr) = Chrominance (Color information)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Separates brightness and color, making it </a:t>
            </a:r>
            <a:r>
              <a:rPr b="1" lang="en">
                <a:solidFill>
                  <a:schemeClr val="dk1"/>
                </a:solidFill>
              </a:rPr>
              <a:t>efficient for video compression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Why is it important?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Reduces </a:t>
            </a:r>
            <a:r>
              <a:rPr b="1" lang="en">
                <a:solidFill>
                  <a:schemeClr val="dk1"/>
                </a:solidFill>
              </a:rPr>
              <a:t>storage space</a:t>
            </a:r>
            <a:r>
              <a:rPr lang="en">
                <a:solidFill>
                  <a:schemeClr val="dk1"/>
                </a:solidFill>
              </a:rPr>
              <a:t> for videos , Used in </a:t>
            </a:r>
            <a:r>
              <a:rPr b="1" lang="en">
                <a:solidFill>
                  <a:schemeClr val="dk1"/>
                </a:solidFill>
              </a:rPr>
              <a:t>streaming, DVDs, and broadcasting</a:t>
            </a:r>
            <a:r>
              <a:rPr lang="en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07" name="Google Shape;107;p18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166900" y="223400"/>
            <a:ext cx="875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000"/>
              <a:t>Comparison Table: RGB vs. CMYK vs. Grayscale vs. HSV vs. YUV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875" y="1466600"/>
            <a:ext cx="8658225" cy="263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9" title="New Omo LOGO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166950" y="1192325"/>
            <a:ext cx="7956600" cy="341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74E13"/>
                </a:solidFill>
              </a:rPr>
              <a:t>import cv2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74E13"/>
                </a:solidFill>
              </a:rPr>
              <a:t>import matplotlib.pyplot as plt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73763"/>
                </a:solidFill>
              </a:rPr>
              <a:t># Load the image in color</a:t>
            </a:r>
            <a:endParaRPr b="1" sz="12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74E13"/>
                </a:solidFill>
              </a:rPr>
              <a:t>image = cv2.imread('your_image.jpg')  # Replace with your image path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73763"/>
                </a:solidFill>
              </a:rPr>
              <a:t># Convert BGR (OpenCV default) to RGB for Matplotlib display</a:t>
            </a:r>
            <a:endParaRPr b="1" sz="12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74E13"/>
                </a:solidFill>
              </a:rPr>
              <a:t>image_rgb = cv2.cvtColor(image, cv2.COLOR_BGR2RGB)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73763"/>
                </a:solidFill>
              </a:rPr>
              <a:t># Convert to grayscale</a:t>
            </a:r>
            <a:endParaRPr b="1" sz="12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74E13"/>
                </a:solidFill>
              </a:rPr>
              <a:t>gray_image = cv2.cvtColor(image, cv2.COLOR_BGR2GRAY)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73763"/>
                </a:solidFill>
              </a:rPr>
              <a:t># Split the channels (Note: OpenCV uses BGR, so order is Blue, Green, Red)</a:t>
            </a:r>
            <a:endParaRPr b="1" sz="12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74E13"/>
                </a:solidFill>
              </a:rPr>
              <a:t>blue_channel, green_channel, red_channel = cv2.split(image)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C4587"/>
                </a:solidFill>
              </a:rPr>
              <a:t># Plotting the results</a:t>
            </a:r>
            <a:endParaRPr b="1" sz="12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74E13"/>
                </a:solidFill>
              </a:rPr>
              <a:t>plt.figure(figsize=(12, 8))</a:t>
            </a:r>
            <a:endParaRPr b="1" sz="8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6" name="Google Shape;126;p20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5173175" y="1256150"/>
            <a:ext cx="349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0" y="354725"/>
            <a:ext cx="8081700" cy="800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Python Code using OpenCV and Matplotlib to convert a color image to grayscale and visualize the individual color channels (Red, Green, Blue) separately.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166900" y="228400"/>
            <a:ext cx="7956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7" name="Google Shape;137;p21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5173175" y="1256150"/>
            <a:ext cx="349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79900" y="400200"/>
            <a:ext cx="7523400" cy="4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C4587"/>
                </a:solidFill>
              </a:rPr>
              <a:t># Original RGB Image</a:t>
            </a:r>
            <a:endParaRPr b="1" sz="12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plt.subplot(2, 3, 1)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plt.imshow(image_rgb)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plt.title('Original Image (RGB)')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plt.axis('off')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C4587"/>
                </a:solidFill>
              </a:rPr>
              <a:t># Grayscale Image</a:t>
            </a:r>
            <a:endParaRPr b="1" sz="12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plt.subplot(2, 3, 2)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plt.imshow(gray_image, cmap='gray')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plt.title('Grayscale Image')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plt.axis('off')</a:t>
            </a:r>
            <a:endParaRPr b="1" sz="12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C4587"/>
                </a:solidFill>
              </a:rPr>
              <a:t># Red Channel</a:t>
            </a:r>
            <a:endParaRPr b="1" sz="12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plt.subplot(2, 3, 4)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plt.imshow(red_channel, cmap='Reds')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plt.title('Red Channel')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</a:rPr>
              <a:t>plt.axis('off')</a:t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74E1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