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396df09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34396df09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f4279881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4f4279881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f4279881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4f4279881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b00df83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35b00df83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b00df83c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35b00df83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f4279881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34f427988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f4279881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4f4279881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f4279881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34f4279881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f4279881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34f4279881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367a464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35367a464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367a464b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35367a464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43eb620d8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343eb620d8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367a464b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35367a464b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3eb620d8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343eb620d8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b700e197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33b700e197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f427988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34f427988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b00df83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5b00df83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b700e197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33b700e197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f4279881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4f4279881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b700e197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3b700e197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095175" y="371375"/>
            <a:ext cx="6578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000000"/>
                </a:solidFill>
              </a:rPr>
              <a:t>Session</a:t>
            </a:r>
            <a:r>
              <a:rPr b="1" lang="en" sz="3300"/>
              <a:t> 9</a:t>
            </a:r>
            <a:r>
              <a:rPr b="1" lang="en" sz="3300">
                <a:solidFill>
                  <a:srgbClr val="000000"/>
                </a:solidFill>
              </a:rPr>
              <a:t>: </a:t>
            </a:r>
            <a:endParaRPr b="1" sz="33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300"/>
              <a:t>Resizing &amp; Cropping Images</a:t>
            </a:r>
            <a:endParaRPr b="1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8527" y="1571977"/>
            <a:ext cx="5576475" cy="31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148475" y="943850"/>
            <a:ext cx="85206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74225" y="122450"/>
            <a:ext cx="8669100" cy="3558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Roboto"/>
              <a:buChar char="●"/>
            </a:pPr>
            <a:r>
              <a:rPr b="1" lang="en" sz="1500">
                <a:solidFill>
                  <a:schemeClr val="dk1"/>
                </a:solidFill>
              </a:rPr>
              <a:t>Task 3: </a:t>
            </a:r>
            <a:r>
              <a:rPr lang="en" sz="1500">
                <a:solidFill>
                  <a:schemeClr val="dk1"/>
                </a:solidFill>
              </a:rPr>
              <a:t>Edit a family photo: Resize it for a birthday card and crop to focus on a person…</a:t>
            </a:r>
            <a:endParaRPr sz="9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2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-38550" y="478250"/>
            <a:ext cx="9182400" cy="45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    # Try face detection first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    gray = cv2.cvtColor(resized, cv2.COLOR_BGR2GRAY)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    face_cascade = cv2.CascadeClassifier(cv2.data.haarcascades + 'haarcascade_frontalface_default.xml')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    faces = face_cascade.detectMultiScale(gray, 1.1, 4)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    if len(faces) &gt; 0: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        # Use the largest face found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        faces = sorted(faces, key=lambda x: x[2]*x[3], reverse=True)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        x, y, w, h = faces[0]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        print("Auto-detected face - adjust if needed")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    else: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        # If no face detected, let user manually select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        print("No face auto-detected - please select person manually")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        r = cv2.selectROI("Select the person (press Enter to confirm)", resized)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        x, y, w, h = r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        cv2.destroyAllWindows()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    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    </a:t>
            </a:r>
            <a:endParaRPr b="1"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148475" y="943850"/>
            <a:ext cx="85206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0" y="222700"/>
            <a:ext cx="8669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Task 3: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Edit a family photo: Resize it for a birthday card and crop to focus on a person…</a:t>
            </a:r>
            <a:endParaRPr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23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148475" y="892615"/>
            <a:ext cx="8520600" cy="30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   # Add padding around the person (40% of width/height)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padding_w = int(w * 0.4)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padding_h = int(h * 0.4)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   # Calculate crop coordinates with padding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x1 = max(0, x - padding_w)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y1 = max(0, y - padding_h)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x2 = min(resized.shape[1], x + w + padding_w)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y2 = min(resized.shape[0], y + h + padding_h)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   # Crop to focus on person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cropped = resized[y1:y2, x1:x2]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  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6585550" y="4457175"/>
            <a:ext cx="23367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Code continued on next page 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148475" y="943850"/>
            <a:ext cx="85206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1" name="Google Shape;161;p24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148475" y="892625"/>
            <a:ext cx="4501500" cy="30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   </a:t>
            </a:r>
            <a:r>
              <a:rPr b="1" lang="en" sz="1200">
                <a:solidFill>
                  <a:schemeClr val="dk1"/>
                </a:solidFill>
              </a:rPr>
              <a:t># Resize to exact card dimensions (may stretch if needed)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final = cv2.resize(cropped, (card_width, card_height))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   # Add a simple border effect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final = cv2.copyMakeBorder(final, 10, 10, 10, 10, cv2.BORDER_CONSTANT, value=[255, 200, 200])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  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6585550" y="4457175"/>
            <a:ext cx="23367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Code continued on next page 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148475" y="943850"/>
            <a:ext cx="85206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1" name="Google Shape;171;p25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239000" y="272950"/>
            <a:ext cx="7349100" cy="4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51C75"/>
                </a:solidFill>
              </a:rPr>
              <a:t>    # Save result</a:t>
            </a:r>
            <a:endParaRPr b="1" sz="11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51C75"/>
                </a:solidFill>
              </a:rPr>
              <a:t>    cv2.imwrite(output_path, final)</a:t>
            </a:r>
            <a:endParaRPr b="1" sz="11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51C75"/>
                </a:solidFill>
              </a:rPr>
              <a:t>    print(f"Birthday card image saved to {output_path}")</a:t>
            </a:r>
            <a:endParaRPr b="1" sz="11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51C75"/>
                </a:solidFill>
              </a:rPr>
              <a:t>  </a:t>
            </a:r>
            <a:endParaRPr b="1" sz="11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51C75"/>
                </a:solidFill>
              </a:rPr>
              <a:t>    # Display result</a:t>
            </a:r>
            <a:endParaRPr b="1" sz="11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51C75"/>
                </a:solidFill>
              </a:rPr>
              <a:t>    cv2.imshow("Birthday Card", final)</a:t>
            </a:r>
            <a:endParaRPr b="1" sz="11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51C75"/>
                </a:solidFill>
              </a:rPr>
              <a:t>    cv2.waitKey(0)</a:t>
            </a:r>
            <a:endParaRPr b="1" sz="11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51C75"/>
                </a:solidFill>
              </a:rPr>
              <a:t>    cv2.destroyAllWindows()</a:t>
            </a:r>
            <a:endParaRPr b="1" sz="11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51C75"/>
                </a:solidFill>
              </a:rPr>
              <a:t># Main Code</a:t>
            </a:r>
            <a:endParaRPr b="1" sz="11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51C75"/>
                </a:solidFill>
              </a:rPr>
              <a:t>input_photo = "family_photo.jpg"  # Replace with your image</a:t>
            </a:r>
            <a:endParaRPr b="1" sz="11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51C75"/>
                </a:solidFill>
              </a:rPr>
              <a:t>output_card = "birthday_card.jpg"</a:t>
            </a:r>
            <a:endParaRPr b="1" sz="11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51C75"/>
                </a:solidFill>
              </a:rPr>
              <a:t>edit_for_birthday_card(input_photo, output_card, card_width=1000, card_height=700)</a:t>
            </a:r>
            <a:endParaRPr b="1" sz="11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51C75"/>
              </a:solidFill>
              <a:highlight>
                <a:srgbClr val="FFFFFF"/>
              </a:highlight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6585550" y="4457175"/>
            <a:ext cx="23367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Code continued on next page 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/>
        </p:nvSpPr>
        <p:spPr>
          <a:xfrm>
            <a:off x="148475" y="943850"/>
            <a:ext cx="85206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0" y="222700"/>
            <a:ext cx="8669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Task 4: </a:t>
            </a:r>
            <a:endParaRPr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Explore advanced tools like background filters.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</a:t>
            </a: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Blur Background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Applies Gaussian blur (</a:t>
            </a:r>
            <a:r>
              <a:rPr lang="en" sz="1050">
                <a:solidFill>
                  <a:schemeClr val="dk1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filter_type="blur"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Control intensity with </a:t>
            </a:r>
            <a:r>
              <a:rPr lang="en" sz="1050">
                <a:solidFill>
                  <a:schemeClr val="dk1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intensity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(higher = more blur).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Solid Color Background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Replace background with a color (</a:t>
            </a:r>
            <a:r>
              <a:rPr lang="en" sz="1050">
                <a:solidFill>
                  <a:schemeClr val="dk1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filter_type="color"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Change </a:t>
            </a:r>
            <a:r>
              <a:rPr lang="en" sz="1050">
                <a:solidFill>
                  <a:schemeClr val="dk1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color=(B, G, R)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(e.g., </a:t>
            </a:r>
            <a:r>
              <a:rPr lang="en" sz="1050">
                <a:solidFill>
                  <a:schemeClr val="dk1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(255, 0, 0)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red).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Virtual Background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Replace background with another image (</a:t>
            </a:r>
            <a:r>
              <a:rPr lang="en" sz="1050">
                <a:solidFill>
                  <a:schemeClr val="dk1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filter_type="virtual_bg"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Requires a file named </a:t>
            </a:r>
            <a:r>
              <a:rPr lang="en" sz="1050">
                <a:solidFill>
                  <a:schemeClr val="dk1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virtual_bg.jpg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the same folder.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6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/>
        </p:nvSpPr>
        <p:spPr>
          <a:xfrm>
            <a:off x="0" y="222700"/>
            <a:ext cx="66780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Mono"/>
              <a:buChar char="●"/>
            </a:pPr>
            <a:r>
              <a:rPr b="1"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Task 4: </a:t>
            </a:r>
            <a:r>
              <a:rPr lang="en" sz="1700">
                <a:solidFill>
                  <a:schemeClr val="dk1"/>
                </a:solidFill>
              </a:rPr>
              <a:t>Explore advanced tools like background filters…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im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port cv2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import numpy as np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def apply_background_filter(input_path, output_path, filter_type="blur", intensity=10, color=(0, 255, 0)):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"""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    Apply background filters to an image.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    Supported filters: "blur", "color", "virtual_bg"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"""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img = cv2.imread(input_path)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if img is None: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 print("Error: Could not load image")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 return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190" name="Google Shape;190;p27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148475" y="943850"/>
            <a:ext cx="85206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0" y="222700"/>
            <a:ext cx="8669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Mono"/>
              <a:buChar char="●"/>
            </a:pPr>
            <a:r>
              <a:rPr b="1"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Task 4: </a:t>
            </a:r>
            <a:r>
              <a:rPr lang="en" sz="1700">
                <a:solidFill>
                  <a:schemeClr val="dk1"/>
                </a:solidFill>
              </a:rPr>
              <a:t>Explore advanced tools like background filters…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Create a mask (simple thresholding for demo; replace with segmentation for better results)</a:t>
            </a:r>
            <a:endParaRPr b="1"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gray = cv2.cvtColor(img, cv2.COLOR_BGR2GRAY)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_, mask = cv2.threshold(gray, 200, 255, cv2.THRESH_BINARY_INV)  # Adjust threshold as needed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# Smooth mask edges</a:t>
            </a:r>
            <a:endParaRPr b="1"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mask = cv2.GaussianBlur(mask, (15, 15), 0)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# Extract foreground</a:t>
            </a:r>
            <a:endParaRPr b="1"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foreground = cv2.bitwise_and(img, img, mask=mask)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# Apply selected background filter</a:t>
            </a:r>
            <a:endParaRPr b="1"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 filter_type == "blur":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background = cv2.GaussianBlur(img, (intensity * 10 + 1, intensity * 10 + 1), 0)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elif filter_type == "color":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background = np.full_like(img, color)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elif filter_type == "virtual_bg":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virtual_bg = cv2.imread("virtual_bg.jpg")  # Replace with your background image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virtual_bg = cv2.resize(virtual_bg, (img.shape[1], img.shape[0]))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background = virtual_bg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print("Invalid filter type. Using blur as default.")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background = cv2.GaussianBlur(img, (51, 51), 0)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9" name="Google Shape;199;p28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/>
        </p:nvSpPr>
        <p:spPr>
          <a:xfrm>
            <a:off x="3882937" y="2024725"/>
            <a:ext cx="8669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51C7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elif filter_type == "virtual_bg":</a:t>
            </a:r>
            <a:endParaRPr sz="800">
              <a:solidFill>
                <a:srgbClr val="351C7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51C7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virtual_bg = cv2.imread("virtual_bg.jpg")  # Replace with your background image</a:t>
            </a:r>
            <a:endParaRPr sz="800">
              <a:solidFill>
                <a:srgbClr val="351C7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51C7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virtual_bg = cv2.resize(virtual_bg, (img.shape[1], img.shape[0]))</a:t>
            </a:r>
            <a:endParaRPr sz="800">
              <a:solidFill>
                <a:srgbClr val="351C7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51C7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background = virtual_bg</a:t>
            </a:r>
            <a:endParaRPr sz="800">
              <a:solidFill>
                <a:srgbClr val="351C7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51C7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sz="800">
              <a:solidFill>
                <a:srgbClr val="351C7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51C7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print("Invalid filter type. Using blur as default.")</a:t>
            </a:r>
            <a:endParaRPr sz="800">
              <a:solidFill>
                <a:srgbClr val="351C7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51C7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background = cv2.GaussianBlur(img, (51, 51), 0)</a:t>
            </a:r>
            <a:endParaRPr sz="800">
              <a:solidFill>
                <a:srgbClr val="351C7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 txBox="1"/>
          <p:nvPr/>
        </p:nvSpPr>
        <p:spPr>
          <a:xfrm>
            <a:off x="148475" y="943850"/>
            <a:ext cx="85206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0" y="222700"/>
            <a:ext cx="8669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Task 4: </a:t>
            </a:r>
            <a:r>
              <a:rPr lang="en">
                <a:solidFill>
                  <a:schemeClr val="dk1"/>
                </a:solidFill>
              </a:rPr>
              <a:t>Explore advanced tools like background filters…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# Combine foreground + filtered background</a:t>
            </a:r>
            <a:endParaRPr b="1"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background = cv2.bitwise_and(background, background, mask=255 - mask)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filtered_img = cv2.add(foreground, background)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# Save and show result</a:t>
            </a:r>
            <a:endParaRPr b="1"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cv2.imwrite(output_path, filtered_img)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cv2.imshow("Original", img)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cv2.imshow("Filtered", filtered_img)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cv2.waitKey(0)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cv2.destroyAllWindows()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100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9" name="Google Shape;209;p29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3144250" y="1850550"/>
            <a:ext cx="8669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012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Main Code</a:t>
            </a:r>
            <a:endParaRPr b="1" sz="900">
              <a:solidFill>
                <a:srgbClr val="20124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012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input_image = "person.jpg"</a:t>
            </a:r>
            <a:endParaRPr sz="900">
              <a:solidFill>
                <a:srgbClr val="20124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012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output_image = "filtered.jpg"</a:t>
            </a:r>
            <a:endParaRPr sz="900">
              <a:solidFill>
                <a:srgbClr val="20124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012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Choose filter: "blur", "color", or "virtual_bg"</a:t>
            </a:r>
            <a:endParaRPr b="1" sz="900">
              <a:solidFill>
                <a:srgbClr val="20124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1000"/>
              </a:spcAft>
              <a:buNone/>
            </a:pPr>
            <a:r>
              <a:rPr lang="en" sz="900">
                <a:solidFill>
                  <a:srgbClr val="2012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apply_background_filter(input_image, output_image, filter_type="blur", intensity=5)</a:t>
            </a:r>
            <a:endParaRPr b="1" sz="900">
              <a:solidFill>
                <a:srgbClr val="20124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 txBox="1"/>
          <p:nvPr/>
        </p:nvSpPr>
        <p:spPr>
          <a:xfrm>
            <a:off x="148475" y="943850"/>
            <a:ext cx="85206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1. What is the purpose of locking the aspect ratio while resizing an image?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A) To crop the image automatically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B) To enhance image brightness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C) To prevent the image from becoming stretched or </a:t>
            </a:r>
            <a:r>
              <a:rPr lang="en" sz="1200">
                <a:solidFill>
                  <a:schemeClr val="dk1"/>
                </a:solidFill>
              </a:rPr>
              <a:t>squashed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D) To apply filters uniformly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C) To prevent the image from becoming stretched or </a:t>
            </a:r>
            <a:r>
              <a:rPr lang="en" sz="1200">
                <a:solidFill>
                  <a:schemeClr val="dk1"/>
                </a:solidFill>
              </a:rPr>
              <a:t>squashed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2. What does the Rule of Thirds help with during cropping?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A) Changing resolution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B) Adjusting brightness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C) Balancing the image composition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D) Detecting faces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C) Balancing the image composition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8" name="Google Shape;218;p30"/>
          <p:cNvSpPr txBox="1"/>
          <p:nvPr/>
        </p:nvSpPr>
        <p:spPr>
          <a:xfrm>
            <a:off x="0" y="222700"/>
            <a:ext cx="8669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Exercise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19" name="Google Shape;219;p30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/>
          <p:nvPr/>
        </p:nvSpPr>
        <p:spPr>
          <a:xfrm>
            <a:off x="148475" y="943850"/>
            <a:ext cx="85206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3. What function is used in OpenCV to resize an image?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A) cv2.read()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B) cv2.write()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C) cv2.crop()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D) cv2.resize()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D) cv2.resize()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4. When cropping a meme to a square, which dimension is used?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A) The larger of width and height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B) The smaller of width and height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C) The average of width and height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D) Always the width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B) The smaller of width and height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0" y="222700"/>
            <a:ext cx="8669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Exercise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28" name="Google Shape;228;p31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48475" y="540875"/>
            <a:ext cx="8943300" cy="4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Introduction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 Resize/Crop?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Resizing: Adjust images for social media, posters, or websites (e.g., profile pictures, blog headers).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Cropping: Remove distractions, emphasize subjects, or improve composition (e.g., turning a landscape into a portrait).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Terms: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Pixels, aspect ratio (width vs. height), resolution.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Resizing Images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Step-by-Step Demo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(Use Canva or Paint):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an image.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"Resize" or "Adjust Dimensions."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Enter new width/height (e.g., 800x600 pixels).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 "Lock Aspect Ratio" to avoid stretching.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Compare original vs. resized image (note quality changes).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 Tip: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Resizing too much can make images blurry!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6" name="Google Shape;66;p14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 txBox="1"/>
          <p:nvPr/>
        </p:nvSpPr>
        <p:spPr>
          <a:xfrm>
            <a:off x="148475" y="943850"/>
            <a:ext cx="85206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5. In the birthday card task, what happens if no face is detected automatically?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A) The image is discarded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B) The user manually selects the person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C) A random crop is applied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D) A default image is used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B) The user manually selects the person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6" name="Google Shape;236;p32"/>
          <p:cNvSpPr txBox="1"/>
          <p:nvPr/>
        </p:nvSpPr>
        <p:spPr>
          <a:xfrm>
            <a:off x="0" y="222700"/>
            <a:ext cx="86691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Exercise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37" name="Google Shape;237;p32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25325" y="678750"/>
            <a:ext cx="85206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Cropping Images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Step-by-Step Demo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an image.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the crop tool.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Drag edges to frame the subject.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the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Rule of Thirds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(imaginary grid) for balanced composition.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Apply the crop.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Activity: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Crop a busy image to highlight one object (e.g., a flower in a garden).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4" name="Google Shape;74;p15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48475" y="943850"/>
            <a:ext cx="89955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import cv2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def resize_vacation_photo(input_path, output_path, width=1024, height=768):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    """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    Resize a vacation photo to </a:t>
            </a:r>
            <a:r>
              <a:rPr b="1" lang="en" sz="1200">
                <a:solidFill>
                  <a:schemeClr val="dk1"/>
                </a:solidFill>
              </a:rPr>
              <a:t>specific</a:t>
            </a:r>
            <a:r>
              <a:rPr b="1" lang="en" sz="1200">
                <a:solidFill>
                  <a:schemeClr val="dk1"/>
                </a:solidFill>
              </a:rPr>
              <a:t> dimensions (default 1024x768)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    Args: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        input_path (str): Path to the input image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        output_path (str): Path to save the resized image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        width (int): Target width (default 1024)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        height (int): Target height (default 768)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    """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    # Read the input image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    img = cv2.imread(input_path)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   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0" y="222700"/>
            <a:ext cx="8669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Task 1: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Resize a vacation photo to 1024x768 pixels.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6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48475" y="943850"/>
            <a:ext cx="85206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74225" y="241588"/>
            <a:ext cx="8669100" cy="5517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Task 1: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Resize a vacation photo to 1024x768 pixels…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7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148475" y="793300"/>
            <a:ext cx="90378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   if img is None: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       print(f"Error: Could not read image from {input_path}")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       return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   # Get original dimensions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   original_height, original_width = img.shape[:2]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   print(f"Original dimensions: {original_width}x{original_height}")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   # Resize the image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   resized_img = cv2.resize(img, (width, height), interpolation=cv2.INTER_AREA)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   # Save the resized image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   cv2.imwrite(output_path, resized_img)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   print(f"Image resized to {width}x{height} and saved to {output_path}")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652450" y="4511150"/>
            <a:ext cx="34299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Code continued on next slide</a:t>
            </a:r>
            <a:endParaRPr b="1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148475" y="943850"/>
            <a:ext cx="85206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2" name="Google Shape;102;p18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53100" y="469425"/>
            <a:ext cx="90378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# Main code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if __name__ == "__main__":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   input_photo = "vacation_photo.jpg"  # Replace with your input photo path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   output_photo = "vacation_photo_resized.jpg"  # Output path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   resize_vacation_photo(input_photo, output_photo)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0" y="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0" y="843575"/>
            <a:ext cx="90300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import cv2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def crop_to_square(image_path, output_path):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   # Load the image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img = cv2.imread(image_path)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if img is None: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    print("Error: Could not load image")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    return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</a:t>
            </a:r>
            <a:r>
              <a:rPr b="1" lang="en" sz="1200">
                <a:solidFill>
                  <a:schemeClr val="dk1"/>
                </a:solidFill>
              </a:rPr>
              <a:t># Display the image and let user select ROI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from_center = False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r = cv2.selectROI("Select the funny part (press Enter to confirm)", img, from_center)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cv2.destroyAllWindows()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</a:t>
            </a:r>
            <a:r>
              <a:rPr b="1" lang="en" sz="1200">
                <a:solidFill>
                  <a:schemeClr val="dk1"/>
                </a:solidFill>
              </a:rPr>
              <a:t># Get coordinates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x, y, w, h = </a:t>
            </a:r>
            <a:r>
              <a:rPr lang="en" sz="1200">
                <a:solidFill>
                  <a:schemeClr val="dk1"/>
                </a:solidFill>
              </a:rPr>
              <a:t>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-46275" y="180300"/>
            <a:ext cx="8669100" cy="5517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Task 2: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Crop a meme to focus on the funny part (square shape).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9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0" y="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148475" y="943850"/>
            <a:ext cx="85206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0" y="222700"/>
            <a:ext cx="7503300" cy="3558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</a:rPr>
              <a:t>Task 2: </a:t>
            </a:r>
            <a:r>
              <a:rPr lang="en" sz="1800">
                <a:solidFill>
                  <a:schemeClr val="dk1"/>
                </a:solidFill>
              </a:rPr>
              <a:t>Crop a meme to focus on the funny part (square shape)...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0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148475" y="643300"/>
            <a:ext cx="4794600" cy="4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    # Make it square by using the smaller dimension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    size = min(w, h)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    # Calculate center of selected region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    center_x = x + w//2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    center_y = y + h//2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    # Calculate new square coordinates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    x1 = max(0, center_x - size//2)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    y1 = max(0, center_y - size//2)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    x2 = min(img.shape[1], center_x + size//2)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    y2 = min(img.shape[0], center_y + size//2)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    # Crop the image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    cropped = img[y1:y2, x1:x2]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    # Save the result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    cv2.imwrite(output_path, cropped)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    print(f"Cropped image saved to {output_path}")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5447200" y="874650"/>
            <a:ext cx="33978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# Main Code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input_image = "meme.jpg"  # Replace with your image path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output_image = "cropped_meme.jpg"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crop_to_square(input_image, output_image)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222725" y="1263302"/>
            <a:ext cx="85206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import cv2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import numpy as np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def edit_for_birthday_card(input_path, output_path, card_width=1000, card_height=700):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    # Load the image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    img = cv2.imread(input_path)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    if img is None: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        print("Error: Could not load image")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        return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    # Resize to card dimensions (maintaining aspect ratio)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    h, w = img.shape[:2]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    scale = min(card_width/w, card_height/h)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    resized = cv2.resize(img, (int(w*scale), int(h*scale)))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    </a:t>
            </a:r>
            <a:endParaRPr b="1"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74225" y="268950"/>
            <a:ext cx="8669100" cy="3558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Roboto"/>
              <a:buChar char="●"/>
            </a:pPr>
            <a:r>
              <a:rPr b="1" lang="en" sz="1600">
                <a:solidFill>
                  <a:schemeClr val="dk1"/>
                </a:solidFill>
              </a:rPr>
              <a:t>Task 3: </a:t>
            </a:r>
            <a:r>
              <a:rPr lang="en" sz="1600">
                <a:solidFill>
                  <a:schemeClr val="dk1"/>
                </a:solidFill>
              </a:rPr>
              <a:t>Edit a family photo: Resize it for a birthday card and crop to focus on a person.</a:t>
            </a:r>
            <a:endParaRPr sz="16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404040"/>
                </a:solidFill>
                <a:highlight>
                  <a:schemeClr val="lt1"/>
                </a:highlight>
              </a:rPr>
              <a:t>Resize the image to standard card dimensions</a:t>
            </a:r>
            <a:endParaRPr sz="1200">
              <a:solidFill>
                <a:srgbClr val="40404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404040"/>
                </a:solidFill>
                <a:highlight>
                  <a:schemeClr val="lt1"/>
                </a:highlight>
              </a:rPr>
              <a:t>Select a person to focus on (via face detection or manual selection)</a:t>
            </a:r>
            <a:endParaRPr sz="1200">
              <a:solidFill>
                <a:srgbClr val="40404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404040"/>
                </a:solidFill>
                <a:highlight>
                  <a:schemeClr val="lt1"/>
                </a:highlight>
              </a:rPr>
              <a:t>Apply a nice crop with some padding around the person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1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