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127e26b4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5127e26b4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127e26b4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5127e26b4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127e26b4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127e26b4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127e26b4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5127e26b4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127e26b4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5127e26b4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127e26b4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5127e26b4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127e26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5127e26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127e26b4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5127e26b4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127e26b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5127e26b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127e26b4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5127e26b4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127e26b4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5127e26b4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127e26b4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5127e26b4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127e26b4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5127e26b4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ae6735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5ae6735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127e26b4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5127e26b4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127e26b4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35127e26b4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12e4eadf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3512e4eadf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127e26b4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35127e26b4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127e26b4b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5127e26b4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9dc30a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59dc30a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9dc30ac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59dc30ac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9dc30ace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359dc30ace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9dc30ac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359dc30ac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9dc30ac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359dc30ac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9dc30ace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359dc30ace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127e26b4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5127e26b4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127e26b4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5127e26b4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27e26b4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5127e26b4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127e26b4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5127e26b4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127e26b4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5127e26b4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127e26b4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5127e26b4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px7a9Q01GE1f6fdSD6rNaCpI7TUa7Ha3/view?usp=drive_link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49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Recap of Image Processing Level 1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3445" l="0" r="0" t="0"/>
          <a:stretch/>
        </p:blipFill>
        <p:spPr>
          <a:xfrm>
            <a:off x="3522208" y="2571750"/>
            <a:ext cx="2489925" cy="2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20244" l="29354" r="29424" t="18812"/>
          <a:stretch/>
        </p:blipFill>
        <p:spPr>
          <a:xfrm>
            <a:off x="5943600" y="2571750"/>
            <a:ext cx="2152701" cy="212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8987" y="2571750"/>
            <a:ext cx="2779514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66900" y="223400"/>
            <a:ext cx="69123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Loading and Displaying Images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10000" y="990400"/>
            <a:ext cx="8688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cv2.imread() is used to load an image from a file into a NumPy array.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cv2.imshow() opens a window to display the image on screen.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cv2.imwrite() saves a modified image back to disk.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Image arrays represent intensity levels that the computer can manipulate.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cv2.waitKey() waits for a key press to close image windows safely.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Image formats supported include .jpg, .png, .bmp, among others.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4669" y="3333494"/>
            <a:ext cx="2305550" cy="15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166900" y="223400"/>
            <a:ext cx="87288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Real-Time Example - Loading/Displaying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10000" y="990400"/>
            <a:ext cx="8585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Image viewer software allows users to quickly open and view images.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Batch resizing tools process multiple images for consistent web upload sizes.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Automatic format converters turn .png images into .jpg and vice versa.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AI tools scan loaded images for features like labels or barcodes.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9" name="Google Shape;159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900" y="3266750"/>
            <a:ext cx="2882825" cy="16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166900" y="223400"/>
            <a:ext cx="8831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Understanding Color Models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10000" y="990400"/>
            <a:ext cx="8688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RGB is used in screens and defines color through Red, Green, and Blue light intensities.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CMYK is used in printing where Cyan, Magenta, Yellow, and Black mix to form colors.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HSV separates Hue, Saturation, and Value to simplify color filtering.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Grayscale reduces the image to a single channel of brightness.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YUV is used in video encoding to separate luminance and chrominance.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RGB model adds light while CMYK subtracts it to form colors.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6618" y="2972243"/>
            <a:ext cx="2141374" cy="18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166900" y="223400"/>
            <a:ext cx="87288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Real-Time Example - Color Models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10000" y="990400"/>
            <a:ext cx="8585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Green-screen removal in video editing uses HSV color thresholds to isolate backgrounds.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Color-based tracking in sports broadcasting follows jersey colors using HSV.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Skin tone detection in beauty apps is achieved by detecting specific HSV or YCrCb values.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CMYK color models are used in magazines and professional brochures for accurate printing.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9" name="Google Shape;179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9425" y="3561575"/>
            <a:ext cx="1754575" cy="1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166900" y="223400"/>
            <a:ext cx="99684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Image Manipulation - Brightness &amp; Contrast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310000" y="990400"/>
            <a:ext cx="868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Brightness adjustments add or subtract values from all pixels.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Contrast changes the difference between dark and bright regions of the image.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cv2.convertScaleAbs() can adjust brightness and contrast linearly.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Trackbars allow real-time tweaking of these parameters during display.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Adjustments improve clarity in underexposed or overexposed images.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" name="Google Shape;189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3628" y="2836175"/>
            <a:ext cx="2247099" cy="20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166900" y="223400"/>
            <a:ext cx="87288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Real-Time Example - Brightness/Contrast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10000" y="990400"/>
            <a:ext cx="8585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Enhancing dark security footage allows better recognition of faces or objects.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Retouching faded photos brings back lost details.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Smartphone cameras automatically adjust brightness and contrast in real-time.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Medical imaging uses contrast enhancement to highlight problem areas in scans.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9" name="Google Shape;199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7376" y="3067100"/>
            <a:ext cx="2154150" cy="17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Applying Filters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10000" y="990400"/>
            <a:ext cx="845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Gaussian blur smoothens an image by averaging pixel values.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Edge detection with Canny identifies boundaries and object outlines.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Sharpening brings out fine details by enhancing edges.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Filters help prepare images for further processing like contour or shape detection.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Noise removal </a:t>
            </a:r>
            <a:r>
              <a:rPr lang="en" sz="1600">
                <a:solidFill>
                  <a:schemeClr val="dk1"/>
                </a:solidFill>
              </a:rPr>
              <a:t>using</a:t>
            </a:r>
            <a:r>
              <a:rPr lang="en" sz="1600">
                <a:solidFill>
                  <a:schemeClr val="dk1"/>
                </a:solidFill>
              </a:rPr>
              <a:t> median filters to smooth small artifacts.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9" name="Google Shape;209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109" y="2984801"/>
            <a:ext cx="2496266" cy="1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166900" y="223400"/>
            <a:ext cx="87288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Real-Time Example - Filters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310000" y="990400"/>
            <a:ext cx="8585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License plate recognition systems use edge detection to isolate characters.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Artistic photo editors apply cartoon and oil paint effects using OpenCV.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Portrait apps use filters to reduce blemishes and wrinkles.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Lane detection algorithms apply Canny edge detection for road analysis.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9" name="Google Shape;219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6045" y="3197650"/>
            <a:ext cx="2636475" cy="1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Drawing on Images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17475" y="990400"/>
            <a:ext cx="854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OpenCV lets you draw lines, rectangles, circles on images.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Drawing is useful for annotating detected objects or areas of interest.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Text labels can be added with cv2.putText().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Coordinates are used to specify where and what to draw.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Drawing functions aid debugging during computer vision development.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9" name="Google Shape;229;p3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1841" y="3353369"/>
            <a:ext cx="2072152" cy="14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166900" y="223400"/>
            <a:ext cx="87288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Real-Time Example - Drawing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310000" y="990400"/>
            <a:ext cx="8585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Surveillance software draws bounding boxes around detected people.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Medical imaging overlays outlines of tumors or areas of concern.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Traffic management systems label lanes, vehicles, and stop signs.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Object detection models draw boxes and labels for identified objects.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9" name="Google Shape;239;p3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8593" y="3215143"/>
            <a:ext cx="2152175" cy="16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66900" y="223400"/>
            <a:ext cx="8831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</a:t>
            </a:r>
            <a:r>
              <a:rPr b="1" lang="en" sz="1600">
                <a:solidFill>
                  <a:schemeClr val="dk1"/>
                </a:solidFill>
              </a:rPr>
              <a:t> to Image Processing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66900" y="797600"/>
            <a:ext cx="89289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Image processing enhances visual information for human and machine understanding by applying mathematical operations to image data.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 image is a grid of pixels, each storing color or intensity data that the computer interprets as visual content.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Pixels are the smallest units of an image (often 8-bit values) and contain color or grayscale information.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Human vision interprets shapes, light, and motion intuitively, making decisions based on years of evolution and experience.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Computer vision analyzes images numerically, relying on algorithms to identify patterns and structures.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Digital images consist of matrices of pixel values, which can be analyzed using linear algebra techniques.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RGB pixels combine Red, Green, and Blue lights to create a wide range of colors.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Image processing is used in surveillance, medicine, automotive, and AI systems for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decision-making and automation.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2198" y="3989798"/>
            <a:ext cx="1523624" cy="9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Resizing and Cropping Images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310000" y="990400"/>
            <a:ext cx="854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cv2.resize() resizes images to desired dimensions.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Maintaining aspect ratio avoids stretching or distortion.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Cropping extracts specific areas using NumPy slicing.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to reduce image size for faster processing.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Crucial step in preparing images for AI and ML training.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9" name="Google Shape;249;p3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800" y="3180376"/>
            <a:ext cx="3691200" cy="16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/>
        </p:nvSpPr>
        <p:spPr>
          <a:xfrm>
            <a:off x="166900" y="223400"/>
            <a:ext cx="8728800" cy="523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Real-Time Example - Resize/Crop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310000" y="990400"/>
            <a:ext cx="8585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Thumbnails for YouTube are created by resizing video frames.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Instagram auto-crops posts to standard dimensions.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AI image models require cropped faces or objects for better accuracy.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Apps like Zoom use face cropping to center participants in frames.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9" name="Google Shape;259;p3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650" y="2694375"/>
            <a:ext cx="43243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156450" y="1553825"/>
            <a:ext cx="8831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Hands on Code to add brightness control to grayscale images.</a:t>
            </a:r>
            <a:endParaRPr b="1" sz="3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Python script using OpenCV to add brightness control to a grayscale image using a trackbar for interactive adjustment.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268" name="Google Shape;268;p3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5392" y="3209400"/>
            <a:ext cx="2084432" cy="16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1456500" y="451325"/>
            <a:ext cx="65412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Code : </a:t>
            </a:r>
            <a:endParaRPr b="1"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alibri"/>
                <a:ea typeface="Calibri"/>
                <a:cs typeface="Calibri"/>
                <a:sym typeface="Calibri"/>
              </a:rPr>
              <a:t>Brightness Control</a:t>
            </a:r>
            <a:endParaRPr b="1" sz="5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/>
        </p:nvSpPr>
        <p:spPr>
          <a:xfrm>
            <a:off x="166900" y="223400"/>
            <a:ext cx="883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Python script using OpenCV to add brightness control to a grayscale image using a trackbar for interactive adjustment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271450" y="1237925"/>
            <a:ext cx="86880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It Works:</a:t>
            </a:r>
            <a:endParaRPr b="1" sz="17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Load &amp; Convert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Reads an image and converts it to grayscale.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Brightness Adjustment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Uses a trackbar (range: </a:t>
            </a:r>
            <a:r>
              <a:rPr lang="en" sz="14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14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centered at </a:t>
            </a:r>
            <a:r>
              <a:rPr lang="en" sz="14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(no change).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Values </a:t>
            </a:r>
            <a:r>
              <a:rPr lang="en" sz="14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&lt;100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decrease brightness, </a:t>
            </a:r>
            <a:r>
              <a:rPr lang="en" sz="14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&gt;100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increase it.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4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np.clip()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ensures pixel values stay within </a:t>
            </a:r>
            <a:r>
              <a:rPr lang="en" sz="14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0-255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Interactive Control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Move the trackbar to see real-time changes.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9" name="Google Shape;279;p3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5392" y="3209400"/>
            <a:ext cx="2084432" cy="16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 txBox="1"/>
          <p:nvPr/>
        </p:nvSpPr>
        <p:spPr>
          <a:xfrm>
            <a:off x="228000" y="180300"/>
            <a:ext cx="86880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import cv2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import numpy as np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def adjust_brightness(value):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   """Callback function for trackbar to adjust brightness"""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   global gray_image, brightness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   brightness = value - 100  # Center at 0 (range: -100 to +100)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   adjusted = np.clip(gray_image.astype(np.int16) + brightness, 0, 255).astype(np.uint8)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   cv2.imshow('Brightness Control', adjusted)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# Load image and convert to grayscale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image = cv2.imread('input.jpg')  # Replace with your image path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gray_image = cv2.cvtColor(image, cv2.COLOR_BGR2GRAY)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88" name="Google Shape;288;p3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5392" y="3209400"/>
            <a:ext cx="2084432" cy="16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/>
        </p:nvSpPr>
        <p:spPr>
          <a:xfrm>
            <a:off x="228000" y="180300"/>
            <a:ext cx="86880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# Create a window with a trackbar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cv2.namedWindow('Brightness Control')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cv2.createTrackbar('Brightness', 'Brightness Control', 100, 200, adjust_brightness)  # Default: 100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(brightness=0)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# Initial display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cv2.imshow('Brightness Control', gray_image)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cv2.waitKey(0)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cv2.destroyAllWindows()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97" name="Google Shape;297;p3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5392" y="3209400"/>
            <a:ext cx="2084432" cy="16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 txBox="1"/>
          <p:nvPr/>
        </p:nvSpPr>
        <p:spPr>
          <a:xfrm>
            <a:off x="166900" y="223400"/>
            <a:ext cx="8831100" cy="1144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Code Output to add brightness control to grayscale images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Python script using OpenCV to add brightness control to a grayscale image using a trackbar for interactive adjustment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228000" y="2014100"/>
            <a:ext cx="86880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 Output:</a:t>
            </a:r>
            <a:endParaRPr b="1" sz="17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Original Grayscale                 Increased Brightness(+50)     Decreased Brightness(-50)</a:t>
            </a:r>
            <a:endParaRPr b="1" sz="17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3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 rotWithShape="1">
          <a:blip r:embed="rId5">
            <a:alphaModFix/>
          </a:blip>
          <a:srcRect b="0" l="0" r="70700" t="31157"/>
          <a:stretch/>
        </p:blipFill>
        <p:spPr>
          <a:xfrm>
            <a:off x="84300" y="3051800"/>
            <a:ext cx="2587500" cy="13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 rotWithShape="1">
          <a:blip r:embed="rId6">
            <a:alphaModFix/>
          </a:blip>
          <a:srcRect b="0" l="0" r="70700" t="31157"/>
          <a:stretch/>
        </p:blipFill>
        <p:spPr>
          <a:xfrm>
            <a:off x="3040650" y="3029800"/>
            <a:ext cx="2587500" cy="13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 rotWithShape="1">
          <a:blip r:embed="rId7">
            <a:alphaModFix/>
          </a:blip>
          <a:srcRect b="0" l="0" r="70700" t="31157"/>
          <a:stretch/>
        </p:blipFill>
        <p:spPr>
          <a:xfrm>
            <a:off x="6031250" y="3051800"/>
            <a:ext cx="2587500" cy="1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786400" y="978725"/>
            <a:ext cx="7494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Python Code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Hands on Code to add brightness control to grayscale images</a:t>
            </a:r>
            <a:endParaRPr b="1" sz="3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 u="sng">
                <a:solidFill>
                  <a:schemeClr val="hlink"/>
                </a:solidFill>
                <a:hlinkClick r:id="rId4"/>
              </a:rPr>
              <a:t>CODE LINK</a:t>
            </a:r>
            <a:endParaRPr b="1" sz="3300">
              <a:solidFill>
                <a:schemeClr val="dk1"/>
              </a:solidFill>
            </a:endParaRPr>
          </a:p>
        </p:txBody>
      </p:sp>
      <p:pic>
        <p:nvPicPr>
          <p:cNvPr id="318" name="Google Shape;318;p3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6007" y="3035300"/>
            <a:ext cx="1991368" cy="18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32" y="236850"/>
            <a:ext cx="1991368" cy="18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/>
        </p:nvSpPr>
        <p:spPr>
          <a:xfrm>
            <a:off x="0" y="447575"/>
            <a:ext cx="8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29" name="Google Shape;329;p4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does each pixel in a grayscale image represent?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A matrix of RGB values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A single intensity value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A hexadecimal color code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A 3-channel brightness scale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B. A Single Intensity Value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2. What does the intensity value of a pixel represent in a grayscale image?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Image width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Brightness level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Color depth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Image format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B. Brightness level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1"/>
          <p:cNvSpPr txBox="1"/>
          <p:nvPr/>
        </p:nvSpPr>
        <p:spPr>
          <a:xfrm>
            <a:off x="79825" y="324775"/>
            <a:ext cx="8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39" name="Google Shape;339;p4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Repeated</a:t>
            </a:r>
            <a:r>
              <a:rPr b="1" lang="en" sz="1100">
                <a:solidFill>
                  <a:schemeClr val="dk1"/>
                </a:solidFill>
              </a:rPr>
              <a:t> Q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OpenCV function is used to load an image from disk?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cv2.display()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cv2.show()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cv2.imread()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cv2.readimage()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66900" y="223400"/>
            <a:ext cx="87288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Real-Time Example - Image Processing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0000" y="990400"/>
            <a:ext cx="85857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CCTV cameras enhance night-time footage using filters and contrast adjustments for better visibility.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AI-powered medical scan analysis detects anomalies like tumors by analyzing MRI or CT scan images.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Barcode scanning in supermarkets uses image thresholding to read product codes.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Satellite image analysis for climate monitoring uses multi-spectral images to track changes in vegetation and land.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Filtering photos using mobile apps involves applying edge detection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and color adjustments to enhance pictures.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9" name="Google Shape;79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675" y="3581925"/>
            <a:ext cx="2358975" cy="13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22400" y="255375"/>
            <a:ext cx="8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49" name="Google Shape;349;p4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Which of the following formats uses lossless compression?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JPEG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BMP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PNG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MP4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does the HSV color model separate?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Contrast, Hue, Brightness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Hue, Saturation, Value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Red, Green, Blue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Cyan, Magenta, Yellow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3"/>
          <p:cNvSpPr txBox="1"/>
          <p:nvPr/>
        </p:nvSpPr>
        <p:spPr>
          <a:xfrm>
            <a:off x="422400" y="255375"/>
            <a:ext cx="8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59" name="Google Shape;359;p4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3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function is used to draw text on images in OpenCV?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cv2.addText()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cv2.label()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cv2.putText()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cv2.textDraw()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6. In OpenCV, what does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cv2.convertScaleAbs()</a:t>
            </a:r>
            <a:r>
              <a:rPr b="1" lang="en" sz="1100">
                <a:solidFill>
                  <a:schemeClr val="dk1"/>
                </a:solidFill>
              </a:rPr>
              <a:t> do?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Converts a color image to binary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Adjusts brightness and contrast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Detects motion in videos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Detects facial features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422400" y="255375"/>
            <a:ext cx="8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69" name="Google Shape;369;p4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4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7. What is the purpose of using a trackbar in OpenCV?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To record video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To switch between color models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To adjust parameters interactively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To load multiple images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What is the typical use of Gaussian Blur?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Sharpen image edges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Increase brightness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Smooth an image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Add color contrast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5"/>
          <p:cNvSpPr txBox="1"/>
          <p:nvPr/>
        </p:nvSpPr>
        <p:spPr>
          <a:xfrm>
            <a:off x="422400" y="255375"/>
            <a:ext cx="8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79" name="Google Shape;379;p4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5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What are the RGB values for the color white?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(255, 255, 255)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(0, 0, 0)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(128, 128, 128)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(255, 0, 255)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10. Which library is used to read and manipulate metadata in images?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Matplotlib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NumPy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Pillow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TensorFlow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66900" y="223400"/>
            <a:ext cx="8831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 to OpenCV and NumPy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66900" y="859300"/>
            <a:ext cx="8977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OpenCV is a powerful image processing library that provides functions for real-time computer vision applications.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NumPy handles numerical data efficiently and allows manipulation of image data as arrays.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OpenCV functions like imshow, imread, waitKey, and destroyAllWindows help load, display, and close image windows.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Easy installation through pip enables quick setup with pip install opencv-python numpy.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OpenCV is used for real-time vision in robotics, face detection, and object tracking systems.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Grayscale conversion and image loading basics form the foundation for preprocessing in image pipelines.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OpenCV provides matrix manipulations, thresholding, filtering, and drawing functionalities for building applications.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4950" y="3631167"/>
            <a:ext cx="1553050" cy="12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66900" y="223400"/>
            <a:ext cx="87288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Real-Time Example - OpenCV &amp; NumPy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10000" y="990400"/>
            <a:ext cx="85857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Face detection in Zoom or Google Meet uses Haar cascades or deep learning models via OpenCV.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Lane detection in self-driving cars identifies lane lines using edge detection and perspective transforms.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Live filters in Snapchat or Instagram apply facial landmarks and effects using NumPy and OpenCV.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Thermal camera readings in drones are interpreted using color maps and NumPy matrix processing.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9" name="Google Shape;99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1050" y="3526325"/>
            <a:ext cx="2058200" cy="14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66900" y="223400"/>
            <a:ext cx="88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Understanding Digital Images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10000" y="990400"/>
            <a:ext cx="8688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digital image is a matrix of pixel values where each pixel represents color or brightness intensity.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RGB model is used for color images, with values ranging from 0 to 255 for each color channel.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Grayscale images are 2D arrays, while color images are 3D arrays with Red, Green, and Blue channels.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Average method for grayscale averages all color channels; Luminosity weighs them based on human sensitivity.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Black is represented as (0,0,0) while White is (255,255,255) in RGB.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Every pixel is a tiny light dot that collectively forms the complete visual.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1445" y="3282820"/>
            <a:ext cx="2326550" cy="1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66900" y="223400"/>
            <a:ext cx="87288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Real-Time Example - Digital Images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10000" y="990400"/>
            <a:ext cx="8585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Scanning QR codes involves reading the black and white matrix using thresholding.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Color detection in industrial sorting systems separates products by color using pixel values.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Biometric recognition systems analyze pixel patterns in facial features or fingerprints.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Filtering noise in CCTV footage helps clarify moving objects by analyzing pixel consistency.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9" name="Google Shape;119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650" y="3268300"/>
            <a:ext cx="2861825" cy="15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66900" y="223400"/>
            <a:ext cx="88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Image Formats and Metadata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10000" y="990400"/>
            <a:ext cx="8688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Raster formats like JPG and PNG use pixels, while vector formats like SVG and AI use paths.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JPEG uses lossy compression which reduces file size by removing some data.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PNG uses lossless compression, preserving every detail of the original image.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EXIF metadata stores information such as camera settings, date, and GPS coordinates.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Pillow library in Python is used to view and modify image metadata.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Choosing the right format impacts the image quality and loading speed.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Metadata helps organize large datasets, especially in photography and machine learning.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000" y="3208259"/>
            <a:ext cx="3000000" cy="158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66900" y="223400"/>
            <a:ext cx="87288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Real-Time Example - Image Metadata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10000" y="990400"/>
            <a:ext cx="8585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Reading GPS coordinates from travel photos allows for geo-tagging and location-based sorting.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Forensics experts use image metadata to find tampered timestamps or editing traces.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JPEG compression is used to load web images faster while maintaining visual quality.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Watermarking images with metadata helps in ownership and copyright claims.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9" name="Google Shape;139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400" y="3213875"/>
            <a:ext cx="2261975" cy="16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