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7d5bab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477d5ba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7d5ba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7d5ba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7d5ba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77d5ba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77d5ba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77d5ba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7d5ba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77d5ba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7d5ba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77d5ba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77d5b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477d5b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837d23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837d23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37d23f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837d23f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37d23f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837d23f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7d5ba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7d5ba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837d23f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5837d23f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837d23f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837d23f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afd828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5afd828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af1d65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af1d65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af1d65c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af1d65c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af1d65c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5af1d65c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8179993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58179993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817999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817999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81799934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581799934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8179993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58179993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77d5ba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477d5ba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8179993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58179993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477d5ba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477d5ba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477d5ba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477d5ba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7d5ba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477d5ba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77d5ba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477d5ba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77d5bab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5477d5bab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7d5ba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77d5ba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drive.google.com/file/d/1-yWWRbuaqnzuEMD91x0EPyK_S8OzBUBJ/view" TargetMode="External"/><Relationship Id="rId6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10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" sz="1600">
                <a:solidFill>
                  <a:schemeClr val="dk1"/>
                </a:solidFill>
              </a:rPr>
              <a:t>Object Tracking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1105988" y="2252313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 b="16471" l="8460" r="8833" t="12161"/>
          <a:stretch/>
        </p:blipFill>
        <p:spPr>
          <a:xfrm>
            <a:off x="3407733" y="2179325"/>
            <a:ext cx="3996543" cy="22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Visualizing Tracked Objects</a:t>
            </a:r>
            <a:endParaRPr b="1" sz="1600"/>
          </a:p>
        </p:txBody>
      </p:sp>
      <p:sp>
        <p:nvSpPr>
          <p:cNvPr id="112" name="Google Shape;112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Draw bounding shapes using: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cv2.circle for centroid visualization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cv2.rectangle for object boundary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Enables clear representation of tracked object.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4294967295" type="title"/>
          </p:nvPr>
        </p:nvSpPr>
        <p:spPr>
          <a:xfrm>
            <a:off x="-586775" y="205975"/>
            <a:ext cx="821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                 Handling Lighting Variations</a:t>
            </a:r>
            <a:endParaRPr b="1" sz="1600"/>
          </a:p>
        </p:txBody>
      </p:sp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To improve reliability:</a:t>
            </a:r>
            <a:br>
              <a:rPr b="1" lang="en" sz="1600">
                <a:solidFill>
                  <a:schemeClr val="dk1"/>
                </a:solidFill>
              </a:rPr>
            </a:b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Adjust HSV ranges dynamically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morphological operations (e.g., erosion, dilation) to reduce noise and enhance detection.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idx="4294967295" type="title"/>
          </p:nvPr>
        </p:nvSpPr>
        <p:spPr>
          <a:xfrm>
            <a:off x="-242400" y="536025"/>
            <a:ext cx="938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/>
              <a:t>Python Code: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 Object Tracking – Overview</a:t>
            </a:r>
            <a:endParaRPr sz="1600"/>
          </a:p>
        </p:txBody>
      </p:sp>
      <p:sp>
        <p:nvSpPr>
          <p:cNvPr id="132" name="Google Shape;132;p1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 u="sng">
                <a:solidFill>
                  <a:schemeClr val="dk1"/>
                </a:solidFill>
              </a:rPr>
              <a:t>Project Title:</a:t>
            </a:r>
            <a:r>
              <a:rPr b="1" lang="en" sz="1600">
                <a:solidFill>
                  <a:schemeClr val="dk1"/>
                </a:solidFill>
              </a:rPr>
              <a:t> Color-Based Object Tracking with ROI Selection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Objective:</a:t>
            </a:r>
            <a:endParaRPr sz="1600" u="sng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Track objects in video based on a user-selected Region of Interest (ROI)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Utilize color-based tracking through histogram backprojection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1 – Initialization and ROI Selection</a:t>
            </a:r>
            <a:endParaRPr b="1" sz="1600"/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Video Initialization: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Open video stream using cv2.VideoCapture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Read first frame for initial user input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ROI Selection: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cv2.selectROI for manual selection of the target object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Extract HSV histogram using cv2.calcHist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342900" y="205975"/>
            <a:ext cx="861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2 – Backprojection and Masking</a:t>
            </a:r>
            <a:endParaRPr b="1" sz="1600"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Histogram Back projection: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Convert each frame to HSV color space using cv2.cvtColor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Calculate backprojection using the stored ROI histogram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Thresholding: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binary thresholding with cv2.threshold to isolate target regions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342900" y="205975"/>
            <a:ext cx="870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3 – Noise Filtering and Bounding Box</a:t>
            </a:r>
            <a:endParaRPr sz="1600"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Noise Reduction: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cv2.morphologyEx with a 5x5 kernel for mask cleanup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Contour Tracking: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Detect contours using cv2.findContours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Draw bounding box using cv2.rectangle if contour area &gt; 500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4 – Real-Time Execution and Error Handling</a:t>
            </a:r>
            <a:endParaRPr sz="1600"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Real-Time Loop: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Display frame with tracked object in a continuous loop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Exit loop cleanly on pressing 'q'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Error Checking: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Validate video loading and frame reading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Ensure ROI is selected before proceeding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Object Tracking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cv2.imread('image.jpg')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rows, cols = image.shape[:2]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Object Tracking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   PART </a:t>
            </a:r>
            <a:r>
              <a:rPr b="1" lang="en" sz="1800">
                <a:solidFill>
                  <a:srgbClr val="0000FF"/>
                </a:solidFill>
              </a:rPr>
              <a:t> 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cap = cv2.VideoCapture('video.mp4')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cap.isOpened():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ValueError("Video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ret, frame = cap.read()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ret: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ValueError("Cannot read video!")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Object Tracking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   PART </a:t>
            </a:r>
            <a:r>
              <a:rPr b="1" lang="en" sz="1800">
                <a:solidFill>
                  <a:srgbClr val="0000FF"/>
                </a:solidFill>
              </a:rPr>
              <a:t>3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roi_box = cv2.selectROI("Select ROI", frame, fromCenter=False)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roi = frame[int(roi_box[1]):int(roi_box[1]+roi_box[3]), int(roi_box[0]):int(roi_box[0]+roi_box[2])]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hsv_roi = cv2.cvtColor(roi, cv2.COLOR_BGR2HSV)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roi_hist = cv2.calcHist([hsv_roi], [0, 1], None, [180, 256], [0, 180, 0, 256])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cv2.normalize(roi_hist, roi_hist, 0, 255, cv2.NORM_MINMAX)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2" name="Google Shape;32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Object Tracking involves locating and following a specific object over time in a video stream.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It is crucial in robotics, augmented reality, and sports analysis.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Object Tracking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   PART </a:t>
            </a:r>
            <a:r>
              <a:rPr b="1" lang="en" sz="1800">
                <a:solidFill>
                  <a:srgbClr val="0000FF"/>
                </a:solidFill>
              </a:rPr>
              <a:t> 4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ret, frame = cap.read()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not ret: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hsv = cv2.cvtColor(frame, cv2.COLOR_BGR2HSV)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dst = cv2.calcBackProject([hsv], [0, 1], roi_hist, [0, 180, 0, 256], 1)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_, mask = cv2.threshold(dst, 50, 255, cv2.THRESH_BINARY)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mask = cv2.morphologyEx(mask, cv2.MORPH_OPEN, np.ones((5,5), np.uint8))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contours, _ = cv2.findContours(mask, cv2.RETR_EXTERNAL, cv2.CHAIN_APPROX_SIMPLE)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10000" y="96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Object Tracking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   PART </a:t>
            </a:r>
            <a:r>
              <a:rPr b="1" lang="en" sz="1800">
                <a:solidFill>
                  <a:srgbClr val="0000FF"/>
                </a:solidFill>
              </a:rPr>
              <a:t> 5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contours: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max(contours, key=cv2.contourArea)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cv2.contourArea(c) &gt; 500: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x, y, w, h = cv2.boundingRect(c)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cv2.rectangle(frame, (x, y), (x+w, y+h), (0, 255, 0),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cv2.imshow('Object Tracking', frame)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cap.release()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 title="Screenshot (40).png"/>
          <p:cNvPicPr preferRelativeResize="0"/>
          <p:nvPr/>
        </p:nvPicPr>
        <p:blipFill rotWithShape="1">
          <a:blip r:embed="rId6">
            <a:alphaModFix/>
          </a:blip>
          <a:srcRect b="6419" l="0" r="0" t="0"/>
          <a:stretch/>
        </p:blipFill>
        <p:spPr>
          <a:xfrm>
            <a:off x="0" y="152400"/>
            <a:ext cx="9144000" cy="48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title="Screenshot (41).png"/>
          <p:cNvPicPr preferRelativeResize="0"/>
          <p:nvPr/>
        </p:nvPicPr>
        <p:blipFill rotWithShape="1">
          <a:blip r:embed="rId6">
            <a:alphaModFix/>
          </a:blip>
          <a:srcRect b="7359" l="0" r="0" t="-1477"/>
          <a:stretch/>
        </p:blipFill>
        <p:spPr>
          <a:xfrm>
            <a:off x="0" y="76200"/>
            <a:ext cx="9144000" cy="48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 title="Screenshot (44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 title="PPT_1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7200"/>
            <a:ext cx="9144000" cy="48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201000" y="76302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goal of object tracking in image processing?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Identify object color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Count number of pixels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Locate and follow objects over time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Convert image to grayscale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color space is commonly used for color-based object tracking?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RGB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CMYK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HSV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YUV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126575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OpenCV function is used to capture video from a webcam or file?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cv2.VideoWriter()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cv2.VideoCapture()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cv2.VideoPlay()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OpenCV method is used to allow the user to manually select the tracking region?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cv2.selectObject()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cv2.selectROI()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cv2.markROI()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cv2.chooseRegion()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201000" y="70460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is the purpose of histogram backprojection in tracking?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convert an image to binary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To detect edges in the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To locate regions matching the ROI color distribution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To calculate pixel brightness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Which function is used to filter noise in the tracking mask?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cv2.filter()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cv2.erode()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cv2.GaussianBlur()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cv2.morphologyEx()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 txBox="1"/>
          <p:nvPr/>
        </p:nvSpPr>
        <p:spPr>
          <a:xfrm>
            <a:off x="201000" y="7396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condition is used before drawing a bounding box around a contour?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If the contour is a square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If contour area is greater than 500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If image is binary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If the user clicks the mouse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Which function is used to draw a bounding box around a detected object?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cv2.drawBox()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cv2.circle()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cv2.rectangle()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cv2.boundingBox()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2" name="Google Shape;42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Learn how to track objects in real-time using color-based detection techniques.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Understand object localization using bounding boxes and centroids.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/>
          <p:nvPr/>
        </p:nvSpPr>
        <p:spPr>
          <a:xfrm>
            <a:off x="201000" y="71630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What key is typically used to exit the real-time object tracking loop?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Enter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q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Esc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Space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Why is object tracking useful in real-world applications?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reduce file size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For histogram equalization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For augmented reality and robotics navigation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For image segmentation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0" y="205975"/>
            <a:ext cx="9067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Python Programming Task : Object Tracking</a:t>
            </a:r>
            <a:endParaRPr b="1" sz="1600"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Write a Python script using OpenCV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Capture video input.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Detect a specific color range.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Track and visualize a moving object.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62" name="Google Shape;62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Object tracking supports: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Autonomous navigation (e.g., self-driving cars)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Augmented reality (AR) overlays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Sports analytics for player movement tracking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Real-World Example</a:t>
            </a:r>
            <a:endParaRPr b="1" sz="1600"/>
          </a:p>
        </p:txBody>
      </p:sp>
      <p:sp>
        <p:nvSpPr>
          <p:cNvPr id="72" name="Google Shape;72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1. Tracking a player during a football match using their jersey color.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2. Following a red ball with a mobile robot for obstacle avoidance or path planning.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4294967295" type="title"/>
          </p:nvPr>
        </p:nvSpPr>
        <p:spPr>
          <a:xfrm>
            <a:off x="342900" y="205975"/>
            <a:ext cx="818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Understanding Color-Based Tracking</a:t>
            </a:r>
            <a:endParaRPr b="1" sz="1600"/>
          </a:p>
        </p:txBody>
      </p:sp>
      <p:sp>
        <p:nvSpPr>
          <p:cNvPr id="82" name="Google Shape;82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HSV color space to isolate bright or distinct colors.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Color-based tracking is robust against object deformation and orientation changes.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Implementing Color Detection</a:t>
            </a:r>
            <a:endParaRPr b="1" sz="1600"/>
          </a:p>
        </p:txBody>
      </p:sp>
      <p:sp>
        <p:nvSpPr>
          <p:cNvPr id="92" name="Google Shape;92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Use OpenCV's cv2.inRange to define HSV color bounds.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Generate a binary mask to isolate the object in each frame.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Tracking with Contours</a:t>
            </a:r>
            <a:endParaRPr b="1" sz="1600"/>
          </a:p>
        </p:txBody>
      </p:sp>
      <p:sp>
        <p:nvSpPr>
          <p:cNvPr id="102" name="Google Shape;102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Use contour detection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Identify object boundaries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Calculate centroid or draw bounding box for tracking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Helps in position tracking over time.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