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478328cff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478328cff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5478328cf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g35478328cf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478328cff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35478328cff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5478328cf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5" name="Google Shape;135;g35478328cf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5478328cff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5478328cff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478328c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5478328c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78328cf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g35478328cf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5837cb412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5837cb412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5837cb4125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5837cb4125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5837cb4125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5" name="Google Shape;195;g35837cb4125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5478328cff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" name="Google Shape;25;g35478328cff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5837cb4125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35837cb4125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babc621e8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g35babc621e8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bb143917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g35bb143917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5bb14391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g35bb14391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5817f3298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7" name="Google Shape;247;g35817f3298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5817f32986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5817f32986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817f3298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35817f3298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817f32986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5817f32986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817f32986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5817f32986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5478328cf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" name="Google Shape;35;g35478328cf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35478328cff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g35478328cff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478328cff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g35478328cff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478328cff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35478328cf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5478328cff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35478328cff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478328cff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g35478328cff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5478328cff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g35478328cff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14.png"/><Relationship Id="rId6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8.png"/><Relationship Id="rId6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://drive.google.com/file/d/12b7picg71TbcC05sLgG4T31BweIW84xx/view" TargetMode="External"/><Relationship Id="rId6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11 :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</a:t>
            </a:r>
            <a:r>
              <a:rPr b="1" lang="en" sz="1600">
                <a:solidFill>
                  <a:schemeClr val="dk1"/>
                </a:solidFill>
              </a:rPr>
              <a:t>to Applying Filters</a:t>
            </a: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" name="Google Shape;20;p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5">
            <a:alphaModFix/>
          </a:blip>
          <a:srcRect b="3446" l="0" r="12679" t="0"/>
          <a:stretch/>
        </p:blipFill>
        <p:spPr>
          <a:xfrm>
            <a:off x="879950" y="2278550"/>
            <a:ext cx="2174275" cy="212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54225" y="2278549"/>
            <a:ext cx="4671850" cy="2017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2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Tuning for Better Results</a:t>
            </a:r>
            <a:endParaRPr b="1" sz="1600"/>
          </a:p>
        </p:txBody>
      </p:sp>
      <p:sp>
        <p:nvSpPr>
          <p:cNvPr id="112" name="Google Shape;112;p12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- Adjust: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- Bilateral filter diameter.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- Edge detection thresholds.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- Sketch blur intensity.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</a:t>
            </a:r>
            <a:r>
              <a:rPr lang="en" sz="1600">
                <a:solidFill>
                  <a:schemeClr val="dk1"/>
                </a:solidFill>
              </a:rPr>
              <a:t>- Every image needs different settings for best results.</a:t>
            </a:r>
            <a:endParaRPr sz="16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3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3"/>
          <p:cNvSpPr txBox="1"/>
          <p:nvPr>
            <p:ph idx="4294967295" type="title"/>
          </p:nvPr>
        </p:nvSpPr>
        <p:spPr>
          <a:xfrm>
            <a:off x="342900" y="205975"/>
            <a:ext cx="864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Comparing Visual Transformations</a:t>
            </a:r>
            <a:endParaRPr b="1" sz="1600"/>
          </a:p>
        </p:txBody>
      </p:sp>
      <p:sp>
        <p:nvSpPr>
          <p:cNvPr id="122" name="Google Shape;122;p13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Use Matplotlib to show original vs. filtered image.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Helps in debugging and selecting the best filter strength.</a:t>
            </a:r>
            <a:endParaRPr sz="16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Code: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plt.subplot(1, 2, 1), plt.imshow(original)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plt.subplot(1, 2, 2), plt.imshow(filtered)</a:t>
            </a:r>
            <a:endParaRPr sz="1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1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4"/>
          <p:cNvSpPr txBox="1"/>
          <p:nvPr>
            <p:ph idx="4294967295" type="title"/>
          </p:nvPr>
        </p:nvSpPr>
        <p:spPr>
          <a:xfrm>
            <a:off x="0" y="53602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Python Code</a:t>
            </a:r>
            <a:r>
              <a:rPr b="1" lang="en" sz="1600"/>
              <a:t> : </a:t>
            </a:r>
            <a:endParaRPr b="1"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Applying Filters for Artistic Effects </a:t>
            </a:r>
            <a:endParaRPr sz="1600"/>
          </a:p>
        </p:txBody>
      </p:sp>
      <p:sp>
        <p:nvSpPr>
          <p:cNvPr id="132" name="Google Shape;132;p1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 u="sng">
                <a:solidFill>
                  <a:schemeClr val="dk1"/>
                </a:solidFill>
              </a:rPr>
              <a:t>Project Title:</a:t>
            </a:r>
            <a:r>
              <a:rPr b="1" lang="en" sz="1600">
                <a:solidFill>
                  <a:schemeClr val="dk1"/>
                </a:solidFill>
              </a:rPr>
              <a:t> Custom Artistic Filters with Parameter Tuning</a:t>
            </a:r>
            <a:endParaRPr b="1"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</a:rPr>
              <a:t>Objective: </a:t>
            </a:r>
            <a:r>
              <a:rPr lang="en" sz="1600">
                <a:solidFill>
                  <a:schemeClr val="dk1"/>
                </a:solidFill>
              </a:rPr>
              <a:t>Create cartoon and sketch effects with adjustable filter parameters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" name="Google Shape;13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5"/>
          <p:cNvSpPr txBox="1"/>
          <p:nvPr>
            <p:ph idx="4294967295" type="title"/>
          </p:nvPr>
        </p:nvSpPr>
        <p:spPr>
          <a:xfrm>
            <a:off x="0" y="205975"/>
            <a:ext cx="91440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1 – Image Loading &amp; Trackbar Setup</a:t>
            </a:r>
            <a:endParaRPr sz="1600"/>
          </a:p>
        </p:txBody>
      </p:sp>
      <p:sp>
        <p:nvSpPr>
          <p:cNvPr id="142" name="Google Shape;142;p1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Image Loading: Load with cv2.imread and validate input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Trackbar Setup: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Diameter (5-15)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Sigma Color (10-150)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Edge Threshold (1-10)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Mode Selection: Cartoon (0) or Sketch (1)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1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16"/>
          <p:cNvSpPr txBox="1"/>
          <p:nvPr>
            <p:ph idx="4294967295" type="title"/>
          </p:nvPr>
        </p:nvSpPr>
        <p:spPr>
          <a:xfrm>
            <a:off x="292075" y="205975"/>
            <a:ext cx="8852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2 – Cartoon Effect Implementation</a:t>
            </a:r>
            <a:endParaRPr sz="1600"/>
          </a:p>
        </p:txBody>
      </p:sp>
      <p:sp>
        <p:nvSpPr>
          <p:cNvPr id="152" name="Google Shape;152;p1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Smoothing: Apply cv2.bilateralFilter using trackbar parameters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Edge Detection: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Convert to grayscale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Use cv2.adaptiveThreshold with edge constant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- Invert mask for edges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Cartoon Effect: Combine smoothed image and mask with cv2.bitwise_and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Step 3 – Sketch Effect &amp; Toggle</a:t>
            </a:r>
            <a:endParaRPr b="1" sz="1600"/>
          </a:p>
        </p:txBody>
      </p:sp>
      <p:sp>
        <p:nvSpPr>
          <p:cNvPr id="162" name="Google Shape;162;p1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Sketch Effect: Use cv2.pencilSketch with default parameters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Mode Toggle: Use trackbar (0 = Cartoon, 1 = Sketch)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Allows dynamic switching between effects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8"/>
          <p:cNvSpPr txBox="1"/>
          <p:nvPr>
            <p:ph idx="4294967295" type="title"/>
          </p:nvPr>
        </p:nvSpPr>
        <p:spPr>
          <a:xfrm>
            <a:off x="-908625" y="205975"/>
            <a:ext cx="9959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1600"/>
              <a:t>Real-Time Display &amp; Exit Strategy</a:t>
            </a:r>
            <a:endParaRPr b="1" sz="1600"/>
          </a:p>
        </p:txBody>
      </p:sp>
      <p:sp>
        <p:nvSpPr>
          <p:cNvPr id="172" name="Google Shape;172;p1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Display updated effects in real-time using cv2.imshow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Trackbar inputs adjust output live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Exit the loop on pressing 'q'</a:t>
            </a:r>
            <a:endParaRPr sz="1600"/>
          </a:p>
          <a:p>
            <a:pPr indent="-2921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Ensure proper cleanup with cv2.destroyAllWindows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9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19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Applying Filters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1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cv2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import numpy as np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nothing(x):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pass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image = cv2.imread('image.jpg')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image is None: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raise ValueError("Image not found!")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20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0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Applying Filters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2</a:t>
            </a:r>
            <a:endParaRPr b="1" sz="18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cv2.namedWindow('Artistic Filters')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cv2.createTrackbar('Diameter', 'Artistic Filters', 9, 15,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cv2.createTrackbar('Sigma Color', 'Artistic Filters', 75, 150,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cv2.createTrackbar('Edge Thresh', 'Artistic Filters', 2, 10,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cv2.createTrackbar('Mode (0=Cartoon, 1=Sketch)', 'Artistic Filters', 0, 1, nothing)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21"/>
          <p:cNvSpPr txBox="1"/>
          <p:nvPr/>
        </p:nvSpPr>
        <p:spPr>
          <a:xfrm>
            <a:off x="345075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Applying Filters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3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True: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d = cv2.getTrackbarPos('Diameter', 'Artistic Filters') | 1  # Ensure odd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sigma = cv2.getTrackbarPos('Sigma Color', 'Artistic Filters')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edge_thresh = cv2.getTrackbarPos('Edge Thresh', 'Artistic Filters')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mode = cv2.getTrackbarPos('Mode (0=Cartoon, 1=Sketch)', 'Artistic Filters')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mode == 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blurred = cv2.bilateralFilter(image, d, sigma, sigma)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gray = cv2.cvtColor(image, cv2.COLOR_BGR2GRAY)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edges = cv2.adaptiveThreshold(gray, 255, cv2.ADAPTIVE_THRESH_MEAN_C, cv2.THRESH_BINARY, 9, edge_thresh)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output = cv2.bitwise_and(blurred, blurred, mask=edges)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1" name="Google Shape;201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" name="Google Shape;2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" name="Google Shape;29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4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4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Introduction</a:t>
            </a:r>
            <a:endParaRPr b="1" sz="1600"/>
          </a:p>
        </p:txBody>
      </p:sp>
      <p:sp>
        <p:nvSpPr>
          <p:cNvPr id="32" name="Google Shape;32;p4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Applying Filters for Artistic Effects</a:t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Add creative visual flair to images using OpenCV</a:t>
            </a:r>
            <a:endParaRPr sz="16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22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/>
          <p:nvPr/>
        </p:nvSpPr>
        <p:spPr>
          <a:xfrm>
            <a:off x="310000" y="40020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Python Script on Applying Filters</a:t>
            </a:r>
            <a:endParaRPr b="1" sz="1600">
              <a:solidFill>
                <a:srgbClr val="0000FF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PART</a:t>
            </a:r>
            <a:r>
              <a:rPr b="1" lang="en" sz="1800">
                <a:solidFill>
                  <a:srgbClr val="0000FF"/>
                </a:solidFill>
              </a:rPr>
              <a:t> 4</a:t>
            </a:r>
            <a:endParaRPr b="1"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else: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output, _ = cv2.pencilSketch(image, sigma_s=60, sigma_r=0.07, shade_factor=0.05)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cv2.imshow('Artistic Filters', output)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cv2.waitKey(1) &amp; 0xFF == ord('q'):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break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cv2.destroyAllWindows()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23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23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1" name="Google Shape;22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3" title="Screenshot (42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4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2" name="Google Shape;232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39600" y="3988950"/>
            <a:ext cx="1146800" cy="91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4" title="Screenshot (43)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5"/>
          <p:cNvSpPr txBox="1"/>
          <p:nvPr/>
        </p:nvSpPr>
        <p:spPr>
          <a:xfrm>
            <a:off x="166900" y="223400"/>
            <a:ext cx="6578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5"/>
          <p:cNvSpPr txBox="1"/>
          <p:nvPr/>
        </p:nvSpPr>
        <p:spPr>
          <a:xfrm>
            <a:off x="252400" y="0"/>
            <a:ext cx="7687200" cy="4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5" title="ppt11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180300"/>
            <a:ext cx="9144000" cy="476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0" name="Google Shape;25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2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26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1. What is the primary purpose of applying filters for artistic effects in image processing?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To compress images for faster loading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To add creative visual flair to images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To remove noise from images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To convert images to grayscale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2. Which OpenCV function is used to smooth colors for the cartoon effect?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cv2.GaussianBlur()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cv2.bilateralFilter()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cv2.Canny()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cv2.adaptiveThreshold()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54" name="Google Shape;254;p26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27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3. What OpenCV function is used for edge detection in the cartoon effect pipeline?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cv2.pencilSketch()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cv2.bitwise_and()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cv2.Canny()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cv2.divide()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4. Which technique is used to create a pencil sketch effect in the provided code?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Bilateral filtering followed by edge detection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Grayscale inversion combined with Gaussian blur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Color quantization with Canny edges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Adaptive thresholding with bitwise operations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64" name="Google Shape;264;p27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0" name="Google Shape;2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8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5. What is the purpose of the cv2.bitwise_and() function in the cartoon effect pipeline?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To smooth the image colors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To combine the smoothed image with the edge mask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To invert the grayscale image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To apply Gaussian blur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6. Which OpenCV function provides a fast way to generate a pencil sketch effect?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cv2.bilateralFilter()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cv2.pencilSketch()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cv2.GaussianBlur()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cv2.adaptiveThreshold()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74" name="Google Shape;274;p28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29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7. What key is used to exit the real-time filter application loop in the project?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Esc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q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Enter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Space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8. Which library is used to compare the original and filtered images side by side?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OpenCV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NumPy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Matplotlib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Pillow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C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84" name="Google Shape;284;p29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53225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2" name="Google Shape;292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30"/>
          <p:cNvSpPr txBox="1"/>
          <p:nvPr/>
        </p:nvSpPr>
        <p:spPr>
          <a:xfrm>
            <a:off x="79825" y="1090350"/>
            <a:ext cx="8742000" cy="32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9. What does adjusting the bilateral filter diameter affect in the artistic effect?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The intensity of edge detection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The smoothness of color regions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The grayscale inversion strength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The image resolution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10. Why are artistic filters like cartoon and sketch effects useful in real-world applications?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A) To reduce image file size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B) To enhance visual appeal and user engagement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C) To improve image resolution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D) To remove metadata from images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Answer</a:t>
            </a:r>
            <a:r>
              <a:rPr lang="en" sz="1100">
                <a:solidFill>
                  <a:schemeClr val="dk1"/>
                </a:solidFill>
              </a:rPr>
              <a:t>: B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4" name="Google Shape;294;p30"/>
          <p:cNvSpPr txBox="1"/>
          <p:nvPr/>
        </p:nvSpPr>
        <p:spPr>
          <a:xfrm>
            <a:off x="79825" y="341275"/>
            <a:ext cx="84939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1600">
                <a:solidFill>
                  <a:srgbClr val="000000"/>
                </a:solidFill>
              </a:rPr>
              <a:t>Exercise</a:t>
            </a:r>
            <a:endParaRPr i="0" sz="1800" u="none" cap="none" strike="noStrike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" name="Google Shape;40;p5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41" name="Google Shape;41;p5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Learning Outcome</a:t>
            </a:r>
            <a:endParaRPr b="1" sz="1600"/>
          </a:p>
        </p:txBody>
      </p:sp>
      <p:sp>
        <p:nvSpPr>
          <p:cNvPr id="42" name="Google Shape;42;p5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Create fun image filters like cartoon and pencil sketch effects.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Gain hands-on experience with OpenCV's filtering and edge detection tools.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Understand creative image processing fundamentals.</a:t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" name="Google Shape;4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6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6"/>
          <p:cNvSpPr txBox="1"/>
          <p:nvPr>
            <p:ph idx="4294967295" type="title"/>
          </p:nvPr>
        </p:nvSpPr>
        <p:spPr>
          <a:xfrm>
            <a:off x="73350" y="342750"/>
            <a:ext cx="8939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 Python Programming Task : Artistic Effects</a:t>
            </a:r>
            <a:endParaRPr b="1" sz="1600"/>
          </a:p>
        </p:txBody>
      </p:sp>
      <p:sp>
        <p:nvSpPr>
          <p:cNvPr id="52" name="Google Shape;52;p6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Write a Python script using OpenCV to: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- Convert a photo into a cartoon-style image.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  - Generate a pencil sketch version of the input image.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Use functions like cv2.bilateralFilter, cv2.Canny, and cv2.pencilSketch.</a:t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" name="Google Shape;59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" name="Google Shape;60;p7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7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Why It Matters</a:t>
            </a:r>
            <a:endParaRPr b="1" sz="1600"/>
          </a:p>
        </p:txBody>
      </p:sp>
      <p:sp>
        <p:nvSpPr>
          <p:cNvPr id="62" name="Google Shape;62;p7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Artistic filters enhance visual appeal and user engagement.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Widely used in apps like Instagram, Snapchat, and PicsArt.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Supports features like stylized selfies, AR masks, and fun effects.</a:t>
            </a:r>
            <a:endParaRPr sz="16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Real-World Applications</a:t>
            </a:r>
            <a:endParaRPr b="1" sz="1600"/>
          </a:p>
        </p:txBody>
      </p:sp>
      <p:sp>
        <p:nvSpPr>
          <p:cNvPr id="72" name="Google Shape;72;p8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</a:t>
            </a:r>
            <a:r>
              <a:rPr b="1" lang="en" sz="1600">
                <a:solidFill>
                  <a:schemeClr val="dk1"/>
                </a:solidFill>
              </a:rPr>
              <a:t> Instagram Filters: </a:t>
            </a:r>
            <a:r>
              <a:rPr lang="en" sz="1600">
                <a:solidFill>
                  <a:schemeClr val="dk1"/>
                </a:solidFill>
              </a:rPr>
              <a:t>Add cartoon/smooth edges to selfies.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</a:t>
            </a:r>
            <a:r>
              <a:rPr b="1" lang="en" sz="1600">
                <a:solidFill>
                  <a:schemeClr val="dk1"/>
                </a:solidFill>
              </a:rPr>
              <a:t>Snapchat Lenses: </a:t>
            </a:r>
            <a:r>
              <a:rPr lang="en" sz="1600">
                <a:solidFill>
                  <a:schemeClr val="dk1"/>
                </a:solidFill>
              </a:rPr>
              <a:t>Real-time sketch filters with face detection.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</a:t>
            </a:r>
            <a:r>
              <a:rPr b="1" lang="en" sz="1600">
                <a:solidFill>
                  <a:schemeClr val="dk1"/>
                </a:solidFill>
              </a:rPr>
              <a:t>Photo Editors: </a:t>
            </a:r>
            <a:r>
              <a:rPr lang="en" sz="1600">
                <a:solidFill>
                  <a:schemeClr val="dk1"/>
                </a:solidFill>
              </a:rPr>
              <a:t>Let users transform photos into hand-drawn styles.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9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9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Creating Artistic Effects</a:t>
            </a:r>
            <a:endParaRPr b="1" sz="1600"/>
          </a:p>
        </p:txBody>
      </p:sp>
      <p:sp>
        <p:nvSpPr>
          <p:cNvPr id="82" name="Google Shape;82;p9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Use edge detection, color quantization, and bilateral filtering.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Techniques simulate artistic drawings.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Mimic cartoon or sketch appearances with minimal code.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0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Cartoon Effect Pipeline</a:t>
            </a:r>
            <a:endParaRPr b="1" sz="1600"/>
          </a:p>
        </p:txBody>
      </p:sp>
      <p:sp>
        <p:nvSpPr>
          <p:cNvPr id="92" name="Google Shape;92;p10"/>
          <p:cNvSpPr txBox="1"/>
          <p:nvPr>
            <p:ph idx="4294967295" type="body"/>
          </p:nvPr>
        </p:nvSpPr>
        <p:spPr>
          <a:xfrm>
            <a:off x="342900" y="1200150"/>
            <a:ext cx="68730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1. Apply bilateral filter for color smoothing.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2. Use Canny edge detection for outlining.</a:t>
            </a:r>
            <a:endParaRPr sz="1600"/>
          </a:p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3. Combine edges with the smoothed image.</a:t>
            </a:r>
            <a:endParaRPr sz="16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Code: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edges = cv2.Canny(gray, 100, 200)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cartoon = cv2.bitwise_and(color_filtered, color_filtered, mask=edges)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1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1"/>
          <p:cNvSpPr txBox="1"/>
          <p:nvPr>
            <p:ph idx="4294967295" type="title"/>
          </p:nvPr>
        </p:nvSpPr>
        <p:spPr>
          <a:xfrm>
            <a:off x="342900" y="205978"/>
            <a:ext cx="6172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/>
              <a:t>Pencil Sketch Techniques</a:t>
            </a:r>
            <a:endParaRPr b="1" sz="1600"/>
          </a:p>
        </p:txBody>
      </p:sp>
      <p:sp>
        <p:nvSpPr>
          <p:cNvPr id="102" name="Google Shape;102;p11"/>
          <p:cNvSpPr txBox="1"/>
          <p:nvPr>
            <p:ph idx="4294967295" type="body"/>
          </p:nvPr>
        </p:nvSpPr>
        <p:spPr>
          <a:xfrm>
            <a:off x="342900" y="1200150"/>
            <a:ext cx="61722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413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Use OpenCV's cv2.pencilSketch() for a fast result.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- Or apply grayscale inversion + Gaussian blur method.</a:t>
            </a:r>
            <a:endParaRPr sz="1600"/>
          </a:p>
          <a:p>
            <a:pPr indent="-1397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b="1" lang="en" sz="1600">
                <a:solidFill>
                  <a:schemeClr val="dk1"/>
                </a:solidFill>
              </a:rPr>
              <a:t>Code:</a:t>
            </a:r>
            <a:endParaRPr b="1"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gray = cv2.cvtColor(img, cv2.COLOR_BGR2GRAY)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inv = 255 - gray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blur = cv2.GaussianBlur(inv, (21, 21), 0)</a:t>
            </a:r>
            <a:endParaRPr sz="1600"/>
          </a:p>
          <a:p>
            <a:pPr indent="-241300" lvl="0" marL="34290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</a:pPr>
            <a:r>
              <a:rPr lang="en" sz="1600">
                <a:solidFill>
                  <a:schemeClr val="dk1"/>
                </a:solidFill>
              </a:rPr>
              <a:t>sketch = cv2.divide(gray, 255 - blur, scale=256)</a:t>
            </a:r>
            <a:endParaRPr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