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afd6905f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5afd6905f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afd6905f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5afd6905f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afd6905f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afd6905f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fc475873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4fc475873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afd6905f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5afd6905f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afd6905f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5afd6905f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afd6905f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5afd6905f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fc475873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4fc475873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fc475873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4fc475873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fc47587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4fc47587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fc47587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4fc47587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fc47587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4fc47587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fc475873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4fc475873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afd6905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afd6905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fc475873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4fc475873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afd6905f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5afd6905f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afd6905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5afd6905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RK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6" name="Google Shape;3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" name="Google Shape;3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"/>
              <a:buFont typeface="Courier New"/>
              <a:buNone/>
              <a:defRPr sz="1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drive.google.com/file/d/1nJd_ogAlgifkyhWujQi-3OngPcYYac8E/view?usp=drive_link" TargetMode="External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drive.google.com/file/d/1c9ZIpweM5f4VFIa7sXT9BmozJVYvcJLI/view?usp=drive_link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786400" y="978725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12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SmartVision Analyzer 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with Real-Time Webcam Processing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5">
            <a:alphaModFix/>
          </a:blip>
          <a:srcRect b="5937" l="0" r="0" t="5441"/>
          <a:stretch/>
        </p:blipFill>
        <p:spPr>
          <a:xfrm>
            <a:off x="1379921" y="2571750"/>
            <a:ext cx="6163779" cy="23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00" y="76200"/>
            <a:ext cx="9102101" cy="49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 rotWithShape="1">
          <a:blip r:embed="rId6">
            <a:alphaModFix/>
          </a:blip>
          <a:srcRect b="0" l="0" r="0" t="7019"/>
          <a:stretch/>
        </p:blipFill>
        <p:spPr>
          <a:xfrm>
            <a:off x="42150" y="168500"/>
            <a:ext cx="9101850" cy="478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5175" y="76200"/>
            <a:ext cx="9144001" cy="490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Implementation Steps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310000" y="990400"/>
            <a:ext cx="81039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4</a:t>
            </a:r>
            <a:r>
              <a:rPr b="1" lang="en" sz="1600">
                <a:solidFill>
                  <a:schemeClr val="dk1"/>
                </a:solidFill>
              </a:rPr>
              <a:t>. Features </a:t>
            </a:r>
            <a:r>
              <a:rPr i="1" lang="en" sz="1600" u="sng">
                <a:solidFill>
                  <a:schemeClr val="hlink"/>
                </a:solidFill>
                <a:hlinkClick r:id="rId4"/>
              </a:rPr>
              <a:t>main.py</a:t>
            </a:r>
            <a:r>
              <a:rPr b="1" lang="en" sz="1600">
                <a:solidFill>
                  <a:schemeClr val="dk1"/>
                </a:solidFill>
              </a:rPr>
              <a:t> ( Real-Time Functions)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# 1) Initialize webcam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# 2) Set webcam resolution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# 3) Initialize background subtractor for motion detection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# 4) Available processing modes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# 4.1) Flip frame horizontally for mirror effect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# 4.2) Get current mode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# 4.3) Process frame based on selected mode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# 4.4) Display active mode and instructions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# 4.5) Show processed frame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  # 4.6) Key controls</a:t>
            </a:r>
            <a:endParaRPr i="1"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8" name="Google Shape;178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6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25" y="76200"/>
            <a:ext cx="9098975" cy="490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7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5">
            <a:alphaModFix/>
          </a:blip>
          <a:srcRect b="0" l="0" r="0" t="12118"/>
          <a:stretch/>
        </p:blipFill>
        <p:spPr>
          <a:xfrm>
            <a:off x="0" y="242450"/>
            <a:ext cx="9086400" cy="4520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 rotWithShape="1">
          <a:blip r:embed="rId5">
            <a:alphaModFix/>
          </a:blip>
          <a:srcRect b="5492" l="0" r="0" t="15934"/>
          <a:stretch/>
        </p:blipFill>
        <p:spPr>
          <a:xfrm>
            <a:off x="0" y="160550"/>
            <a:ext cx="9143999" cy="4359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 rotWithShape="1">
          <a:blip r:embed="rId6">
            <a:alphaModFix/>
          </a:blip>
          <a:srcRect b="0" l="0" r="0" t="79028"/>
          <a:stretch/>
        </p:blipFill>
        <p:spPr>
          <a:xfrm>
            <a:off x="0" y="4529825"/>
            <a:ext cx="9104474" cy="4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Features Overview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18" name="Google Shape;218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 rotWithShape="1">
          <a:blip r:embed="rId5">
            <a:alphaModFix/>
          </a:blip>
          <a:srcRect b="54751" l="0" r="0" t="0"/>
          <a:stretch/>
        </p:blipFill>
        <p:spPr>
          <a:xfrm>
            <a:off x="280425" y="916100"/>
            <a:ext cx="4291575" cy="2535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 rotWithShape="1">
          <a:blip r:embed="rId5">
            <a:alphaModFix/>
          </a:blip>
          <a:srcRect b="3425" l="0" r="0" t="44116"/>
          <a:stretch/>
        </p:blipFill>
        <p:spPr>
          <a:xfrm>
            <a:off x="4717225" y="1442650"/>
            <a:ext cx="4187550" cy="2868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5">
            <a:alphaModFix/>
          </a:blip>
          <a:srcRect b="91860" l="0" r="0" t="0"/>
          <a:stretch/>
        </p:blipFill>
        <p:spPr>
          <a:xfrm>
            <a:off x="4613200" y="916100"/>
            <a:ext cx="4291575" cy="4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to Run the Project?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310000" y="990400"/>
            <a:ext cx="6211800" cy="3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881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Install dependencies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8000"/>
                </a:solidFill>
              </a:rPr>
              <a:t>pip install opencv-python numpy matplotlib</a:t>
            </a:r>
            <a:endParaRPr sz="1450">
              <a:solidFill>
                <a:srgbClr val="008000"/>
              </a:solidFill>
            </a:endParaRPr>
          </a:p>
          <a:p>
            <a:pPr indent="-304800" lvl="0" marL="457200" rtl="0" algn="l">
              <a:lnSpc>
                <a:spcPct val="158816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Run the application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926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8000"/>
                </a:solidFill>
              </a:rPr>
              <a:t>python main.py</a:t>
            </a:r>
            <a:endParaRPr sz="1450">
              <a:solidFill>
                <a:srgbClr val="008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Controls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</a:rPr>
              <a:t>Press </a:t>
            </a:r>
            <a:r>
              <a:rPr b="1" lang="en" sz="1200">
                <a:solidFill>
                  <a:schemeClr val="dk1"/>
                </a:solidFill>
              </a:rPr>
              <a:t>'M'</a:t>
            </a:r>
            <a:r>
              <a:rPr lang="en" sz="1200">
                <a:solidFill>
                  <a:schemeClr val="dk1"/>
                </a:solidFill>
              </a:rPr>
              <a:t> to cycle through different processing modes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</a:pPr>
            <a:r>
              <a:rPr lang="en" sz="1200">
                <a:solidFill>
                  <a:schemeClr val="dk1"/>
                </a:solidFill>
              </a:rPr>
              <a:t>Press </a:t>
            </a:r>
            <a:r>
              <a:rPr b="1" lang="en" sz="1200">
                <a:solidFill>
                  <a:schemeClr val="dk1"/>
                </a:solidFill>
              </a:rPr>
              <a:t>'Q'</a:t>
            </a:r>
            <a:r>
              <a:rPr lang="en" sz="1200">
                <a:solidFill>
                  <a:schemeClr val="dk1"/>
                </a:solidFill>
              </a:rPr>
              <a:t> to quit the application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30" name="Google Shape;230;p3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Further Enhancements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66900" y="1328500"/>
            <a:ext cx="81039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✅ </a:t>
            </a:r>
            <a:r>
              <a:rPr b="1" lang="en" sz="1600">
                <a:solidFill>
                  <a:schemeClr val="dk1"/>
                </a:solidFill>
              </a:rPr>
              <a:t>Add hand gesture control</a:t>
            </a:r>
            <a:r>
              <a:rPr lang="en" sz="1600">
                <a:solidFill>
                  <a:schemeClr val="dk1"/>
                </a:solidFill>
              </a:rPr>
              <a:t> (e.g., palm detection to change modes)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✅ 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Save processed frames</a:t>
            </a:r>
            <a:r>
              <a:rPr lang="en" sz="1600">
                <a:solidFill>
                  <a:schemeClr val="dk1"/>
                </a:solidFill>
              </a:rPr>
              <a:t> with a keypress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✅ </a:t>
            </a:r>
            <a:r>
              <a:rPr b="1" lang="en" sz="1600">
                <a:solidFill>
                  <a:schemeClr val="dk1"/>
                </a:solidFill>
              </a:rPr>
              <a:t>Integrate object tracking</a:t>
            </a:r>
            <a:r>
              <a:rPr lang="en" sz="1600">
                <a:solidFill>
                  <a:schemeClr val="dk1"/>
                </a:solidFill>
              </a:rPr>
              <a:t> (e.g., track colored objects)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✅ </a:t>
            </a:r>
            <a:r>
              <a:rPr b="1" lang="en" sz="1600">
                <a:solidFill>
                  <a:schemeClr val="dk1"/>
                </a:solidFill>
              </a:rPr>
              <a:t>Add audio feedback</a:t>
            </a:r>
            <a:r>
              <a:rPr lang="en" sz="1600">
                <a:solidFill>
                  <a:schemeClr val="dk1"/>
                </a:solidFill>
              </a:rPr>
              <a:t> (e.g., beep when face detected) 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239" name="Google Shape;239;p3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Project Overview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43200" y="1154350"/>
            <a:ext cx="8103900" cy="23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78593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b="1" lang="en" sz="1600">
                <a:solidFill>
                  <a:schemeClr val="dk1"/>
                </a:solidFill>
              </a:rPr>
              <a:t>SmartVision Analyzer</a:t>
            </a:r>
            <a:r>
              <a:rPr lang="en" sz="1600">
                <a:solidFill>
                  <a:schemeClr val="dk1"/>
                </a:solidFill>
              </a:rPr>
              <a:t> is a project to implement OpenCV functions which includes </a:t>
            </a:r>
            <a:r>
              <a:rPr b="1" lang="en" sz="1600">
                <a:solidFill>
                  <a:schemeClr val="dk1"/>
                </a:solidFill>
              </a:rPr>
              <a:t>real-time webcam processing</a:t>
            </a:r>
            <a:r>
              <a:rPr lang="en" sz="1600">
                <a:solidFill>
                  <a:schemeClr val="dk1"/>
                </a:solidFill>
              </a:rPr>
              <a:t>, allowing users to apply all 10 image processing techniques live from their camera feed.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This makes the project more interactive and practical for real-world applications like surveillance, augmented reality, and interactive art.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65" name="Google Shape;65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Significant Features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66900" y="1328500"/>
            <a:ext cx="8103900" cy="17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8593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✅ Live video capture &amp; processing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✅ Toggle between different filters/techniques in real-time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✅ Performance optimization for smooth video processing</a:t>
            </a:r>
            <a:br>
              <a:rPr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✅ On-screen display of active processing mode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74" name="Google Shape;74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731350" y="724100"/>
            <a:ext cx="25431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      Python Code: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SmartVision Analyzer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10000" y="1904800"/>
            <a:ext cx="81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1. Modified Project Structure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pic>
        <p:nvPicPr>
          <p:cNvPr id="83" name="Google Shape;83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9775" y="2556288"/>
            <a:ext cx="59436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Implementation Steps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10000" y="990400"/>
            <a:ext cx="810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2. Updated Dependencies (requirements.txt)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93" name="Google Shape;93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33" y="1567600"/>
            <a:ext cx="6246675" cy="18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52150"/>
            <a:ext cx="9143999" cy="496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Implementation Steps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0000" y="990400"/>
            <a:ext cx="8103900" cy="3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3.</a:t>
            </a:r>
            <a:r>
              <a:rPr b="1" lang="en" sz="1600">
                <a:solidFill>
                  <a:schemeClr val="dk1"/>
                </a:solidFill>
              </a:rPr>
              <a:t> Features </a:t>
            </a:r>
            <a:r>
              <a:rPr i="1" lang="en" sz="1600" u="sng">
                <a:solidFill>
                  <a:schemeClr val="hlink"/>
                </a:solidFill>
                <a:hlinkClick r:id="rId4"/>
              </a:rPr>
              <a:t>utils.py</a:t>
            </a:r>
            <a:r>
              <a:rPr b="1" lang="en" sz="1600">
                <a:solidFill>
                  <a:schemeClr val="dk1"/>
                </a:solidFill>
              </a:rPr>
              <a:t> ( Real-Time Functions)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1. Advanced Transformations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2. Thresholding &amp; Segmentation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3. Edge Detection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4. Contour Detection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5. Shape Detection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6. Histogram Analysis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7. Motion Detection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8. Face Detection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9. Object Tracking (Color-based)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10. Artistic Filters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45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 --------------------------</a:t>
            </a:r>
            <a:endParaRPr sz="14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1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6200"/>
            <a:ext cx="9143999" cy="490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76200"/>
            <a:ext cx="9144000" cy="495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