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76fa66d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576fa66d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ad334e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5ad334e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ad334eb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5ad334eb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ad334eb3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5ad334eb3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76fa66d7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576fa66d7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76fa66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76fa66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76fa66d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576fa66d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76fa66d7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76fa66d7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8aa948f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58aa948f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8aa948f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58aa948f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b12e9dc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5b12e9dc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ad334eb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5ad334eb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ad334eb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5ad334eb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ad334eb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5ad334eb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ad334eb3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5ad334eb3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8aa948f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58aa948f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76fa66d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76fa66d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76fa66d7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576fa66d7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81710b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581710b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81710b7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581710b7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81710b7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581710b7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81710b76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581710b76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81710b76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581710b76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76fa66d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76fa66d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76fa66d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576fa66d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6fa66d7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576fa66d7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5_me9F5O3bLvtnDYfacDkjS8EzfYaZtZ/view" TargetMode="External"/><Relationship Id="rId6" Type="http://schemas.openxmlformats.org/officeDocument/2006/relationships/image" Target="../media/image1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350150" y="1038875"/>
            <a:ext cx="86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2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Advanced Image Transformations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title="Geometric-Transformation-in-Image-Processing.jpg"/>
          <p:cNvPicPr preferRelativeResize="0"/>
          <p:nvPr/>
        </p:nvPicPr>
        <p:blipFill rotWithShape="1">
          <a:blip r:embed="rId5">
            <a:alphaModFix/>
          </a:blip>
          <a:srcRect b="8600" l="4010" r="4009" t="12121"/>
          <a:stretch/>
        </p:blipFill>
        <p:spPr>
          <a:xfrm>
            <a:off x="3347550" y="2316275"/>
            <a:ext cx="5645900" cy="23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 b="3446" l="0" r="0" t="0"/>
          <a:stretch/>
        </p:blipFill>
        <p:spPr>
          <a:xfrm>
            <a:off x="857625" y="2374750"/>
            <a:ext cx="2489925" cy="21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Affine Transformations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Affine transforms preserve lines and parallelism.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cv2.getAffineTransform(pts_src, pts_dst)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cv2.warpAffine(image, affine_matrix, output_size)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Allows rotation, translation, and shearing by mapping three source points to three destination points.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0" y="91100"/>
            <a:ext cx="8755200" cy="4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: Affine Transformations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source points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target points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compute the transformation matrix.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Preserves parallelism but not angles or lengths.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operations: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Shearing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Shear effect: Shift top-right corner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 = np.float32([[0,0], [width,0], [0,height]])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dst = np.float32([[0,0], [width-100,50], [0,height]])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cv2.getAffineTransform(src, dst)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affine_img = cv2.warpAffine(img, M, (width, height))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Examples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License Plate Correction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Fix skewed plates in traffic cameras.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Facial Recognition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faces to a standard pose.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Stabilization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Compensate for camera shake in live feeds.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Industrial Automation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parts on conveyor belts for robotic pick-and-place.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50" y="34075"/>
            <a:ext cx="9144000" cy="48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246950" y="236166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: Projective Transformations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689875" y="2906000"/>
            <a:ext cx="373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246950" y="613150"/>
            <a:ext cx="8779800" cy="4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Homography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3x3 matrix for perspective correction.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source and 4 destination points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cv2.findHomography() to compute the matrix.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Function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Perspective correction for a book cover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src_pts = np.float32([[56,65], [368,52], [28,387], [389,390]])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dst_pts = np.float32([[0,0], [300,0], [0,300], [300,300]])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M, _ = cv2.findHomography(src_pts, dst_pts)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warped_img = cv2.warpPerspective(img, M, (300, 300))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Examples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 Navigation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Overlay directions onto real-world road perspectives.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Reconstruction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multi-view images for 3D modeling.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 Scanning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Flatten curved pages in book scans.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Sports Analytics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Transform stadium camera views to top-down perspectives.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1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163225" y="208000"/>
            <a:ext cx="90600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for Comparison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98725" y="2936525"/>
            <a:ext cx="373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116900" y="719075"/>
            <a:ext cx="10227300" cy="50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scaling, rotation, affine, and projective transforms, then display results.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116900" y="1052500"/>
            <a:ext cx="80589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2. Rotation (30° clockwise with reflection borders)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M_rotate = cv2.getRotationMatrix2D((width//2, height//2), -30, 1)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rotated = cv2.warpAffine(img, M_rotate, (width, height), borderMode=cv2.BORDER_REFLECT)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3. Affine Transformation (shear effect)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src_affine = np.float32([[0,0], [width,0], [0,height]])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dst_affine = np.float32([[50,50], [width-50,50], [0,height]])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M_affine = cv2.getAffineTransform(src_affine, dst_affine)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affine = cv2.warpAffine(img, M_affine, (width, height))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89875" y="2906000"/>
            <a:ext cx="373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0" y="0"/>
            <a:ext cx="8777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4. Projective Transformation (perspective correction)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src_proj = np.float32([[100,100], [400,100], [100,400], [400,400]])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dst_proj = np.float32([[0,0], [300,0], [0,300], [300,300]])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M_proj, _ = cv2.findHomography(src_proj, dst_proj)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projective = cv2.warpPerspective(img, M_proj, (300, 300))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projective = cv2.resize(projective, (width, height))  # Resize for comparison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689875" y="2906000"/>
            <a:ext cx="373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0" y="0"/>
            <a:ext cx="87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0" y="369300"/>
            <a:ext cx="85512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Combine all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combined = np.hstack((img, scaled, rotated, affine, projective))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Display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cv2.imshow('Transformations: Original | Scaled | Rotated | Affine | Projective', combined)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cv2.waitKey(0)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cv2.destroyAllWindows()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 txBox="1"/>
          <p:nvPr/>
        </p:nvSpPr>
        <p:spPr>
          <a:xfrm>
            <a:off x="0" y="0"/>
            <a:ext cx="87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0" y="369300"/>
            <a:ext cx="85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8" title="Screenshot (10).png"/>
          <p:cNvPicPr preferRelativeResize="0"/>
          <p:nvPr/>
        </p:nvPicPr>
        <p:blipFill rotWithShape="1">
          <a:blip r:embed="rId6">
            <a:alphaModFix/>
          </a:blip>
          <a:srcRect b="5882" l="0" r="0" t="0"/>
          <a:stretch/>
        </p:blipFill>
        <p:spPr>
          <a:xfrm>
            <a:off x="0" y="151188"/>
            <a:ext cx="9144000" cy="48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0" y="0"/>
            <a:ext cx="87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0" y="369300"/>
            <a:ext cx="85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9" title="Screenshot (11).png"/>
          <p:cNvPicPr preferRelativeResize="0"/>
          <p:nvPr/>
        </p:nvPicPr>
        <p:blipFill rotWithShape="1">
          <a:blip r:embed="rId6">
            <a:alphaModFix/>
          </a:blip>
          <a:srcRect b="6112" l="0" r="0" t="0"/>
          <a:stretch/>
        </p:blipFill>
        <p:spPr>
          <a:xfrm>
            <a:off x="0" y="106900"/>
            <a:ext cx="9144000" cy="48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623975" y="208003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0" y="0"/>
            <a:ext cx="877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0" y="369300"/>
            <a:ext cx="85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0" title="Screenshot (9).png"/>
          <p:cNvPicPr preferRelativeResize="0"/>
          <p:nvPr/>
        </p:nvPicPr>
        <p:blipFill rotWithShape="1">
          <a:blip r:embed="rId6">
            <a:alphaModFix/>
          </a:blip>
          <a:srcRect b="8189" l="0" r="0" t="0"/>
          <a:stretch/>
        </p:blipFill>
        <p:spPr>
          <a:xfrm>
            <a:off x="0" y="210575"/>
            <a:ext cx="9144000" cy="472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310000" y="2952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Visualizing Results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 matplotlib or cv2.hconcat to show: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Original image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Scaled version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Rotated image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Affine transformed output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helps observe how each transformation affects image shape and orientation.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Image Transformations allow us to reshape and reorient images.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These operations are fundamental for data augmentation, object detection, and image correction in research and real-world applications.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Functions Summary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cv2.resize(): Image resizing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cv2.getRotationMatrix2D(): Rotation matrix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cv2.warpAffine(): Applies affine/rotation transform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cv2.getAffineTransform(): Generates affine matrix from points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cv2.imshow() or matplotlib.pyplot: Display results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310000" y="400200"/>
            <a:ext cx="88341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Advanced Image Transformations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cv2.imread('image.jpg')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rows, cols = image.shape[:2]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10000" y="400200"/>
            <a:ext cx="89046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Advanced Image Transformations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</a:t>
            </a:r>
            <a:r>
              <a:rPr b="1" lang="en" sz="1800">
                <a:solidFill>
                  <a:srgbClr val="0000FF"/>
                </a:solidFill>
              </a:rPr>
              <a:t>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cv2.namedWindow('Transformations')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cv2.createTrackbar('Scale (%)', 'Transformations', 100, 200,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cv2.createTrackbar('Rotation (°)', 'Transformations', 0, 360,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cv2.createTrackbar('Shear', 'Transformations', 0, 100,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Advanced Image Transformations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</a:rPr>
              <a:t>   PART 3a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scale = cv2.getTrackbarPos('Scale (%)', 'Transformations') / 100.0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angle = cv2.getTrackbarPos('Rotation (°)', 'Transformations')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shear = cv2.getTrackbarPos('Shear', 'Transformations') / 100.0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Scaling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scaled = cv2.resize(image, None, fx=scale, fy=scale, interpolation=cv2.INTER_LINEAR)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# Rotation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M_rot = cv2.getRotationMatrix2D((cols/2, rows/2), angle, 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rotated = cv2.warpAffine(image, M_rot, (cols, rows))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Advanced Image Transformations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</a:rPr>
              <a:t>   PART 3b</a:t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# Affine with shear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pts1 = np.float32([[50,50], [200,50], [50,200]])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pts2 = np.float32([[50+shear*50,50], [200+shear*50,50], [50,200]])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M_affine = cv2.getAffineTransform(pts1, pts2)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affine = cv2.warpAffine(image, M_affine, (cols, rows))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cv2.imshow('Transformations', affine)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 title="Screenshot (12).png"/>
          <p:cNvPicPr preferRelativeResize="0"/>
          <p:nvPr/>
        </p:nvPicPr>
        <p:blipFill rotWithShape="1">
          <a:blip r:embed="rId5">
            <a:alphaModFix/>
          </a:blip>
          <a:srcRect b="6611" l="0" r="0" t="0"/>
          <a:stretch/>
        </p:blipFill>
        <p:spPr>
          <a:xfrm>
            <a:off x="0" y="152400"/>
            <a:ext cx="9144000" cy="48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8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 title="Screenshot (13).png"/>
          <p:cNvPicPr preferRelativeResize="0"/>
          <p:nvPr/>
        </p:nvPicPr>
        <p:blipFill rotWithShape="1">
          <a:blip r:embed="rId5">
            <a:alphaModFix/>
          </a:blip>
          <a:srcRect b="6611" l="0" r="0" t="0"/>
          <a:stretch/>
        </p:blipFill>
        <p:spPr>
          <a:xfrm>
            <a:off x="0" y="152400"/>
            <a:ext cx="9144000" cy="480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9" title="Screenshot (14).png"/>
          <p:cNvPicPr preferRelativeResize="0"/>
          <p:nvPr/>
        </p:nvPicPr>
        <p:blipFill rotWithShape="1">
          <a:blip r:embed="rId5">
            <a:alphaModFix/>
          </a:blip>
          <a:srcRect b="6846" l="0" r="0" t="0"/>
          <a:stretch/>
        </p:blipFill>
        <p:spPr>
          <a:xfrm>
            <a:off x="0" y="152400"/>
            <a:ext cx="9144000" cy="47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33375" y="-73050"/>
            <a:ext cx="91440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0" title="Transformations 2025-05-21 11-18-5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7500" y="180300"/>
            <a:ext cx="3429000" cy="47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/>
        </p:nvSpPr>
        <p:spPr>
          <a:xfrm>
            <a:off x="333375" y="-73050"/>
            <a:ext cx="2524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Python Script 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Results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Video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Detailing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Various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Scenarios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Applications in Research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Transformations are useful in: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Augmenting training data for machine learning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Correcting misaligned scans in medical imaging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Adjusting orientation in satellite images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Preparing image input for OCR and facial recognition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Learning Outcome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 to apply scaling, rotation, and affine transformations using OpenCV.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Understand the geometric changes involved and how they affect image structure and analysis.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Summary &amp; Skills Gained by Student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You now understand and can apply core image transformations.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Skills gained by Student: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Image scaling, rotation, and affine transformation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Using OpenCV for real-world image manipulation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Visualizing and debugging transformation effects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343" name="Google Shape;343;p3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does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cv2.cvtColor(image, cv2.COLOR_BGR2GRAY)</a:t>
            </a:r>
            <a:r>
              <a:rPr b="1" lang="en" sz="1100">
                <a:solidFill>
                  <a:schemeClr val="dk1"/>
                </a:solidFill>
              </a:rPr>
              <a:t> do?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Resizes the image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Applies thresholding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Converts image to grayscale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Detects edges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OpenCV function is used to resize an image?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cv2.scale()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cv2.resize()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cv2.transform()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cv2.reduce()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4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53" name="Google Shape;353;p3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4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interpolation method provides the highest quality when enlarging images?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INTER_NEAREST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INTER_LINEAR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INTER_AREA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INTER_CUBIC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transformation requires three source and three destination points?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Rotation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Scaling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Affine Transformation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Projective Transformation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5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63" name="Google Shape;363;p3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5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OpenCV function is used to rotate an image around a point?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cv2.rotate()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cv2.getRotationMatrix2D()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cv2.rotation()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cv2.transform()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What happens if aspect ratio is not maintained while scaling?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Image will be sharper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No visual change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Image will be pixelated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Image may appear stretched or squished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6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73" name="Google Shape;373;p3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In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cv2.warpAffine</a:t>
            </a:r>
            <a:r>
              <a:rPr b="1" lang="en" sz="1100">
                <a:solidFill>
                  <a:schemeClr val="dk1"/>
                </a:solidFill>
              </a:rPr>
              <a:t>, which parameter represents the transformation matrix?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image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M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size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interpolation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Which transformation is useful for correcting skewed license plates?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Scaling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Rotation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Affine Transformation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Gaussian Blur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7"/>
          <p:cNvSpPr txBox="1"/>
          <p:nvPr/>
        </p:nvSpPr>
        <p:spPr>
          <a:xfrm>
            <a:off x="422400" y="2553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383" name="Google Shape;383;p3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does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cv2.findHomography()</a:t>
            </a:r>
            <a:r>
              <a:rPr b="1" lang="en" sz="1100">
                <a:solidFill>
                  <a:schemeClr val="dk1"/>
                </a:solidFill>
              </a:rPr>
              <a:t> compute?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Binary mask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B. Histogram equalization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C. 2x3 affine matrix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D. 3x3 projective transformation matrix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Which border mode in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cv2.warpAffine</a:t>
            </a:r>
            <a:r>
              <a:rPr b="1" lang="en" sz="1100">
                <a:solidFill>
                  <a:schemeClr val="dk1"/>
                </a:solidFill>
              </a:rPr>
              <a:t> reflects image content at the boundary?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cv2.BORDER_CONSTANT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cv2.BORDER_REPLICATE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cv2.BORDER_REFLECT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 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cv2.BORDER_WRAP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0" y="396750"/>
            <a:ext cx="9144000" cy="4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geometric transformations and their applications.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Image Transformations?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 operations that map pixel coordinates from one space to another.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correcting distortions, aligning images, or creating visual effects.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Transformations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Resize an image (enlarge/shrink).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Rotate an image around a point.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Affine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Preserve parallelism (e.g., translation, shearing, scaling, rotation).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Projective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(Bonus): Handle perspective changes (homography).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Adjust camera views for object manipulation.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Augmented Reality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virtual objects with real-world scenes.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GIS Mapping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Correct satellite imagery distortions.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66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271375" y="315275"/>
            <a:ext cx="83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0" y="180300"/>
            <a:ext cx="9091800" cy="4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Interpolation Methods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INTER_NEAREST: Fast but pixelated (suitable for pixel art).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INTER_LINEAR: Smooth output (default in OpenCV, ideal for photos).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INTER_CUBIC: Higher quality for upscaling (slower).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 Ratio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 proportions using fx and fy parameters.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"stretching" artifacts by calculating dimensions dynamically.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Scale to 50% with cubic interpolation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scaled_img = cv2.resize(img, None, fx=0.5, fy=0.5, interpolation=cv2.INTER_CUBIC)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Examples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E-commerce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Resize product images to fit responsive web layouts.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Medical Imaging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Zoom into MRI scans for detailed tumor analysis.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Normalize input sizes for CNN models.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Dynamically scale textures for high-resolution displays.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66900" y="2234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Python </a:t>
            </a:r>
            <a:r>
              <a:rPr b="1" lang="en" sz="1600">
                <a:solidFill>
                  <a:schemeClr val="dk1"/>
                </a:solidFill>
              </a:rPr>
              <a:t>Programming Task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Write a Python script using OpenCV to: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Scale images (resize)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Rotate images around a center point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Apply affine transformation using three point mappings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Display the original and transformed images side by side for comparison.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78650" y="27302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dk1"/>
                </a:solidFill>
              </a:rPr>
              <a:t>Scaling Images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Function: cv2.resize(image, (width, height))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Upscaling makes images larger; downscaling reduces size.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- Scaling is critical when preparing images for models or displaying in uniform dimensions.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dk1"/>
                </a:solidFill>
              </a:rPr>
              <a:t>Rotating Images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 cv2.getRotationMatrix2D(center, angle, scale)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- cv2.warpAffine(image, rotation_matrix, output_size)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rotates the image around a specific point, useful in aligning objects or simulating rotations.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310000" y="75115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75" y="0"/>
            <a:ext cx="9144000" cy="54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/>
        </p:nvSpPr>
        <p:spPr>
          <a:xfrm>
            <a:off x="351575" y="447578"/>
            <a:ext cx="859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689875" y="2906000"/>
            <a:ext cx="37392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5238125" y="2936525"/>
            <a:ext cx="3189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/>
        </p:nvSpPr>
        <p:spPr>
          <a:xfrm>
            <a:off x="272400" y="909300"/>
            <a:ext cx="85992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 Matrix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using cv2.getRotationMatrix2D(center, angle, scale).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Angles: Positive values = counter-clockwise; negative = clockwise.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Boundaries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cv2.BORDER_REFLECT: Mirror edges to fill empty regions.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cv2.BORDER_TRANSPARENT: Ignore boundaries (useful for circular crops).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Function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Rotate 30° clockwise with mirrored borders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cv2.getRotationMatrix2D((width//2, height//2), -30, 1)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rotated_img = cv2.warpAffine(img, M, (width, height), borderMode=cv2.BORDER_REFLECT)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Examples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Photography Apps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Auto-rotate tilted horizons in landscape photos.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Systems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Align skewed text documents for accurate character recognition.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Astronomy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Rotate star maps to match telescope orientations.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 Restoration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Correct angles of scanned historical manuscripts.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