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47768e04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547768e04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47768e04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547768e04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47768e04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547768e04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47768e04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547768e0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47768e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547768e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47768e04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547768e04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47768e04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547768e04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8ab510f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58ab510f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8ab510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58ab510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8ab510f7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58ab510f7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547768e04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g3547768e04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b673b68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5b673b68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b673b68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5b673b68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b673b68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5b673b68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8172efda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58172efda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8172efda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58172efda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8172efda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58172efda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8172efda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58172efda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8172efd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58172ef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47768e04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g3547768e04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47768e04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3547768e04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47768e04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547768e04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47768e04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547768e04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47768e0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547768e0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47768e04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547768e04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47768e0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547768e0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YscGl6f664BEVUEm7C5xuKueM8HfSBsO/view" TargetMode="External"/><Relationship Id="rId6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b="1" lang="en" sz="1600">
                <a:solidFill>
                  <a:schemeClr val="dk1"/>
                </a:solidFill>
              </a:rPr>
              <a:t>4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Introduction to Edge Detection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5">
            <a:alphaModFix/>
          </a:blip>
          <a:srcRect b="3444" l="0" r="0" t="0"/>
          <a:stretch/>
        </p:blipFill>
        <p:spPr>
          <a:xfrm>
            <a:off x="1512600" y="2442225"/>
            <a:ext cx="2489925" cy="21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1825" y="2571749"/>
            <a:ext cx="4802450" cy="168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Preprocessing for Better Edges</a:t>
            </a:r>
            <a:endParaRPr b="1" sz="1600"/>
          </a:p>
        </p:txBody>
      </p:sp>
      <p:sp>
        <p:nvSpPr>
          <p:cNvPr id="103" name="Google Shape;103;p12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Apply Gaussian blur before edge detection to smooth noise.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Improves edge clarity and reduces false positives.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Tuning Canny Parameters</a:t>
            </a:r>
            <a:endParaRPr b="1" sz="1600"/>
          </a:p>
        </p:txBody>
      </p:sp>
      <p:sp>
        <p:nvSpPr>
          <p:cNvPr id="112" name="Google Shape;112;p13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Experiment with low/high threshold values to suit different image types.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Fine-tuning yields more accurate and useful edge maps.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>
            <p:ph idx="4294967295" type="title"/>
          </p:nvPr>
        </p:nvSpPr>
        <p:spPr>
          <a:xfrm>
            <a:off x="0" y="205975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Python Code: </a:t>
            </a:r>
            <a:endParaRPr b="1" sz="1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Edge Detection</a:t>
            </a:r>
            <a:endParaRPr b="1" sz="1600"/>
          </a:p>
        </p:txBody>
      </p:sp>
      <p:sp>
        <p:nvSpPr>
          <p:cNvPr id="121" name="Google Shape;121;p14"/>
          <p:cNvSpPr txBox="1"/>
          <p:nvPr>
            <p:ph idx="4294967295" type="body"/>
          </p:nvPr>
        </p:nvSpPr>
        <p:spPr>
          <a:xfrm>
            <a:off x="342900" y="1200150"/>
            <a:ext cx="71769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📝 Project Title: Interactive Edge Detection with Parameter Tuning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🎯 Objective: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Detect edges using the Canny algorithm with real-time threshold tuning and optional noise reduction.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📚 Key Topics: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Canny Edge Detection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Real-time parameter control with OpenCV trackbars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Edge visualization and refinement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4294967295" type="title"/>
          </p:nvPr>
        </p:nvSpPr>
        <p:spPr>
          <a:xfrm>
            <a:off x="342900" y="205975"/>
            <a:ext cx="7780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Image Preprocessing &amp; Trackbar Setup</a:t>
            </a:r>
            <a:endParaRPr b="1" sz="1600"/>
          </a:p>
        </p:txBody>
      </p:sp>
      <p:sp>
        <p:nvSpPr>
          <p:cNvPr id="130" name="Google Shape;130;p15"/>
          <p:cNvSpPr txBox="1"/>
          <p:nvPr>
            <p:ph idx="4294967295" type="body"/>
          </p:nvPr>
        </p:nvSpPr>
        <p:spPr>
          <a:xfrm>
            <a:off x="342900" y="1200148"/>
            <a:ext cx="6931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🔹 Image Preprocessing: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Load grayscale image using cv2.imread()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Apply Gaussian blur (5x5) with cv2.GaussianBlur to reduce noise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🔹 Trackbar Integration: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Create OpenCV window with cv2.namedWindow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Add trackbars for Low and High thresholds using cv2.createTrackbar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 txBox="1"/>
          <p:nvPr>
            <p:ph idx="4294967295" type="title"/>
          </p:nvPr>
        </p:nvSpPr>
        <p:spPr>
          <a:xfrm>
            <a:off x="342900" y="205975"/>
            <a:ext cx="7153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Edge Detection &amp; Refinement</a:t>
            </a:r>
            <a:endParaRPr b="1" sz="1600"/>
          </a:p>
        </p:txBody>
      </p:sp>
      <p:sp>
        <p:nvSpPr>
          <p:cNvPr id="139" name="Google Shape;139;p16"/>
          <p:cNvSpPr txBox="1"/>
          <p:nvPr>
            <p:ph idx="4294967295" type="body"/>
          </p:nvPr>
        </p:nvSpPr>
        <p:spPr>
          <a:xfrm>
            <a:off x="342900" y="1200148"/>
            <a:ext cx="71535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🔍 Canny Edge Detection: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Retrieve threshold values from trackbars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Apply cv2.Canny with low and high thresholds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Ensure low &lt; high to prevent errors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🖌️ Edge Refinement: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Use cv2.dilate (3x3) to thicken edges for clarity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Python Script - </a:t>
            </a:r>
            <a:r>
              <a:rPr b="1" lang="en" sz="1600"/>
              <a:t>Code Summary</a:t>
            </a:r>
            <a:endParaRPr b="1" sz="1600"/>
          </a:p>
        </p:txBody>
      </p:sp>
      <p:sp>
        <p:nvSpPr>
          <p:cNvPr id="148" name="Google Shape;148;p17"/>
          <p:cNvSpPr txBox="1"/>
          <p:nvPr>
            <p:ph idx="4294967295" type="body"/>
          </p:nvPr>
        </p:nvSpPr>
        <p:spPr>
          <a:xfrm>
            <a:off x="342900" y="1200150"/>
            <a:ext cx="7609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dk1"/>
                </a:solidFill>
              </a:rPr>
              <a:t>Main Functions Used:</a:t>
            </a:r>
            <a:endParaRPr sz="1600" u="sng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cv2.imread, cv2.GaussianBlur, cv2.Canny, cv2.dilate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cv2.namedWindow, cv2.createTrackbar, cv2.getTrackbarPos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cv2.hconcat, cv2.imshow, cv2.waitKey, cv2.destroyAllWindows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💡 </a:t>
            </a:r>
            <a:r>
              <a:rPr lang="en" sz="1600" u="sng">
                <a:solidFill>
                  <a:schemeClr val="dk1"/>
                </a:solidFill>
              </a:rPr>
              <a:t>Tip:</a:t>
            </a:r>
            <a:r>
              <a:rPr lang="en" sz="1600">
                <a:solidFill>
                  <a:schemeClr val="dk1"/>
                </a:solidFill>
              </a:rPr>
              <a:t> Trackbars offer intuitive control for exploring image parameters interactively!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Real-Time Display &amp; Interaction</a:t>
            </a:r>
            <a:endParaRPr b="1" sz="1600"/>
          </a:p>
        </p:txBody>
      </p:sp>
      <p:sp>
        <p:nvSpPr>
          <p:cNvPr id="157" name="Google Shape;157;p18"/>
          <p:cNvSpPr txBox="1"/>
          <p:nvPr>
            <p:ph idx="4294967295" type="body"/>
          </p:nvPr>
        </p:nvSpPr>
        <p:spPr>
          <a:xfrm>
            <a:off x="342900" y="1200150"/>
            <a:ext cx="718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🖼️</a:t>
            </a:r>
            <a:r>
              <a:rPr b="1" lang="en" sz="1600">
                <a:solidFill>
                  <a:schemeClr val="dk1"/>
                </a:solidFill>
              </a:rPr>
              <a:t> Display Logic: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Concatenate original and edge images using cv2.hconcat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Display them side-by-side in a loop using cv2.imshow</a:t>
            </a:r>
            <a:endParaRPr sz="16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⌨️</a:t>
            </a:r>
            <a:r>
              <a:rPr b="1" lang="en" sz="1600">
                <a:solidFill>
                  <a:schemeClr val="dk1"/>
                </a:solidFill>
              </a:rPr>
              <a:t> User Interaction: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Thresholds adjust dynamically via trackbars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Exit on pressing 'q' using cv2.waitKey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Python Script on Edge Detection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</a:rPr>
              <a:t>   PART 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cv2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nothing(x):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pass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 = cv2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imread('image.jpg', cv2.IMREAD_GRAYSCALE)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image is None: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raise ValueError("Image not found!")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blurred = cv2.GaussianBlur(image, (5, 5), 0)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Edge Detection</a:t>
            </a:r>
            <a:endParaRPr b="1" sz="2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</a:rPr>
              <a:t>   PART 2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cv2.namedWindow('Canny Edges')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cv2.createTrackbar('Low Thresh', 'Canny Edges', 100, 255, nothing)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cv2.createTrackbar('High Thresh', 'Canny Edges', 200, 255, nothing)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252400" y="-140275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Edge Detection</a:t>
            </a:r>
            <a:endParaRPr b="1" sz="25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FF"/>
                </a:solidFill>
              </a:rPr>
              <a:t>   PART 3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low = cv2.getTrackbarPos('Low Thresh', 'Canny Edges')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high = cv2.getTrackbarPos('High Thresh', 'Canny Edges')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low &gt;= high: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high = low + 1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edges = cv2.Canny(blurred, low, high)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edges = cv2.dilate(edges, np.ones((3,3), np.uint8), iterations=1)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combined = cv2.hconcat([image, edges])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cv2.imshow('Canny Edges', combined)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cv2.waitKey(1) &amp; 0xFF == ord('q'):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cv2.destroyAllWindows()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6" name="Google Shape;186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Introduction</a:t>
            </a:r>
            <a:endParaRPr b="1" sz="1600"/>
          </a:p>
        </p:txBody>
      </p:sp>
      <p:sp>
        <p:nvSpPr>
          <p:cNvPr id="31" name="Google Shape;31;p4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Edge detection highlights the boundaries of objects in images.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Vital in fields such as robotics, medical imaging, and computer vision.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252400" y="-140275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6" name="Google Shape;196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 title="Screenshot (17).png"/>
          <p:cNvPicPr preferRelativeResize="0"/>
          <p:nvPr/>
        </p:nvPicPr>
        <p:blipFill rotWithShape="1">
          <a:blip r:embed="rId6">
            <a:alphaModFix/>
          </a:blip>
          <a:srcRect b="5669" l="0" r="0" t="0"/>
          <a:stretch/>
        </p:blipFill>
        <p:spPr>
          <a:xfrm>
            <a:off x="0" y="152400"/>
            <a:ext cx="9144000" cy="48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252400" y="-140275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7" name="Google Shape;207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 title="Screenshot (18).png"/>
          <p:cNvPicPr preferRelativeResize="0"/>
          <p:nvPr/>
        </p:nvPicPr>
        <p:blipFill rotWithShape="1">
          <a:blip r:embed="rId6">
            <a:alphaModFix/>
          </a:blip>
          <a:srcRect b="9132" l="0" r="0" t="0"/>
          <a:stretch/>
        </p:blipFill>
        <p:spPr>
          <a:xfrm>
            <a:off x="0" y="228600"/>
            <a:ext cx="9144000" cy="467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252400" y="-140275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8" name="Google Shape;218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 title="Canny Edges 2025-05-21 11-39-15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3500" y="176525"/>
            <a:ext cx="5376099" cy="47904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 txBox="1"/>
          <p:nvPr/>
        </p:nvSpPr>
        <p:spPr>
          <a:xfrm>
            <a:off x="333375" y="-73050"/>
            <a:ext cx="2524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Results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Video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Detailing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Various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Scenarios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5"/>
          <p:cNvSpPr txBox="1"/>
          <p:nvPr/>
        </p:nvSpPr>
        <p:spPr>
          <a:xfrm>
            <a:off x="79825" y="20562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3300" u="none" cap="none" strike="noStrike">
              <a:solidFill>
                <a:schemeClr val="dk1"/>
              </a:solidFill>
            </a:endParaRPr>
          </a:p>
        </p:txBody>
      </p:sp>
      <p:pic>
        <p:nvPicPr>
          <p:cNvPr id="229" name="Google Shape;229;p2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 txBox="1"/>
          <p:nvPr/>
        </p:nvSpPr>
        <p:spPr>
          <a:xfrm>
            <a:off x="79825" y="6555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primary goal of edge detection in image processing?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Enhance colors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Remove noise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Highlight object boundaries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Compress the image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algorithm uses gradient, non-maximum suppression, and hysteresis thresholding?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Laplacian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Sobel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Prewitt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Canny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6"/>
          <p:cNvSpPr txBox="1"/>
          <p:nvPr/>
        </p:nvSpPr>
        <p:spPr>
          <a:xfrm>
            <a:off x="79825" y="126800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3300" u="none" cap="none" strike="noStrike">
              <a:solidFill>
                <a:schemeClr val="dk1"/>
              </a:solidFill>
            </a:endParaRPr>
          </a:p>
        </p:txBody>
      </p:sp>
      <p:pic>
        <p:nvPicPr>
          <p:cNvPr id="239" name="Google Shape;239;p2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/>
        </p:nvSpPr>
        <p:spPr>
          <a:xfrm>
            <a:off x="79825" y="751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What does the function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cv2.Canny(image, threshold1, threshold2)</a:t>
            </a:r>
            <a:r>
              <a:rPr b="1" lang="en" sz="1100">
                <a:solidFill>
                  <a:schemeClr val="dk1"/>
                </a:solidFill>
              </a:rPr>
              <a:t> return?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A binary image with edges detected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The image histogram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An image with contours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A 3D color model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Why is Gaussian blur applied before edge detection?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To increase contrast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To sharpen the image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To reduce noise and false edges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To change color channels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7"/>
          <p:cNvSpPr txBox="1"/>
          <p:nvPr/>
        </p:nvSpPr>
        <p:spPr>
          <a:xfrm>
            <a:off x="79850" y="205613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3300" u="none" cap="none" strike="noStrike">
              <a:solidFill>
                <a:schemeClr val="dk1"/>
              </a:solidFill>
            </a:endParaRPr>
          </a:p>
        </p:txBody>
      </p:sp>
      <p:pic>
        <p:nvPicPr>
          <p:cNvPr id="249" name="Google Shape;249;p2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7"/>
          <p:cNvSpPr txBox="1"/>
          <p:nvPr/>
        </p:nvSpPr>
        <p:spPr>
          <a:xfrm>
            <a:off x="79850" y="5854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Which OpenCV function is used to combine original and edge images side-by-side?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cv2.merge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cv2.add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cv2.concat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cv2.hconcat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6. In Canny edge detection, what does a high threshold do?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Ignores weak edges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Blurs the image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Identifies only strong edges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Highlights all regions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116900" y="130600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3300" u="none" cap="none" strike="noStrike">
              <a:solidFill>
                <a:schemeClr val="dk1"/>
              </a:solidFill>
            </a:endParaRPr>
          </a:p>
        </p:txBody>
      </p:sp>
      <p:pic>
        <p:nvPicPr>
          <p:cNvPr id="259" name="Google Shape;259;p2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 txBox="1"/>
          <p:nvPr/>
        </p:nvSpPr>
        <p:spPr>
          <a:xfrm>
            <a:off x="174300" y="5876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7. What is the use of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cv2.dilate()</a:t>
            </a:r>
            <a:r>
              <a:rPr b="1" lang="en" sz="1100">
                <a:solidFill>
                  <a:schemeClr val="dk1"/>
                </a:solidFill>
              </a:rPr>
              <a:t> in edge detection?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Reduces image resolution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Sharpens the edges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Thins the edges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Thickens the edges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8. What kind of image is typically used for edge detection?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RGB color image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Thermal image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Grayscale image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Histogram image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 txBox="1"/>
          <p:nvPr/>
        </p:nvSpPr>
        <p:spPr>
          <a:xfrm>
            <a:off x="98975" y="205613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endParaRPr i="0" sz="3300" u="none" cap="none" strike="noStrike">
              <a:solidFill>
                <a:schemeClr val="dk1"/>
              </a:solidFill>
            </a:endParaRPr>
          </a:p>
        </p:txBody>
      </p:sp>
      <p:pic>
        <p:nvPicPr>
          <p:cNvPr id="269" name="Google Shape;269;p2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9"/>
          <p:cNvSpPr txBox="1"/>
          <p:nvPr/>
        </p:nvSpPr>
        <p:spPr>
          <a:xfrm>
            <a:off x="79825" y="6555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9. What OpenCV feature allows real-time adjustment of edge detection thresholds?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cv2.setMouseCallback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cv2.createTrackbar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cv2.VideoCapture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cv2.addWeighted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10. What is the purpose of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cv2.addWeighted()</a:t>
            </a:r>
            <a:r>
              <a:rPr b="1" lang="en" sz="1100">
                <a:solidFill>
                  <a:schemeClr val="dk1"/>
                </a:solidFill>
              </a:rPr>
              <a:t> in edge visualization?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A. It filters high frequencies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B. It blends edge and original images for better context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C. It increases threshold sensitivity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D. It reduces blur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Learning Outcome</a:t>
            </a:r>
            <a:endParaRPr b="1" sz="1600"/>
          </a:p>
        </p:txBody>
      </p:sp>
      <p:sp>
        <p:nvSpPr>
          <p:cNvPr id="40" name="Google Shape;40;p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Use algorithms like Sobel and Canny to detect object boundaries.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Understand edge characteristics and gradient detection.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Programming Task Overview</a:t>
            </a:r>
            <a:endParaRPr b="1" sz="1600"/>
          </a:p>
        </p:txBody>
      </p:sp>
      <p:sp>
        <p:nvSpPr>
          <p:cNvPr id="49" name="Google Shape;49;p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Write a script using OpenCV’s cv2.Canny to detect edges.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Visualize edge maps and learn how to adjust detection thresholds.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Why It Matters</a:t>
            </a:r>
            <a:endParaRPr b="1" sz="1600"/>
          </a:p>
        </p:txBody>
      </p:sp>
      <p:sp>
        <p:nvSpPr>
          <p:cNvPr id="58" name="Google Shape;58;p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Edge detection helps recognize shapes and structures.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en" sz="1500">
                <a:solidFill>
                  <a:schemeClr val="dk1"/>
                </a:solidFill>
              </a:rPr>
              <a:t>Applications:</a:t>
            </a:r>
            <a:endParaRPr b="1"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- Self-driving cars: Lane detection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- Barcode scanning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- Face recognition prep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Real-World Example</a:t>
            </a:r>
            <a:endParaRPr b="1" sz="1600"/>
          </a:p>
        </p:txBody>
      </p:sp>
      <p:sp>
        <p:nvSpPr>
          <p:cNvPr id="67" name="Google Shape;67;p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Scenario 1: Detecting road lanes in autonomous vehicle systems.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Scenario 2: Recognizing barcodes on products in inventory management.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>
            <p:ph idx="4294967295" type="title"/>
          </p:nvPr>
        </p:nvSpPr>
        <p:spPr>
          <a:xfrm>
            <a:off x="342900" y="205975"/>
            <a:ext cx="7780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Exploring Edge Detection Algorithms</a:t>
            </a:r>
            <a:endParaRPr b="1" sz="1600"/>
          </a:p>
        </p:txBody>
      </p:sp>
      <p:sp>
        <p:nvSpPr>
          <p:cNvPr id="76" name="Google Shape;76;p9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Sobel: Detects gradient changes in x and y directions.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Canny: More advanced; uses gradient, non-maximum suppression, and hysteresis.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 txBox="1"/>
          <p:nvPr>
            <p:ph idx="4294967295" type="title"/>
          </p:nvPr>
        </p:nvSpPr>
        <p:spPr>
          <a:xfrm>
            <a:off x="342900" y="205975"/>
            <a:ext cx="7780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Implementing Canny Edge Detection</a:t>
            </a:r>
            <a:endParaRPr b="1" sz="1600"/>
          </a:p>
        </p:txBody>
      </p:sp>
      <p:sp>
        <p:nvSpPr>
          <p:cNvPr id="85" name="Google Shape;85;p10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Use: cv2.Canny(image, threshold1, threshold2)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Allows control over edge sensitivity and noise filtering.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1"/>
          <p:cNvSpPr txBox="1"/>
          <p:nvPr>
            <p:ph idx="4294967295" type="title"/>
          </p:nvPr>
        </p:nvSpPr>
        <p:spPr>
          <a:xfrm>
            <a:off x="342900" y="205975"/>
            <a:ext cx="7780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1600"/>
              <a:t>Overlaying Edges on Original Image</a:t>
            </a:r>
            <a:endParaRPr b="1" sz="1600"/>
          </a:p>
        </p:txBody>
      </p:sp>
      <p:sp>
        <p:nvSpPr>
          <p:cNvPr id="94" name="Google Shape;94;p11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Use: cv2.addWeighted(original, alpha, edges, beta, gamma)</a:t>
            </a:r>
            <a:endParaRPr sz="1500"/>
          </a:p>
          <a:p>
            <a:pPr indent="-23495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Helps visualize where edges occur within the context of the original image.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