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780d67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4780d67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780d67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4780d67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780d67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4780d67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780d67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54780d67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780d67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4780d67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780d67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4780d67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780d6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4780d6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8aafca3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8aafca3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8aafca3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58aafca3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8aafca3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8aafca3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4780d67c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4780d67c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b67182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5b67182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b67182c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5b67182c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b65e44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5b65e44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b67182c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5b67182c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817b38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5817b38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817b38e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5817b38e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817b38e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5817b38e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817b38e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5817b38e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817b38e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5817b38e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780d67c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354780d67c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4780d67c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354780d67c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4780d67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54780d67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780d67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54780d67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4780d67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54780d67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780d67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54780d67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780d67c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4780d67c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hyperlink" Target="http://drive.google.com/file/d/1OpE0ZjSbusL6UEDRZ7oXrDjW0n4izXU5/view" TargetMode="External"/><Relationship Id="rId7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5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Contour Detection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3444" l="0" r="0" t="0"/>
          <a:stretch/>
        </p:blipFill>
        <p:spPr>
          <a:xfrm>
            <a:off x="1283963" y="2489925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3899" y="2179325"/>
            <a:ext cx="3565376" cy="25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Filtering Contours by Area</a:t>
            </a:r>
            <a:endParaRPr b="1" sz="1600"/>
          </a:p>
        </p:txBody>
      </p:sp>
      <p:sp>
        <p:nvSpPr>
          <p:cNvPr id="112" name="Google Shape;112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Use: cv2.contourArea(contour)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Filter out noise and focus on significant shapes based on area or perimeter.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Analyzing Contour Properties</a:t>
            </a:r>
            <a:endParaRPr b="1" sz="1600"/>
          </a:p>
        </p:txBody>
      </p:sp>
      <p:sp>
        <p:nvSpPr>
          <p:cNvPr id="122" name="Google Shape;122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 OpenCV to compute centroid, bounding box, aspect ratio, etc.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These features are valuable for classification or tracking.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idx="4294967295"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Python Code: </a:t>
            </a:r>
            <a:endParaRPr b="1"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Contour Detection</a:t>
            </a:r>
            <a:endParaRPr b="1" sz="1600"/>
          </a:p>
        </p:txBody>
      </p:sp>
      <p:sp>
        <p:nvSpPr>
          <p:cNvPr id="132" name="Google Shape;132;p1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📝 Project Title: Contour-Based Object Analysis with Properties</a:t>
            </a:r>
            <a:endParaRPr sz="15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🎯 Objective: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Detect object contours, compute geometric properties, and annotate them on the image.</a:t>
            </a:r>
            <a:endParaRPr sz="15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📚 Key Concepts: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Contour extraction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Area and perimeter measurement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Text annotation using OpenCV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Image Preparation &amp; Contour Detection</a:t>
            </a:r>
            <a:endParaRPr sz="1600"/>
          </a:p>
        </p:txBody>
      </p:sp>
      <p:sp>
        <p:nvSpPr>
          <p:cNvPr id="142" name="Google Shape;142;p1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🔹</a:t>
            </a:r>
            <a:r>
              <a:rPr b="1" lang="en" sz="1600">
                <a:solidFill>
                  <a:schemeClr val="dk1"/>
                </a:solidFill>
              </a:rPr>
              <a:t> Image Preparation: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Load color image using cv2.imread()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Convert to grayscale (cv2.cvtColor)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Apply binary thresholding with cv2.threshold()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🔹</a:t>
            </a:r>
            <a:r>
              <a:rPr b="1" lang="en" sz="1600">
                <a:solidFill>
                  <a:schemeClr val="dk1"/>
                </a:solidFill>
              </a:rPr>
              <a:t> Contour Detection: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cv2.findContours with cv2.RETR_EXTERNAL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Simplify contours using cv2.CHAIN_APPROX_SIMPLE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Contour Properties Calculation</a:t>
            </a:r>
            <a:endParaRPr b="1" sz="1600"/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📐 Area &amp; Perimeter: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Area: cv2.contourArea(contour)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Perimeter: cv2.arcLength(contour, True)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Filter out noise: Skip contours with area &lt; 100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📍 Moments Calculation: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</a:t>
            </a:r>
            <a:r>
              <a:rPr lang="en" sz="1600">
                <a:solidFill>
                  <a:schemeClr val="dk1"/>
                </a:solidFill>
              </a:rPr>
              <a:t> Use cv2.moments to find centroid (cx, cy)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Ensures accurate placement of annotations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Annotation and Visualization</a:t>
            </a:r>
            <a:endParaRPr b="1" sz="1600"/>
          </a:p>
        </p:txBody>
      </p:sp>
      <p:sp>
        <p:nvSpPr>
          <p:cNvPr id="162" name="Google Shape;162;p1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🎨 Draw &amp; Label Contours: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Draw with cv2.drawContours (green, thickness=2)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Annotate with cv2.putText at centroid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Format: Area and Perimeter (A:x P:y)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🖼️ Display: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Show image using cv2.imshow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Exit the viewer on pressing 'q'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Python Script :</a:t>
            </a:r>
            <a:r>
              <a:rPr b="1" lang="en" sz="1600"/>
              <a:t>Code Summary</a:t>
            </a:r>
            <a:endParaRPr b="1" sz="1600"/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Main Functions: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cv2.imread, cv2.cvtColor, cv2.threshold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cv2.findContours, cv2.contourArea, cv2.arcLength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cv2.moments, cv2.drawContours, cv2.putText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💡</a:t>
            </a:r>
            <a:r>
              <a:rPr b="1" lang="en" sz="1600">
                <a:solidFill>
                  <a:schemeClr val="dk1"/>
                </a:solidFill>
              </a:rPr>
              <a:t> Tip: </a:t>
            </a:r>
            <a:r>
              <a:rPr lang="en" sz="1600">
                <a:solidFill>
                  <a:schemeClr val="dk1"/>
                </a:solidFill>
              </a:rPr>
              <a:t>Use area filtering and moments for clean annotations!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252400" y="2234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Contour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PART 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= cv2.imread('image.jpg')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image is None: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ValueError("Image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gray = cv2.cvtColor(image, cv2.COLOR_BGR2GRAY)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_, binary = cv2.threshold(gray, 127, 255, cv2.THRESH_BINARY)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contours, _ = cv2.findContours(binary, cv2.RETR_EXTERNAL, cv2.CHAIN_APPROX_SIMPLE)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252400" y="-730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Contour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2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contour in contours: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area = cv2.contourArea(contour)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area &lt; 100: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continue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perimeter = cv2.arcLength(contour, True)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 = cv2.moments(contour)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cx = int(M['m10'] / M['m00']) if M['m00'] != 0 else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cy = int(M['m01'] / M['m00']) if M['m00'] != 0 else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cv2.drawContours(image, [contour], -1, (0, 255, 0), 2)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cv2.putText(image, f"A:{int(area)} P:{int(perimeter)}", (cx, cy), cv2.FONT_HERSHEY_SIMPLEX, 0.5, (255, 0, 0), 1)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Contour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PART </a:t>
            </a:r>
            <a:r>
              <a:rPr b="1" lang="en" sz="1800">
                <a:solidFill>
                  <a:srgbClr val="0000FF"/>
                </a:solidFill>
              </a:rPr>
              <a:t>3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cv2.imshow('Contours with Properties', image)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cv2.waitKey(0)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Introduction</a:t>
            </a:r>
            <a:endParaRPr sz="1600"/>
          </a:p>
        </p:txBody>
      </p:sp>
      <p:sp>
        <p:nvSpPr>
          <p:cNvPr id="32" name="Google Shape;32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Contour detection is used to find object outlines and analyze shapes.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It is essential in object recognition, tracking, and scene analysis.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 title="Screenshot (19).png"/>
          <p:cNvPicPr preferRelativeResize="0"/>
          <p:nvPr/>
        </p:nvPicPr>
        <p:blipFill rotWithShape="1">
          <a:blip r:embed="rId6">
            <a:alphaModFix/>
          </a:blip>
          <a:srcRect b="6803" l="0" r="0" t="0"/>
          <a:stretch/>
        </p:blipFill>
        <p:spPr>
          <a:xfrm>
            <a:off x="0" y="152400"/>
            <a:ext cx="9144000" cy="47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 title="Screenshot (20).png"/>
          <p:cNvPicPr preferRelativeResize="0"/>
          <p:nvPr/>
        </p:nvPicPr>
        <p:blipFill rotWithShape="1">
          <a:blip r:embed="rId6">
            <a:alphaModFix/>
          </a:blip>
          <a:srcRect b="6803" l="0" r="0" t="0"/>
          <a:stretch/>
        </p:blipFill>
        <p:spPr>
          <a:xfrm>
            <a:off x="0" y="152400"/>
            <a:ext cx="9144000" cy="47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3136750" y="593975"/>
            <a:ext cx="2524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Results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Video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Detailing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Various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Scenarios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 title="program5.py - Image_Processing_level_2 - Visual Studio Code 2025-05-21 11-58-14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19075"/>
            <a:ext cx="9144000" cy="47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purpose of contour detection in image processing?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Changing image brightness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Finding object outlines and analyzing shapes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Enhancing image contrast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Reducing noise in images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Correct Answer: B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OpenCV function is used to detect contours in a binary image?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cv2.drawContours()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cv2.threshold()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cv2.findContours()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cv2.contourArea()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Correct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Before applying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cv2.findContours()</a:t>
            </a:r>
            <a:r>
              <a:rPr b="1" lang="en" sz="1100">
                <a:solidFill>
                  <a:schemeClr val="dk1"/>
                </a:solidFill>
              </a:rPr>
              <a:t>, which preprocessing step is typically required?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Convert to grayscale only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Apply edge detection only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Thresholding or edge detection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Apply Gaussian blur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Correct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mode in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cv2.findContours()</a:t>
            </a:r>
            <a:r>
              <a:rPr b="1" lang="en" sz="1100">
                <a:solidFill>
                  <a:schemeClr val="dk1"/>
                </a:solidFill>
              </a:rPr>
              <a:t> is used to detect only the outer contours?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cv2.RETR_TREE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cv2.RETR_LIST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cv2.RETR_CCOMP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cv2.RETR_EXTERNAL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Correct Answer: 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273" name="Google Shape;273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OpenCV function is used to draw contours on an image?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cv2.drawContours()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cv2.contourArea()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cv2.moments()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cv2.arcLength()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Correct Answer: 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What property is calculated using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cv2.contourArea()</a:t>
            </a:r>
            <a:r>
              <a:rPr b="1" lang="en" sz="1100">
                <a:solidFill>
                  <a:schemeClr val="dk1"/>
                </a:solidFill>
              </a:rPr>
              <a:t>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Perimeter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Threshold value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Image brightness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Area of the contour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Correct Answer: 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9"/>
          <p:cNvSpPr txBox="1"/>
          <p:nvPr/>
        </p:nvSpPr>
        <p:spPr>
          <a:xfrm>
            <a:off x="79825" y="352000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283" name="Google Shape;283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What function is used to calculate the perimeter of a contour?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cv2.threshold()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cv2.arcLength()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cv2.resize()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Correct Answer: B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What is the use of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cv2.moments()</a:t>
            </a:r>
            <a:r>
              <a:rPr b="1" lang="en" sz="1100">
                <a:solidFill>
                  <a:schemeClr val="dk1"/>
                </a:solidFill>
              </a:rPr>
              <a:t> in contour analysis?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Drawing contours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Calculating area only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Computing centroid for annotation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Applying filters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Correct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/>
        </p:nvSpPr>
        <p:spPr>
          <a:xfrm>
            <a:off x="79825" y="3090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293" name="Google Shape;293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Which function is used to annotate contour area and perimeter on the image?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cv2.drawContours()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cv2.putText()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cv2.copyTo()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Correct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Why should contours with area &lt; 100 be filtered out in analysis?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To increase image contrast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To improve the threshold value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To remove noise and focus on significant shapes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To optimize the resolution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Correct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Learning Outcome</a:t>
            </a:r>
            <a:endParaRPr b="1" sz="1600"/>
          </a:p>
        </p:txBody>
      </p:sp>
      <p:sp>
        <p:nvSpPr>
          <p:cNvPr id="42" name="Google Shape;42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Learn how to detect and analyze shapes in images using contour extraction.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Develop understanding of shape-based processing.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Python Programming Task Overview</a:t>
            </a:r>
            <a:endParaRPr b="1" sz="1600"/>
          </a:p>
        </p:txBody>
      </p:sp>
      <p:sp>
        <p:nvSpPr>
          <p:cNvPr id="52" name="Google Shape;52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Write a script using OpenCV to detect and draw contours around image objects.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 methods like cv2.findContours and cv2.drawContours.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62" name="Google Shape;62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Contours help in shape recognition, segmentation, and motion analysis.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" sz="1500">
                <a:solidFill>
                  <a:schemeClr val="dk1"/>
                </a:solidFill>
              </a:rPr>
              <a:t>Applications:</a:t>
            </a:r>
            <a:endParaRPr b="1"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- Microscopy: Cell detection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- Finance: Coin recognition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idx="4294967295" type="title"/>
          </p:nvPr>
        </p:nvSpPr>
        <p:spPr>
          <a:xfrm>
            <a:off x="342900" y="205975"/>
            <a:ext cx="790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Python</a:t>
            </a:r>
            <a:r>
              <a:rPr b="1" lang="en" sz="1600"/>
              <a:t> Code : Real-World Example</a:t>
            </a:r>
            <a:endParaRPr b="1" sz="1600"/>
          </a:p>
        </p:txBody>
      </p:sp>
      <p:sp>
        <p:nvSpPr>
          <p:cNvPr id="72" name="Google Shape;72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Scenario 1: Detecting cells in biological research.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Scenario 2: Identifying coins or defects on production lines.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Understanding Contours</a:t>
            </a:r>
            <a:endParaRPr b="1" sz="1600"/>
          </a:p>
        </p:txBody>
      </p:sp>
      <p:sp>
        <p:nvSpPr>
          <p:cNvPr id="82" name="Google Shape;82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Contours are curves joining continuous points of the same intensity.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They define the edges of shapes and can be used for object boundaries.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Finding Contours with OpenCV</a:t>
            </a:r>
            <a:endParaRPr b="1" sz="1600"/>
          </a:p>
        </p:txBody>
      </p:sp>
      <p:sp>
        <p:nvSpPr>
          <p:cNvPr id="92" name="Google Shape;92;p10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Use: cv2.findContours(binary_image, mode, method)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Apply after thresholding or edge detection for better results.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Drawing Contours</a:t>
            </a:r>
            <a:endParaRPr b="1" sz="1600"/>
          </a:p>
        </p:txBody>
      </p:sp>
      <p:sp>
        <p:nvSpPr>
          <p:cNvPr id="102" name="Google Shape;102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Use: cv2.drawContours(image, contours, index, color, thickness)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Visualize shapes on the original or a blank canvas.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