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77ec6f4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477ec6f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77ec6f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477ec6f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77ec6f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77ec6f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77ec6f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477ec6f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77ec6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477ec6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77ec6f4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477ec6f4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77ec6f4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477ec6f4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477ec6f4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477ec6f4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8abb6e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8abb6e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8abb6e1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8abb6e1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477ec6f4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477ec6f4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ac4b48e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5ac4b48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8abb6e1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8abb6e1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ae3066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5ae3066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ae30660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ae30660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ae30660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ae30660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8177507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58177507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81775074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581775074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8177507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58177507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8177507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58177507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8177507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58177507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77ec6f4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35477ec6f4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477ec6f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35477ec6f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477ec6f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477ec6f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77ec6f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5477ec6f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77ec6f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477ec6f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77ec6f4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5477ec6f4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77ec6f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477ec6f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6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lang="en" sz="1600">
                <a:solidFill>
                  <a:schemeClr val="dk1"/>
                </a:solidFill>
              </a:rPr>
              <a:t>Shape Detection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4" l="0" r="0" t="0"/>
          <a:stretch/>
        </p:blipFill>
        <p:spPr>
          <a:xfrm>
            <a:off x="996825" y="2384725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7461" y="2384719"/>
            <a:ext cx="3789189" cy="2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Preprocessing for Shape Detection</a:t>
            </a:r>
            <a:endParaRPr b="1" sz="1600"/>
          </a:p>
        </p:txBody>
      </p:sp>
      <p:sp>
        <p:nvSpPr>
          <p:cNvPr id="112" name="Google Shape;112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Steps before detection: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Convert to grayscale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Apply thresholding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Use contour detection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Clean binary images ensure accurate results.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Handling Complex Images</a:t>
            </a:r>
            <a:endParaRPr b="1" sz="1600"/>
          </a:p>
        </p:txBody>
      </p:sp>
      <p:sp>
        <p:nvSpPr>
          <p:cNvPr id="122" name="Google Shape;12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 cluttered scenes: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Filter contours by area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Use hierarchy levels to ignore nested/noisy shapes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Ensures only the most relevant shapes are detected and labeled.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type="ctrTitle"/>
          </p:nvPr>
        </p:nvSpPr>
        <p:spPr>
          <a:xfrm>
            <a:off x="1468375" y="621043"/>
            <a:ext cx="5829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Python Code 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>
                <a:solidFill>
                  <a:schemeClr val="dk1"/>
                </a:solidFill>
              </a:rPr>
              <a:t>Shape Detection</a:t>
            </a:r>
            <a:endParaRPr b="1" sz="1600"/>
          </a:p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0" y="1944400"/>
            <a:ext cx="9202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" sz="1600">
                <a:solidFill>
                  <a:schemeClr val="dk1"/>
                </a:solidFill>
              </a:rPr>
              <a:t>Advanced Shape Recognition with Polygon Approximation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Objective &amp; Overview</a:t>
            </a:r>
            <a:endParaRPr b="1" sz="1600"/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Objective: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Detect and classify shapes (triangle, rectangle, circle)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polygon approximation for accurate labeling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Overview: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Image preprocessing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Contour detection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Polygon approximation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Shape classification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Annotation and visualization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Step-by-Step Process</a:t>
            </a:r>
            <a:endParaRPr b="1" sz="1600"/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Preprocessing: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Load image using cv2.imread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Convert to grayscale (cv2.cvtColor)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Apply binary thresholding (cv2.threshold)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Contour Detection: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cv2.findContours with cv2.RETR_EXTERNAL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Shape Analysis and Classification</a:t>
            </a:r>
            <a:endParaRPr b="1" sz="1600"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Polygon Approximation:</a:t>
            </a:r>
            <a:endParaRPr b="1"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- Approximate contours using cv2.approxPolyDP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- Epsilon = 1% of perimeter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Shape Classification:</a:t>
            </a:r>
            <a:endParaRPr b="1"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- 3 vertices → Triangle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- 4 vertices → Rectangle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- &gt;8 vertices → Ellipse fit (cv2.fitEllipse)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   - Aspect ratio ≈ 1 → Circle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   - Else → Polygon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Centroid Calculation:</a:t>
            </a:r>
            <a:endParaRPr b="1"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- Use cv2.moments for label placement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Annotation and Display</a:t>
            </a:r>
            <a:endParaRPr b="1" sz="1600"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Annotation: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Draw contours with cv2.drawContours (red, thickness=2)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Label shapes using cv2.putText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Display: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Show result with cv2.imshow()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Exit loop with 'q' key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Code Summary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Highlights: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cv2.approxPolyDP for polygon approximation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Conditional logic for shape classification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Ellipse fitting with cv2.fitEllipse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Centroid calculation with cv2.moments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Labeling using cv2.putText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0" y="180300"/>
            <a:ext cx="8212200" cy="4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Shape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1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endParaRPr sz="12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Load image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imread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'shapes.jpg'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 not found!"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to grayscale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cvtColor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COLOR_BGR2GRAY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Threshold (invert if shapes are black)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threshold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THRESH_BINARY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Find all contours (not just external)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findContours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RETR_TREE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CHAIN_APPROX_SIMPLE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0" y="-73050"/>
            <a:ext cx="91440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Shape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2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Loop through all contours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contourArea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skip small noise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Approximate contour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epsilon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arcLength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approx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approxPolyDP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epsilon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moments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'm10'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/ </a:t>
            </a:r>
            <a:r>
              <a:rPr lang="en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'm00'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'm00'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!=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'm01'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/ </a:t>
            </a:r>
            <a:r>
              <a:rPr lang="en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'm00'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'm00'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!=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approx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"Triangle"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approx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Introduction</a:t>
            </a:r>
            <a:endParaRPr b="1" sz="1600"/>
          </a:p>
        </p:txBody>
      </p:sp>
      <p:sp>
        <p:nvSpPr>
          <p:cNvPr id="32" name="Google Shape;32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Shape Detection in Computer Vision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Identifies objects based on their geometric structure.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Widely used in sorting systems, robotics, and industrial quality control.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0" y="-73050"/>
            <a:ext cx="91440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Shape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3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boundingRect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approx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1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0.95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aspect_ratio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endParaRPr sz="11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approx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approx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&lt;=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"Polygon"</a:t>
            </a:r>
            <a:endParaRPr sz="11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Check circularity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perimeter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arcLength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contour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perimeter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1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circularity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1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 (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perimeter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perimeter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circularity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"Circle"</a:t>
            </a:r>
            <a:endParaRPr sz="11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"Polygon"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45675" y="223400"/>
            <a:ext cx="7951500" cy="4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Shape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PART 4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Draw contour and label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putText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FONT_HERSHEY_SIMPLEX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putText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FONT_HERSHEY_SIMPLEX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Show result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imshow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"Shape Detection"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waitKey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cv2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destroyAllWindows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21" name="Google Shape;22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10000" y="96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 title="Screenshot (23).png"/>
          <p:cNvPicPr preferRelativeResize="0"/>
          <p:nvPr/>
        </p:nvPicPr>
        <p:blipFill rotWithShape="1">
          <a:blip r:embed="rId6">
            <a:alphaModFix/>
          </a:blip>
          <a:srcRect b="6568" l="0" r="0" t="0"/>
          <a:stretch/>
        </p:blipFill>
        <p:spPr>
          <a:xfrm>
            <a:off x="0" y="152400"/>
            <a:ext cx="9144000" cy="48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10000" y="96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 title="Screenshot (22).png"/>
          <p:cNvPicPr preferRelativeResize="0"/>
          <p:nvPr/>
        </p:nvPicPr>
        <p:blipFill rotWithShape="1">
          <a:blip r:embed="rId6">
            <a:alphaModFix/>
          </a:blip>
          <a:srcRect b="6112" l="0" r="0" t="0"/>
          <a:stretch/>
        </p:blipFill>
        <p:spPr>
          <a:xfrm>
            <a:off x="0" y="152400"/>
            <a:ext cx="9144000" cy="48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10000" y="96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 title="Screenshot (24).png"/>
          <p:cNvPicPr preferRelativeResize="0"/>
          <p:nvPr/>
        </p:nvPicPr>
        <p:blipFill rotWithShape="1">
          <a:blip r:embed="rId6">
            <a:alphaModFix/>
          </a:blip>
          <a:srcRect b="6112" l="0" r="0" t="0"/>
          <a:stretch/>
        </p:blipFill>
        <p:spPr>
          <a:xfrm>
            <a:off x="0" y="152400"/>
            <a:ext cx="9144000" cy="48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91525" y="7162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function of shape detection in computer vision?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Enhancing image brightness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Object classification based on color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Identifying objects by geometric structure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Image resizing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OpenCV function is used to simplify contours into polygons?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cv2.drawContours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cv2.approxPolyDP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cv2.contourArea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cv2.putText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/>
        </p:nvSpPr>
        <p:spPr>
          <a:xfrm>
            <a:off x="91500" y="7630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If a detected polygon has 3 vertices, what shape is it classified as?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Circle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Square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Triangle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Pentagon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image preprocessing steps are essential before detecting shapes?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Convert to HSV and apply histogram equalization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Resize and rotate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Convert to grayscale and apply binary thresholding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Flip and crop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68150" y="7162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is used to calculate the centroid of a contour?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cv2.boundingRect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cv2.arcLength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cv2.findContours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cv2.moments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Which property is used to help classify a shape as a circle when using polygon approximation?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The number of edges =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Aspect ratio is approximately 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Vertices = 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Color of the shape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 txBox="1"/>
          <p:nvPr/>
        </p:nvSpPr>
        <p:spPr>
          <a:xfrm>
            <a:off x="103200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What OpenCV function displays text annotations on an image?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cv2.putText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cv2.drawContours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cv2.threshold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Which technique is used to ignore irrelevant or noisy shapes in cluttered images?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Convert to RGB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Resize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Filter contours by area and use hierarchy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Convert to LAB color space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1"/>
          <p:cNvSpPr txBox="1"/>
          <p:nvPr/>
        </p:nvSpPr>
        <p:spPr>
          <a:xfrm>
            <a:off x="126575" y="79810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In the ellipse fitting condition, how many vertices must a contour approximately have?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Exactly 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More than 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Less than 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Equal to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What real-world application is highlighted as a use case for shape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Face recognition system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Barcode scanning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Sorting products on a conveyor belt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Weather prediction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42" name="Google Shape;42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Enables automated classification of objects by shape.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Crucial in robotic vision, manufacturing, and scene understanding.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Reduces human effort in sorting and inspection tasks.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Programming Task</a:t>
            </a:r>
            <a:endParaRPr b="1" sz="1600"/>
          </a:p>
        </p:txBody>
      </p:sp>
      <p:sp>
        <p:nvSpPr>
          <p:cNvPr id="52" name="Google Shape;52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Goal: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Write a script in OpenCV to detect and label common shapes such as: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* Circles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>
                <a:solidFill>
                  <a:schemeClr val="dk1"/>
                </a:solidFill>
              </a:rPr>
              <a:t>* </a:t>
            </a:r>
            <a:r>
              <a:rPr lang="en" sz="1600">
                <a:solidFill>
                  <a:srgbClr val="0000FF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Rectangles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>
                <a:solidFill>
                  <a:schemeClr val="dk1"/>
                </a:solidFill>
              </a:rPr>
              <a:t>* </a:t>
            </a:r>
            <a:r>
              <a:rPr lang="en" sz="1600">
                <a:solidFill>
                  <a:srgbClr val="0000FF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Triangles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Real-World Example</a:t>
            </a:r>
            <a:endParaRPr b="1" sz="1600"/>
          </a:p>
        </p:txBody>
      </p:sp>
      <p:sp>
        <p:nvSpPr>
          <p:cNvPr id="62" name="Google Shape;62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Use Case: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A conveyor belt system in a factory that sorts products based on shape.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* Triangle = Hazard signs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* Rectangle = Labels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* Circle = Caps or seals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Skill Gained</a:t>
            </a:r>
            <a:endParaRPr b="1" sz="1600"/>
          </a:p>
        </p:txBody>
      </p:sp>
      <p:sp>
        <p:nvSpPr>
          <p:cNvPr id="72" name="Google Shape;72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Feature extraction using contours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Pattern recognition via shape approximation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Image annotation using cv2.putText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Recognizing Geometric Shapes</a:t>
            </a:r>
            <a:endParaRPr b="1" sz="1600"/>
          </a:p>
        </p:txBody>
      </p:sp>
      <p:sp>
        <p:nvSpPr>
          <p:cNvPr id="82" name="Google Shape;82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Analyze contour properties like: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* </a:t>
            </a:r>
            <a:r>
              <a:rPr lang="en" sz="1600">
                <a:solidFill>
                  <a:schemeClr val="dk1"/>
                </a:solidFill>
              </a:rPr>
              <a:t>Number of sides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* </a:t>
            </a:r>
            <a:r>
              <a:rPr lang="en" sz="1600">
                <a:solidFill>
                  <a:schemeClr val="dk1"/>
                </a:solidFill>
              </a:rPr>
              <a:t>Aspect ratio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* </a:t>
            </a:r>
            <a:r>
              <a:rPr lang="en" sz="1600">
                <a:solidFill>
                  <a:schemeClr val="dk1"/>
                </a:solidFill>
              </a:rPr>
              <a:t>Compactness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Helps classify shapes into standard categories.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Approximating Contours</a:t>
            </a:r>
            <a:endParaRPr b="1" sz="1600"/>
          </a:p>
        </p:txBody>
      </p:sp>
      <p:sp>
        <p:nvSpPr>
          <p:cNvPr id="92" name="Google Shape;92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Use: cv2.approxPolyDP(contour, epsilon, True)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Simplifies contours into polygons.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Vertex count is used to identify the shape: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* 3 = Triangle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* 4 = Rectangle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* &gt;5 = Circle or ellipse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Labeling Detected Shapes</a:t>
            </a:r>
            <a:endParaRPr b="1" sz="1600"/>
          </a:p>
        </p:txBody>
      </p:sp>
      <p:sp>
        <p:nvSpPr>
          <p:cNvPr id="102" name="Google Shape;102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cv2.putText() to display shape names on the image.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Labels are placed near shape centroids.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Improves interpretability for visual inspection.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