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4780943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54780943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780943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54780943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780943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4780943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780943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54780943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780943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4780943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47809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547809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78094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5478094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8371fe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8371fe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8371fee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58371fee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8371fee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58371fee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54780943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54780943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ac48bb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ac48bb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8371fee9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58371fee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ac48bb3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ac48bb3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b773d4d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5b773d4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b773d4d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5b773d4d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b773d4d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5b773d4d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817d7c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5817d7c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817d7cd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817d7cd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817d7cd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817d7cd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817d7cd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5817d7cd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780943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354780943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817d7cdb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5817d7cdb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4780943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354780943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4780943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54780943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780943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4780943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780943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54780943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780943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54780943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4780943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54780943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hyperlink" Target="http://drive.google.com/file/d/1nHb_k-WMf_Pj7lTSV3E2YPbtrQktRtqX/view" TargetMode="External"/><Relationship Id="rId7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9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" sz="1600">
                <a:solidFill>
                  <a:schemeClr val="dk1"/>
                </a:solidFill>
              </a:rPr>
              <a:t>Face Detection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27986" l="0" r="34058" t="3468"/>
          <a:stretch/>
        </p:blipFill>
        <p:spPr>
          <a:xfrm>
            <a:off x="2001076" y="2039600"/>
            <a:ext cx="4922475" cy="28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Optimizing Detection</a:t>
            </a:r>
            <a:endParaRPr b="1" sz="1600"/>
          </a:p>
        </p:txBody>
      </p:sp>
      <p:sp>
        <p:nvSpPr>
          <p:cNvPr id="111" name="Google Shape;111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Tune parameters like: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scaleFactor: Determines image scale reduction.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minNeighbors: Reduces false positives by requiring multiple detections.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>
            <p:ph idx="4294967295" type="title"/>
          </p:nvPr>
        </p:nvSpPr>
        <p:spPr>
          <a:xfrm>
            <a:off x="342900" y="205975"/>
            <a:ext cx="863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Preprocessing for Face Detection</a:t>
            </a:r>
            <a:endParaRPr b="1" sz="1600"/>
          </a:p>
        </p:txBody>
      </p:sp>
      <p:sp>
        <p:nvSpPr>
          <p:cNvPr id="121" name="Google Shape;121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Convert input images to grayscale.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Apply histogram equalization or contrast adjustments to make facial features more distinguishable.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>
            <p:ph idx="4294967295" type="title"/>
          </p:nvPr>
        </p:nvSpPr>
        <p:spPr>
          <a:xfrm>
            <a:off x="0" y="40020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Python Code: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Face Detection</a:t>
            </a:r>
            <a:endParaRPr sz="1600"/>
          </a:p>
        </p:txBody>
      </p:sp>
      <p:sp>
        <p:nvSpPr>
          <p:cNvPr id="131" name="Google Shape;131;p1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 u="sng">
                <a:solidFill>
                  <a:schemeClr val="dk1"/>
                </a:solidFill>
              </a:rPr>
              <a:t>Title:</a:t>
            </a:r>
            <a:r>
              <a:rPr b="1" lang="en" sz="1600">
                <a:solidFill>
                  <a:schemeClr val="dk1"/>
                </a:solidFill>
              </a:rPr>
              <a:t> Multi-Face Detection with Scale and Neighbor Tuning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Objective:</a:t>
            </a:r>
            <a:endParaRPr sz="1600" u="sng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Detect multiple faces in a single image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Adjustable parameters for fine-tuning detection precision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1 – Classifier &amp; Image Preparation</a:t>
            </a:r>
            <a:endParaRPr b="1" sz="1600"/>
          </a:p>
        </p:txBody>
      </p:sp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Classifier Loading: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Haar cascade classifier with cv2.CascadeClassifier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frontal face XML file and ensure successful loading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Image Processing: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image and convert to grayscale using cv2.cvtColor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Grayscale improves compatibility with classifier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4294967295" type="title"/>
          </p:nvPr>
        </p:nvSpPr>
        <p:spPr>
          <a:xfrm>
            <a:off x="342900" y="205975"/>
            <a:ext cx="862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2 – Interactive Parameter Tuning</a:t>
            </a:r>
            <a:endParaRPr b="1" sz="1600"/>
          </a:p>
        </p:txBody>
      </p: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Trackbar Controls: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Create trackbars using OpenCV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Scale Factor (1.05–1.5): Controls image shrinkage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Min Neighbors (1–10): Validates face detections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Helps reduce false positives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4294967295" type="title"/>
          </p:nvPr>
        </p:nvSpPr>
        <p:spPr>
          <a:xfrm>
            <a:off x="49950" y="205975"/>
            <a:ext cx="861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3 – Face Detection &amp; Visualization</a:t>
            </a:r>
            <a:endParaRPr b="1" sz="1600"/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Face Detection: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detectMultiScale() with trackbar values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minimum size filter (e.g., 30x30)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Visualization: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Draw blue rectangles around faces with cv2.rectangle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Add count labels with cv2.putText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4 – </a:t>
            </a:r>
            <a:r>
              <a:rPr b="1" lang="en" sz="1600"/>
              <a:t>Real-Time Display &amp; Robustness</a:t>
            </a:r>
            <a:endParaRPr b="1" sz="1600"/>
          </a:p>
        </p:txBody>
      </p:sp>
      <p:sp>
        <p:nvSpPr>
          <p:cNvPr id="171" name="Google Shape;171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Dynamic Updates: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Real-time display loop updates with trackbar changes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Press 'q' to exit the loop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Robustness: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Handles scenarios with no face detections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Avoids empty loops or crashes gracefully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10000" y="-730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Load the Haar Cascade classifier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face_cascade = cv2.CascadeClassifier(cv2.data.haarcascades + 'haarcascade_frontalface_default.xml')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face_cascade.empty():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IOError("Failed to load face cascade classifier!")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Load and preprocess the image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cv2.imread('group_photo.jpg')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gray = cv2.cvtColor(image, cv2.COLOR_BGR2GRAY)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named window and trackbars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cv2.namedWindow('Face Detection')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cv2.createTrackbar('Scale x100', 'Face Detection', 105, 150, nothing)  # Scale from 1.05 to 1.5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cv2.createTrackbar('Min Neighbors', 'Face Detection', 5, 10,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100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Get trackbar values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scale_val = cv2.getTrackbarPos('Scale x100', 'Face Detection') / 100.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min_neighbors = cv2.getTrackbarPos('Min Neighbors', 'Face Detection')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Detect faces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faces = face_cascade.detectMultiScale()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gray,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scaleFactor=scale_val,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minNeighbors=min_neighbors,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minSize=(30, 30)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1" name="Google Shape;31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Face Detection refers to identifying and locating human faces in digital images.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It forms the basis of many facial recognition and biometric authentication systems.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100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# Copy image for drawing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output = image.copy()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face_count =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5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 (x, y, w, h) in faces: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face_count += 1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cv2.rectangle(output, (x, y), (x+w, y+h), (255, 0, 0),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cv2.putText(output, f"Face #{face_count}", (x, y-10), cv2.FONT_HERSHEY_SIMPLEX, 0.6, (255, 0, 0),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face_count == 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cv2.putText(output, "No faces detected", (20, 30), cv2.FONT_HERSHEY_SIMPLEX, 0.8, (0, 0, 255),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Face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6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Show result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cv2.imshow('Face Detection', output)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Exit on 'q'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 title="Screenshot (32).png"/>
          <p:cNvPicPr preferRelativeResize="0"/>
          <p:nvPr/>
        </p:nvPicPr>
        <p:blipFill rotWithShape="1">
          <a:blip r:embed="rId6">
            <a:alphaModFix/>
          </a:blip>
          <a:srcRect b="6235" l="0" r="0" t="0"/>
          <a:stretch/>
        </p:blipFill>
        <p:spPr>
          <a:xfrm>
            <a:off x="0" y="152400"/>
            <a:ext cx="9144000" cy="4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 title="Screenshot (33).png"/>
          <p:cNvPicPr preferRelativeResize="0"/>
          <p:nvPr/>
        </p:nvPicPr>
        <p:blipFill rotWithShape="1">
          <a:blip r:embed="rId6">
            <a:alphaModFix/>
          </a:blip>
          <a:srcRect b="6235" l="0" r="0" t="0"/>
          <a:stretch/>
        </p:blipFill>
        <p:spPr>
          <a:xfrm>
            <a:off x="0" y="152400"/>
            <a:ext cx="9144000" cy="4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 title="Screen Recording 2025-05-21 184724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52400"/>
            <a:ext cx="9144000" cy="4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objective of face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Enhance image quality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Identify and locate human faces in digital images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Measure facial expression intensity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Replace image backgrounds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OpenCV class is used to load Haar cascade classifiers?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cv2.HaarLoader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cv2.FaceRecognizer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cv2.CascadeClassifier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cv2.FaceCascade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file format is commonly used for Haar cascade classifiers?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.json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.xml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.yaml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.txt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function is used to detect faces using a Haar cascade?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detectFaces()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findFaces()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detectMultiScale()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locateObjects()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Why is it recommended to convert the image to grayscale before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Reduces processing time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Increases image contrast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Improves compatibility with Haar features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Makes the image look better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What is the purpose of the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scaleFactor</a:t>
            </a:r>
            <a:r>
              <a:rPr b="1" lang="en" sz="1100">
                <a:solidFill>
                  <a:schemeClr val="dk1"/>
                </a:solidFill>
              </a:rPr>
              <a:t> parameter in face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Controls image brightness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Sets face detection area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Determines how much the image size is reduced at each scale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Adjusts the face size manually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Which parameter helps in reducing false positives during face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faceSize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brightnessFactor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minNeighbors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colorThreshold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function is used to draw rectangles around detected faces?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cv2.drawBox()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cv2.rectangle()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cv2.drawFace()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cv2.boxFace()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1" name="Google Shape;41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Learn to detect human faces in images using Haar cascade classifiers.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Develop understanding of applying pre-trained models for object detection.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How can detection parameters be adjusted in real-time in the project?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Through console input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Using sliders in a GUI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Using trackbars in OpenCV window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Through XML file editing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What happens if no face is detected in the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The program crashes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A warning pops up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It gracefully handles the scenario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The screen goes blank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Programming Task Overview</a:t>
            </a:r>
            <a:endParaRPr b="1" sz="1600"/>
          </a:p>
        </p:txBody>
      </p:sp>
      <p:sp>
        <p:nvSpPr>
          <p:cNvPr id="51" name="Google Shape;51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Write a Python script using OpenCV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Load an image.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Detect faces using a Haar cascade.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Draw bounding boxes around detected faces.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1" name="Google Shape;61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Face detection plays a key role in: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Biometric authentication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Social media auto-tagging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Mobile phone facial recognition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Surveillance systems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/>
          <p:nvPr>
            <p:ph idx="4294967295" type="title"/>
          </p:nvPr>
        </p:nvSpPr>
        <p:spPr>
          <a:xfrm>
            <a:off x="342900" y="205975"/>
            <a:ext cx="880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Python Code : Real-World Example</a:t>
            </a:r>
            <a:endParaRPr b="1" sz="1600"/>
          </a:p>
        </p:txBody>
      </p:sp>
      <p:sp>
        <p:nvSpPr>
          <p:cNvPr id="71" name="Google Shape;71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1. Unlocking smartphones using facial recognition.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2. Automatic photo tagging on social media platforms like Facebook.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Using Haar Cascades</a:t>
            </a:r>
            <a:endParaRPr b="1" sz="1600"/>
          </a:p>
        </p:txBody>
      </p:sp>
      <p:sp>
        <p:nvSpPr>
          <p:cNvPr id="81" name="Google Shape;81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Haar cascades detect features like eyes, nose, and mouth using patterns in grayscale images.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XML files like haarcascade_frontalface_default.xml for face detection.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Implementing Face Detection</a:t>
            </a:r>
            <a:endParaRPr b="1" sz="1600"/>
          </a:p>
        </p:txBody>
      </p:sp>
      <p:sp>
        <p:nvSpPr>
          <p:cNvPr id="91" name="Google Shape;91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OpenCV's cv2.CascadeClassifier to load Haar cascade XML.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Call detectMultiScale() to detect multiple faces in an image.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Drawing Bounding Boxes</a:t>
            </a:r>
            <a:endParaRPr b="1" sz="1600"/>
          </a:p>
        </p:txBody>
      </p:sp>
      <p:sp>
        <p:nvSpPr>
          <p:cNvPr id="101" name="Google Shape;101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cv2.rectangle(image, (x, y), (x+w, y+h), color, thickness) to highlight detected faces.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Visual feedback enhances understanding and debugging.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