
<file path=[Content_Types].xml><?xml version="1.0" encoding="utf-8"?>
<Types xmlns="http://schemas.openxmlformats.org/package/2006/content-types">
  <Default Extension="xml" ContentType="application/xml"/>
  <Default Extension="fntdata" ContentType="application/x-fontdata"/>
  <Default Extension="png" ContentType="image/png"/>
  <Default Extension="rels" ContentType="application/vnd.openxmlformats-package.relationships+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s/slide15.xml" ContentType="application/vnd.openxmlformats-officedocument.presentationml.slide+xml"/>
  <Override PartName="/ppt/slidelayouts/slidelayout8.xml" ContentType="application/vnd.openxmlformats-officedocument.presentationml.slideLayout+xml"/>
  <Override PartName="/ppt/slides/slide14.xml" ContentType="application/vnd.openxmlformats-officedocument.presentationml.slide+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docprops/core.xml" ContentType="application/vnd.openxmlformats-package.core-properties+xml"/>
  <Override PartName="/ppt/slides/slide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slides/slide13.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theme/theme1.xml" ContentType="application/vnd.openxmlformats-officedocument.theme+xml"/>
  <Override PartName="/ppt/theme/theme2.xml" ContentType="application/vnd.openxmlformats-officedocument.theme+xml"/>
  <Override PartName="/ppt/notesslides/notesslide14.xml" ContentType="application/vnd.openxmlformats-officedocument.presentationml.notesSlide+xml"/>
  <Override PartName="/ppt/viewprops.xml" ContentType="application/vnd.openxmlformats-officedocument.presentationml.viewProps+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2"/>
  </p:notesMasterIdLst>
  <p:sldIdLst>
    <p:sldId id="256" r:id="rId3"/>
    <p:sldId id="257" r:id="rId4"/>
    <p:sldId id="258" r:id="rId5"/>
    <p:sldId id="269" r:id="rId6"/>
    <p:sldId id="270" r:id="rId7"/>
    <p:sldId id="271" r:id="rId8"/>
    <p:sldId id="272" r:id="rId9"/>
    <p:sldId id="273" r:id="rId10"/>
    <p:sldId id="274" r:id="rId11"/>
    <p:sldId id="275" r:id="rId12"/>
    <p:sldId id="276" r:id="rId13"/>
    <p:sldId id="277" r:id="rId14"/>
    <p:sldId id="278" r:id="rId15"/>
    <p:sldId id="265" r:id="rId16"/>
    <p:sldId id="266" r:id="rId17"/>
    <p:sldId id="268" r:id="rId18"/>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n"/>
          <p:cNvSpPr>
            <a:spLocks noGrp="1" noEditPoints="1"/>
          </p:cNvSpPr>
          <p:nvPr>
            <p:ph type="sldImg" idx="2"/>
          </p:nvPr>
        </p:nvSpPr>
        <p:spPr>
          <a:xfrm>
            <a:off x="381300" y="685800"/>
            <a:ext cx="6096075" cy="3429000"/>
          </a:xfrm>
          <a:custGeom>
            <a:avLst/>
            <a:rect l="l" t="t" r="r" b="b"/>
            <a:pathLst>
              <a:path w="120000" h="12000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p:spPr>
        <p:txBody>
          <a:bodyPr/>
          <a:lstStyle/>
          <a:p/>
        </p:txBody>
      </p:sp>
      <p:sp>
        <p:nvSpPr>
          <p:cNvPr id="4" name="Google Shape;4;n"/>
          <p:cNvSpPr>
            <a:spLocks noGrp="1" noEditPoints="1"/>
          </p:cNvSpPr>
          <p:nvPr>
            <p:ph type="body" idx="1"/>
          </p:nvPr>
        </p:nvSpPr>
        <p:spPr>
          <a:xfrm>
            <a:off x="685800" y="4343400"/>
            <a:ext cx="5486400" cy="4114800"/>
          </a:xfrm>
          <a:prstGeom prst="rect">
            <a:avLst/>
          </a:prstGeom>
          <a:noFill/>
          <a:ln>
            <a:noFill/>
          </a:ln>
        </p:spPr>
        <p:txBody>
          <a:bodyPr wrap="square" lIns="91425" tIns="91425" rIns="91425" bIns="91425" anchor="t">
            <a:noAutofit/>
          </a:bodyPr>
          <a:lstStyle>
            <a:lvl1pPr marL="45720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lvl="0"/>
          </a:p>
        </p:txBody>
      </p:sp>
    </p:spTree>
  </p:cSld>
  <p:clrMap bg1="lt1" tx1="dk1" bg2="dk2" tx2="lt2" accent1="accent1" accent2="accent2" accent3="accent3" accent4="accent4" accent5="accent5" accent6="accent6" hlink="hlink" folHlink="folHlink"/>
  <p:notes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Google Shape;51;p:notes"/>
          <p:cNvSpPr>
            <a:spLocks noGrp="1" noEditPoints="1"/>
          </p:cNvSpPr>
          <p:nvPr>
            <p:ph type="sldImg" idx="2"/>
          </p:nvPr>
        </p:nvSpPr>
        <p:spPr>
          <a:xfrm>
            <a:off x="381300" y="685800"/>
            <a:ext cx="6096075"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52" name="Google Shape;52;p: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Google Shape;66;g29e4b0f0cd5_0_7: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7" name="Google Shape;67;g29e4b0f0cd5_0_7: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Google Shape;66;g29e4b0f0cd5_0_7: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7" name="Google Shape;67;g29e4b0f0cd5_0_7: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Google Shape;66;g29e4b0f0cd5_0_7: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7" name="Google Shape;67;g29e4b0f0cd5_0_7: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Google Shape;66;g29e4b0f0cd5_0_7: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7" name="Google Shape;67;g29e4b0f0cd5_0_7: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Google Shape;117;g29e4b0f0cd5_0_70: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18" name="Google Shape;118;g29e4b0f0cd5_0_70: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124;g29e4b0f0cd5_0_75: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25" name="Google Shape;125;g29e4b0f0cd5_0_75: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Google Shape;139;g29e4b0f0cd5_0_51: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40" name="Google Shape;140;g29e4b0f0cd5_0_51: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Google Shape;58;g29e4b0f0cd5_0_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59" name="Google Shape;59;g29e4b0f0cd5_0_2: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Google Shape;66;g29e4b0f0cd5_0_7: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7" name="Google Shape;67;g29e4b0f0cd5_0_7: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Google Shape;66;g29e4b0f0cd5_0_7: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7" name="Google Shape;67;g29e4b0f0cd5_0_7: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Google Shape;66;g29e4b0f0cd5_0_7: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7" name="Google Shape;67;g29e4b0f0cd5_0_7: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Google Shape;66;g29e4b0f0cd5_0_7: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7" name="Google Shape;67;g29e4b0f0cd5_0_7: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Google Shape;66;g29e4b0f0cd5_0_7: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7" name="Google Shape;67;g29e4b0f0cd5_0_7: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Google Shape;66;g29e4b0f0cd5_0_7: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7" name="Google Shape;67;g29e4b0f0cd5_0_7: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Google Shape;66;g29e4b0f0cd5_0_7: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7" name="Google Shape;67;g29e4b0f0cd5_0_7: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0" name="Google Shape;10;p2"/>
          <p:cNvSpPr>
            <a:spLocks noGrp="1" noEditPoints="1"/>
          </p:cNvSpPr>
          <p:nvPr>
            <p:ph type="ctrTitle"/>
          </p:nvPr>
        </p:nvSpPr>
        <p:spPr>
          <a:xfrm>
            <a:off x="311708" y="744575"/>
            <a:ext cx="8520600" cy="2052600"/>
          </a:xfrm>
          <a:prstGeom prst="rect">
            <a:avLst/>
          </a:prstGeom>
        </p:spPr>
        <p:txBody>
          <a:bodyPr wrap="square" lIns="91425" tIns="91425" rIns="91425" bIns="91425" anchor="b">
            <a:normAutofit/>
          </a:bodyPr>
          <a:lstStyle>
            <a:lvl1pPr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a:spLocks noGrp="1" noEditPoints="1"/>
          </p:cNvSpPr>
          <p:nvPr>
            <p:ph type="subTitle" idx="1"/>
          </p:nvPr>
        </p:nvSpPr>
        <p:spPr>
          <a:xfrm>
            <a:off x="311700" y="2834125"/>
            <a:ext cx="8520600" cy="792600"/>
          </a:xfrm>
          <a:prstGeom prst="rect">
            <a:avLst/>
          </a:prstGeom>
        </p:spPr>
        <p:txBody>
          <a:bodyPr wrap="square" lIns="91425" tIns="91425" rIns="91425" bIns="91425" anchor="t">
            <a:normAutofit/>
          </a:bodyPr>
          <a:lstStyle>
            <a:lvl1pPr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lvl="0"/>
          </a:p>
        </p:txBody>
      </p:sp>
      <p:sp>
        <p:nvSpPr>
          <p:cNvPr id="12" name="Google Shape;12;p2"/>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_NUMBER">
    <p:spTree>
      <p:nvGrpSpPr>
        <p:cNvPr id="1" name=""/>
        <p:cNvGrpSpPr/>
        <p:nvPr/>
      </p:nvGrpSpPr>
      <p:grpSpPr>
        <a:xfrm>
          <a:off x="0" y="0"/>
          <a:ext cx="0" cy="0"/>
          <a:chOff x="0" y="0"/>
          <a:chExt cx="0" cy="0"/>
        </a:xfrm>
      </p:grpSpPr>
      <p:sp>
        <p:nvSpPr>
          <p:cNvPr id="45" name="Google Shape;45;p11"/>
          <p:cNvSpPr>
            <a:spLocks noGrp="1" noEditPoints="1"/>
          </p:cNvSpPr>
          <p:nvPr>
            <p:ph type="title" hasCustomPrompt="1"/>
          </p:nvPr>
        </p:nvSpPr>
        <p:spPr>
          <a:xfrm>
            <a:off x="311700" y="1106125"/>
            <a:ext cx="8520600" cy="1963500"/>
          </a:xfrm>
          <a:prstGeom prst="rect">
            <a:avLst/>
          </a:prstGeom>
        </p:spPr>
        <p:txBody>
          <a:bodyPr wrap="square" lIns="91425" tIns="91425" rIns="91425" bIns="91425" anchor="b">
            <a:normAutofit/>
          </a:bodyPr>
          <a:lstStyle>
            <a:lvl1pPr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a:spLocks noGrp="1" noEditPoints="1"/>
          </p:cNvSpPr>
          <p:nvPr>
            <p:ph type="body" idx="1"/>
          </p:nvPr>
        </p:nvSpPr>
        <p:spPr>
          <a:xfrm>
            <a:off x="311700" y="3152225"/>
            <a:ext cx="8520600" cy="1300800"/>
          </a:xfrm>
          <a:prstGeom prst="rect">
            <a:avLst/>
          </a:prstGeom>
        </p:spPr>
        <p:txBody>
          <a:bodyPr wrap="square" lIns="91425" tIns="91425" rIns="91425" bIns="91425" anchor="t">
            <a:normAutofit/>
          </a:bodyPr>
          <a:lstStyle>
            <a:lvl1pPr marL="457200" indent="-342900" algn="ctr">
              <a:spcBef>
                <a:spcPts val="0"/>
              </a:spcBef>
              <a:spcAft>
                <a:spcPts val="0"/>
              </a:spcAft>
              <a:buSzPts val="1800"/>
              <a:buChar char="●"/>
            </a:lvl1pPr>
            <a:lvl2pPr marL="914400" lvl="1" indent="-317500" algn="ctr">
              <a:spcBef>
                <a:spcPts val="0"/>
              </a:spcBef>
              <a:spcAft>
                <a:spcPts val="0"/>
              </a:spcAft>
              <a:buSzPts val="1400"/>
              <a:buChar char="○"/>
            </a:lvl2pPr>
            <a:lvl3pPr marL="1371600" lvl="2" indent="-317500" algn="ctr">
              <a:spcBef>
                <a:spcPts val="0"/>
              </a:spcBef>
              <a:spcAft>
                <a:spcPts val="0"/>
              </a:spcAft>
              <a:buSzPts val="1400"/>
              <a:buChar char="■"/>
            </a:lvl3pPr>
            <a:lvl4pPr marL="1828800" lvl="3" indent="-317500" algn="ctr">
              <a:spcBef>
                <a:spcPts val="0"/>
              </a:spcBef>
              <a:spcAft>
                <a:spcPts val="0"/>
              </a:spcAft>
              <a:buSzPts val="1400"/>
              <a:buChar char="●"/>
            </a:lvl4pPr>
            <a:lvl5pPr marL="2286000" lvl="4" indent="-317500" algn="ctr">
              <a:spcBef>
                <a:spcPts val="0"/>
              </a:spcBef>
              <a:spcAft>
                <a:spcPts val="0"/>
              </a:spcAft>
              <a:buSzPts val="1400"/>
              <a:buChar char="○"/>
            </a:lvl5pPr>
            <a:lvl6pPr marL="2743200" lvl="5" indent="-317500" algn="ctr">
              <a:spcBef>
                <a:spcPts val="0"/>
              </a:spcBef>
              <a:spcAft>
                <a:spcPts val="0"/>
              </a:spcAft>
              <a:buSzPts val="1400"/>
              <a:buChar char="■"/>
            </a:lvl6pPr>
            <a:lvl7pPr marL="3200400" lvl="6" indent="-317500" algn="ctr">
              <a:spcBef>
                <a:spcPts val="0"/>
              </a:spcBef>
              <a:spcAft>
                <a:spcPts val="0"/>
              </a:spcAft>
              <a:buSzPts val="1400"/>
              <a:buChar char="●"/>
            </a:lvl7pPr>
            <a:lvl8pPr marL="3657600" lvl="7" indent="-317500" algn="ctr">
              <a:spcBef>
                <a:spcPts val="0"/>
              </a:spcBef>
              <a:spcAft>
                <a:spcPts val="0"/>
              </a:spcAft>
              <a:buSzPts val="1400"/>
              <a:buChar char="○"/>
            </a:lvl8pPr>
            <a:lvl9pPr marL="4114800" lvl="8" indent="-317500" algn="ctr">
              <a:spcBef>
                <a:spcPts val="0"/>
              </a:spcBef>
              <a:spcAft>
                <a:spcPts val="0"/>
              </a:spcAft>
              <a:buSzPts val="1400"/>
              <a:buChar char="■"/>
            </a:lvl9pPr>
          </a:lstStyle>
          <a:p>
            <a:pPr lvl="0"/>
          </a:p>
        </p:txBody>
      </p:sp>
      <p:sp>
        <p:nvSpPr>
          <p:cNvPr id="47" name="Google Shape;47;p11"/>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9" name="Google Shape;49;p12"/>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_HEADER">
    <p:spTree>
      <p:nvGrpSpPr>
        <p:cNvPr id="1" name=""/>
        <p:cNvGrpSpPr/>
        <p:nvPr/>
      </p:nvGrpSpPr>
      <p:grpSpPr>
        <a:xfrm>
          <a:off x="0" y="0"/>
          <a:ext cx="0" cy="0"/>
          <a:chOff x="0" y="0"/>
          <a:chExt cx="0" cy="0"/>
        </a:xfrm>
      </p:grpSpPr>
      <p:sp>
        <p:nvSpPr>
          <p:cNvPr id="14" name="Google Shape;14;p3"/>
          <p:cNvSpPr>
            <a:spLocks noGrp="1" noEditPoints="1"/>
          </p:cNvSpPr>
          <p:nvPr>
            <p:ph type="title"/>
          </p:nvPr>
        </p:nvSpPr>
        <p:spPr>
          <a:xfrm>
            <a:off x="311700" y="2150850"/>
            <a:ext cx="8520600" cy="841800"/>
          </a:xfrm>
          <a:prstGeom prst="rect">
            <a:avLst/>
          </a:prstGeom>
        </p:spPr>
        <p:txBody>
          <a:bodyPr wrap="square" lIns="91425" tIns="91425" rIns="91425" bIns="91425" anchor="ctr">
            <a:normAutofit/>
          </a:bodyPr>
          <a:lstStyle>
            <a:lvl1pPr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7" name="Google Shape;17;p4"/>
          <p:cNvSpPr>
            <a:spLocks noGrp="1" noEditPoints="1"/>
          </p:cNvSpPr>
          <p:nvPr>
            <p:ph type="title"/>
          </p:nvPr>
        </p:nvSpPr>
        <p:spPr>
          <a:xfrm>
            <a:off x="311700" y="445025"/>
            <a:ext cx="8520600" cy="572700"/>
          </a:xfrm>
          <a:prstGeom prst="rect">
            <a:avLst/>
          </a:prstGeom>
        </p:spPr>
        <p:txBody>
          <a:bodyPr wrap="square" lIns="91425" tIns="91425" rIns="91425" bIns="91425" anchor="t">
            <a:normAutofit/>
          </a:bodyPr>
          <a:lstStyle>
            <a:lvl1pPr>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8" name="Google Shape;18;p4"/>
          <p:cNvSpPr>
            <a:spLocks noGrp="1" noEditPoints="1"/>
          </p:cNvSpPr>
          <p:nvPr>
            <p:ph type="body" idx="1"/>
          </p:nvPr>
        </p:nvSpPr>
        <p:spPr>
          <a:xfrm>
            <a:off x="311700" y="1152475"/>
            <a:ext cx="8520600" cy="3416400"/>
          </a:xfrm>
          <a:prstGeom prst="rect">
            <a:avLst/>
          </a:prstGeom>
        </p:spPr>
        <p:txBody>
          <a:bodyPr wrap="square" lIns="91425" tIns="91425" rIns="91425" bIns="91425" anchor="t">
            <a:normAutofit/>
          </a:bodyPr>
          <a:lstStyle>
            <a:lvl1pPr marL="457200" indent="-342900">
              <a:spcBef>
                <a:spcPts val="0"/>
              </a:spcBef>
              <a:spcAft>
                <a:spcPts val="0"/>
              </a:spcAft>
              <a:buSzPts val="1800"/>
              <a:buChar char="●"/>
            </a:lvl1pPr>
            <a:lvl2pPr marL="914400" lvl="1" indent="-317500">
              <a:spcBef>
                <a:spcPts val="0"/>
              </a:spcBef>
              <a:spcAft>
                <a:spcPts val="0"/>
              </a:spcAft>
              <a:buSzPts val="1400"/>
              <a:buChar char="○"/>
            </a:lvl2pPr>
            <a:lvl3pPr marL="1371600" lvl="2" indent="-317500">
              <a:spcBef>
                <a:spcPts val="0"/>
              </a:spcBef>
              <a:spcAft>
                <a:spcPts val="0"/>
              </a:spcAft>
              <a:buSzPts val="1400"/>
              <a:buChar char="■"/>
            </a:lvl3pPr>
            <a:lvl4pPr marL="1828800" lvl="3" indent="-317500">
              <a:spcBef>
                <a:spcPts val="0"/>
              </a:spcBef>
              <a:spcAft>
                <a:spcPts val="0"/>
              </a:spcAft>
              <a:buSzPts val="1400"/>
              <a:buChar char="●"/>
            </a:lvl4pPr>
            <a:lvl5pPr marL="2286000" lvl="4" indent="-317500">
              <a:spcBef>
                <a:spcPts val="0"/>
              </a:spcBef>
              <a:spcAft>
                <a:spcPts val="0"/>
              </a:spcAft>
              <a:buSzPts val="1400"/>
              <a:buChar char="○"/>
            </a:lvl5pPr>
            <a:lvl6pPr marL="2743200" lvl="5" indent="-317500">
              <a:spcBef>
                <a:spcPts val="0"/>
              </a:spcBef>
              <a:spcAft>
                <a:spcPts val="0"/>
              </a:spcAft>
              <a:buSzPts val="1400"/>
              <a:buChar char="■"/>
            </a:lvl6pPr>
            <a:lvl7pPr marL="3200400" lvl="6" indent="-317500">
              <a:spcBef>
                <a:spcPts val="0"/>
              </a:spcBef>
              <a:spcAft>
                <a:spcPts val="0"/>
              </a:spcAft>
              <a:buSzPts val="1400"/>
              <a:buChar char="●"/>
            </a:lvl7pPr>
            <a:lvl8pPr marL="3657600" lvl="7" indent="-317500">
              <a:spcBef>
                <a:spcPts val="0"/>
              </a:spcBef>
              <a:spcAft>
                <a:spcPts val="0"/>
              </a:spcAft>
              <a:buSzPts val="1400"/>
              <a:buChar char="○"/>
            </a:lvl8pPr>
            <a:lvl9pPr marL="4114800" lvl="8" indent="-317500">
              <a:spcBef>
                <a:spcPts val="0"/>
              </a:spcBef>
              <a:spcAft>
                <a:spcPts val="0"/>
              </a:spcAft>
              <a:buSzPts val="1400"/>
              <a:buChar char="■"/>
            </a:lvl9pPr>
          </a:lstStyle>
          <a:p>
            <a:pPr lvl="0"/>
          </a:p>
        </p:txBody>
      </p:sp>
      <p:sp>
        <p:nvSpPr>
          <p:cNvPr id="19" name="Google Shape;19;p4"/>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reserve="1">
  <p:cSld name="TITLE_AND_TWO_COLUMNS">
    <p:spTree>
      <p:nvGrpSpPr>
        <p:cNvPr id="1" name=""/>
        <p:cNvGrpSpPr/>
        <p:nvPr/>
      </p:nvGrpSpPr>
      <p:grpSpPr>
        <a:xfrm>
          <a:off x="0" y="0"/>
          <a:ext cx="0" cy="0"/>
          <a:chOff x="0" y="0"/>
          <a:chExt cx="0" cy="0"/>
        </a:xfrm>
      </p:grpSpPr>
      <p:sp>
        <p:nvSpPr>
          <p:cNvPr id="21" name="Google Shape;21;p5"/>
          <p:cNvSpPr>
            <a:spLocks noGrp="1" noEditPoints="1"/>
          </p:cNvSpPr>
          <p:nvPr>
            <p:ph type="title"/>
          </p:nvPr>
        </p:nvSpPr>
        <p:spPr>
          <a:xfrm>
            <a:off x="311700" y="445025"/>
            <a:ext cx="8520600" cy="572700"/>
          </a:xfrm>
          <a:prstGeom prst="rect">
            <a:avLst/>
          </a:prstGeom>
        </p:spPr>
        <p:txBody>
          <a:bodyPr wrap="square" lIns="91425" tIns="91425" rIns="91425" bIns="91425" anchor="t">
            <a:normAutofit/>
          </a:bodyPr>
          <a:lstStyle>
            <a:lvl1pPr>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22" name="Google Shape;22;p5"/>
          <p:cNvSpPr>
            <a:spLocks noGrp="1" noEditPoints="1"/>
          </p:cNvSpPr>
          <p:nvPr>
            <p:ph type="body" idx="1"/>
          </p:nvPr>
        </p:nvSpPr>
        <p:spPr>
          <a:xfrm>
            <a:off x="311700" y="1152475"/>
            <a:ext cx="3999900" cy="3416400"/>
          </a:xfrm>
          <a:prstGeom prst="rect">
            <a:avLst/>
          </a:prstGeom>
        </p:spPr>
        <p:txBody>
          <a:bodyPr wrap="square" lIns="91425" tIns="91425" rIns="91425" bIns="91425" anchor="t">
            <a:normAutofit/>
          </a:bodyPr>
          <a:lstStyle>
            <a:lvl1pPr marL="45720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p>
        </p:txBody>
      </p:sp>
      <p:sp>
        <p:nvSpPr>
          <p:cNvPr id="23" name="Google Shape;23;p5"/>
          <p:cNvSpPr>
            <a:spLocks noGrp="1" noEditPoints="1"/>
          </p:cNvSpPr>
          <p:nvPr>
            <p:ph type="body" idx="2"/>
          </p:nvPr>
        </p:nvSpPr>
        <p:spPr>
          <a:xfrm>
            <a:off x="4832400" y="1152475"/>
            <a:ext cx="3999900" cy="3416400"/>
          </a:xfrm>
          <a:prstGeom prst="rect">
            <a:avLst/>
          </a:prstGeom>
        </p:spPr>
        <p:txBody>
          <a:bodyPr wrap="square" lIns="91425" tIns="91425" rIns="91425" bIns="91425" anchor="t">
            <a:normAutofit/>
          </a:bodyPr>
          <a:lstStyle>
            <a:lvl1pPr marL="45720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p>
        </p:txBody>
      </p:sp>
      <p:sp>
        <p:nvSpPr>
          <p:cNvPr id="24" name="Google Shape;24;p5"/>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6" name="Google Shape;26;p6"/>
          <p:cNvSpPr>
            <a:spLocks noGrp="1" noEditPoints="1"/>
          </p:cNvSpPr>
          <p:nvPr>
            <p:ph type="title"/>
          </p:nvPr>
        </p:nvSpPr>
        <p:spPr>
          <a:xfrm>
            <a:off x="311700" y="445025"/>
            <a:ext cx="8520600" cy="572700"/>
          </a:xfrm>
          <a:prstGeom prst="rect">
            <a:avLst/>
          </a:prstGeom>
        </p:spPr>
        <p:txBody>
          <a:bodyPr wrap="square" lIns="91425" tIns="91425" rIns="91425" bIns="91425" anchor="t">
            <a:normAutofit/>
          </a:bodyPr>
          <a:lstStyle>
            <a:lvl1pPr>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27" name="Google Shape;27;p6"/>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_COLUMN_TEXT">
    <p:spTree>
      <p:nvGrpSpPr>
        <p:cNvPr id="1" name=""/>
        <p:cNvGrpSpPr/>
        <p:nvPr/>
      </p:nvGrpSpPr>
      <p:grpSpPr>
        <a:xfrm>
          <a:off x="0" y="0"/>
          <a:ext cx="0" cy="0"/>
          <a:chOff x="0" y="0"/>
          <a:chExt cx="0" cy="0"/>
        </a:xfrm>
      </p:grpSpPr>
      <p:sp>
        <p:nvSpPr>
          <p:cNvPr id="29" name="Google Shape;29;p7"/>
          <p:cNvSpPr>
            <a:spLocks noGrp="1" noEditPoints="1"/>
          </p:cNvSpPr>
          <p:nvPr>
            <p:ph type="title"/>
          </p:nvPr>
        </p:nvSpPr>
        <p:spPr>
          <a:xfrm>
            <a:off x="311700" y="555600"/>
            <a:ext cx="2808000" cy="755700"/>
          </a:xfrm>
          <a:prstGeom prst="rect">
            <a:avLst/>
          </a:prstGeom>
        </p:spPr>
        <p:txBody>
          <a:bodyPr wrap="square" lIns="91425" tIns="91425" rIns="91425" bIns="91425" anchor="b">
            <a:normAutofit/>
          </a:bodyPr>
          <a:lstStyle>
            <a:lvl1pP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a:spLocks noGrp="1" noEditPoints="1"/>
          </p:cNvSpPr>
          <p:nvPr>
            <p:ph type="body" idx="1"/>
          </p:nvPr>
        </p:nvSpPr>
        <p:spPr>
          <a:xfrm>
            <a:off x="311700" y="1389600"/>
            <a:ext cx="2808000" cy="3179400"/>
          </a:xfrm>
          <a:prstGeom prst="rect">
            <a:avLst/>
          </a:prstGeom>
        </p:spPr>
        <p:txBody>
          <a:bodyPr wrap="square" lIns="91425" tIns="91425" rIns="91425" bIns="91425" anchor="t">
            <a:normAutofit/>
          </a:bodyPr>
          <a:lstStyle>
            <a:lvl1pPr marL="45720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p>
        </p:txBody>
      </p:sp>
      <p:sp>
        <p:nvSpPr>
          <p:cNvPr id="31" name="Google Shape;31;p7"/>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_POINT">
    <p:spTree>
      <p:nvGrpSpPr>
        <p:cNvPr id="1" name=""/>
        <p:cNvGrpSpPr/>
        <p:nvPr/>
      </p:nvGrpSpPr>
      <p:grpSpPr>
        <a:xfrm>
          <a:off x="0" y="0"/>
          <a:ext cx="0" cy="0"/>
          <a:chOff x="0" y="0"/>
          <a:chExt cx="0" cy="0"/>
        </a:xfrm>
      </p:grpSpPr>
      <p:sp>
        <p:nvSpPr>
          <p:cNvPr id="33" name="Google Shape;33;p8"/>
          <p:cNvSpPr>
            <a:spLocks noGrp="1" noEditPoints="1"/>
          </p:cNvSpPr>
          <p:nvPr>
            <p:ph type="title"/>
          </p:nvPr>
        </p:nvSpPr>
        <p:spPr>
          <a:xfrm>
            <a:off x="490250" y="450150"/>
            <a:ext cx="6367800" cy="4090800"/>
          </a:xfrm>
          <a:prstGeom prst="rect">
            <a:avLst/>
          </a:prstGeom>
        </p:spPr>
        <p:txBody>
          <a:bodyPr wrap="square" lIns="91425" tIns="91425" rIns="91425" bIns="91425" anchor="ctr">
            <a:normAutofit/>
          </a:bodyPr>
          <a:lstStyle>
            <a:lvl1pP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_TITLE_AND_DESCRIPTION">
    <p:spTree>
      <p:nvGrpSpPr>
        <p:cNvPr id="1" name=""/>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37" name="Google Shape;37;p9"/>
          <p:cNvSpPr>
            <a:spLocks noGrp="1" noEditPoints="1"/>
          </p:cNvSpPr>
          <p:nvPr>
            <p:ph type="title"/>
          </p:nvPr>
        </p:nvSpPr>
        <p:spPr>
          <a:xfrm>
            <a:off x="265500" y="1233175"/>
            <a:ext cx="4045200" cy="1482300"/>
          </a:xfrm>
          <a:prstGeom prst="rect">
            <a:avLst/>
          </a:prstGeom>
        </p:spPr>
        <p:txBody>
          <a:bodyPr wrap="square" lIns="91425" tIns="91425" rIns="91425" bIns="91425" anchor="b">
            <a:normAutofit/>
          </a:bodyPr>
          <a:lstStyle>
            <a:lvl1pPr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a:spLocks noGrp="1" noEditPoints="1"/>
          </p:cNvSpPr>
          <p:nvPr>
            <p:ph type="subTitle" idx="1"/>
          </p:nvPr>
        </p:nvSpPr>
        <p:spPr>
          <a:xfrm>
            <a:off x="265500" y="2803075"/>
            <a:ext cx="4045200" cy="1235100"/>
          </a:xfrm>
          <a:prstGeom prst="rect">
            <a:avLst/>
          </a:prstGeom>
        </p:spPr>
        <p:txBody>
          <a:bodyPr wrap="square" lIns="91425" tIns="91425" rIns="91425" bIns="91425" anchor="t">
            <a:normAutofit/>
          </a:bodyPr>
          <a:lstStyle>
            <a:lvl1pPr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lvl="0"/>
          </a:p>
        </p:txBody>
      </p:sp>
      <p:sp>
        <p:nvSpPr>
          <p:cNvPr id="39" name="Google Shape;39;p9"/>
          <p:cNvSpPr>
            <a:spLocks noGrp="1" noEditPoints="1"/>
          </p:cNvSpPr>
          <p:nvPr>
            <p:ph type="body" idx="2"/>
          </p:nvPr>
        </p:nvSpPr>
        <p:spPr>
          <a:xfrm>
            <a:off x="4939500" y="724075"/>
            <a:ext cx="3837000" cy="3695100"/>
          </a:xfrm>
          <a:prstGeom prst="rect">
            <a:avLst/>
          </a:prstGeom>
        </p:spPr>
        <p:txBody>
          <a:bodyPr wrap="square" lIns="91425" tIns="91425" rIns="91425" bIns="91425" anchor="ctr">
            <a:normAutofit/>
          </a:bodyPr>
          <a:lstStyle>
            <a:lvl1pPr marL="457200" indent="-342900">
              <a:spcBef>
                <a:spcPts val="0"/>
              </a:spcBef>
              <a:spcAft>
                <a:spcPts val="0"/>
              </a:spcAft>
              <a:buSzPts val="1800"/>
              <a:buChar char="●"/>
            </a:lvl1pPr>
            <a:lvl2pPr marL="914400" lvl="1" indent="-317500">
              <a:spcBef>
                <a:spcPts val="0"/>
              </a:spcBef>
              <a:spcAft>
                <a:spcPts val="0"/>
              </a:spcAft>
              <a:buSzPts val="1400"/>
              <a:buChar char="○"/>
            </a:lvl2pPr>
            <a:lvl3pPr marL="1371600" lvl="2" indent="-317500">
              <a:spcBef>
                <a:spcPts val="0"/>
              </a:spcBef>
              <a:spcAft>
                <a:spcPts val="0"/>
              </a:spcAft>
              <a:buSzPts val="1400"/>
              <a:buChar char="■"/>
            </a:lvl3pPr>
            <a:lvl4pPr marL="1828800" lvl="3" indent="-317500">
              <a:spcBef>
                <a:spcPts val="0"/>
              </a:spcBef>
              <a:spcAft>
                <a:spcPts val="0"/>
              </a:spcAft>
              <a:buSzPts val="1400"/>
              <a:buChar char="●"/>
            </a:lvl4pPr>
            <a:lvl5pPr marL="2286000" lvl="4" indent="-317500">
              <a:spcBef>
                <a:spcPts val="0"/>
              </a:spcBef>
              <a:spcAft>
                <a:spcPts val="0"/>
              </a:spcAft>
              <a:buSzPts val="1400"/>
              <a:buChar char="○"/>
            </a:lvl5pPr>
            <a:lvl6pPr marL="2743200" lvl="5" indent="-317500">
              <a:spcBef>
                <a:spcPts val="0"/>
              </a:spcBef>
              <a:spcAft>
                <a:spcPts val="0"/>
              </a:spcAft>
              <a:buSzPts val="1400"/>
              <a:buChar char="■"/>
            </a:lvl6pPr>
            <a:lvl7pPr marL="3200400" lvl="6" indent="-317500">
              <a:spcBef>
                <a:spcPts val="0"/>
              </a:spcBef>
              <a:spcAft>
                <a:spcPts val="0"/>
              </a:spcAft>
              <a:buSzPts val="1400"/>
              <a:buChar char="●"/>
            </a:lvl7pPr>
            <a:lvl8pPr marL="3657600" lvl="7" indent="-317500">
              <a:spcBef>
                <a:spcPts val="0"/>
              </a:spcBef>
              <a:spcAft>
                <a:spcPts val="0"/>
              </a:spcAft>
              <a:buSzPts val="1400"/>
              <a:buChar char="○"/>
            </a:lvl8pPr>
            <a:lvl9pPr marL="4114800" lvl="8" indent="-317500">
              <a:spcBef>
                <a:spcPts val="0"/>
              </a:spcBef>
              <a:spcAft>
                <a:spcPts val="0"/>
              </a:spcAft>
              <a:buSzPts val="1400"/>
              <a:buChar char="■"/>
            </a:lvl9pPr>
          </a:lstStyle>
          <a:p>
            <a:pPr lvl="0"/>
          </a:p>
        </p:txBody>
      </p:sp>
      <p:sp>
        <p:nvSpPr>
          <p:cNvPr id="40" name="Google Shape;40;p9"/>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_ONLY">
    <p:spTree>
      <p:nvGrpSpPr>
        <p:cNvPr id="1" name=""/>
        <p:cNvGrpSpPr/>
        <p:nvPr/>
      </p:nvGrpSpPr>
      <p:grpSpPr>
        <a:xfrm>
          <a:off x="0" y="0"/>
          <a:ext cx="0" cy="0"/>
          <a:chOff x="0" y="0"/>
          <a:chExt cx="0" cy="0"/>
        </a:xfrm>
      </p:grpSpPr>
      <p:sp>
        <p:nvSpPr>
          <p:cNvPr id="42" name="Google Shape;42;p10"/>
          <p:cNvSpPr>
            <a:spLocks noGrp="1" noEditPoints="1"/>
          </p:cNvSpPr>
          <p:nvPr>
            <p:ph type="body" idx="1"/>
          </p:nvPr>
        </p:nvSpPr>
        <p:spPr>
          <a:xfrm>
            <a:off x="311700" y="4230575"/>
            <a:ext cx="5998800" cy="605100"/>
          </a:xfrm>
          <a:prstGeom prst="rect">
            <a:avLst/>
          </a:prstGeom>
        </p:spPr>
        <p:txBody>
          <a:bodyPr wrap="square" lIns="91425" tIns="91425" rIns="91425" bIns="91425" anchor="ctr">
            <a:normAutofit/>
          </a:bodyPr>
          <a:lstStyle>
            <a:lvl1pPr marL="457200" indent="-228600">
              <a:lnSpc>
                <a:spcPct val="100000"/>
              </a:lnSpc>
              <a:spcBef>
                <a:spcPts val="0"/>
              </a:spcBef>
              <a:spcAft>
                <a:spcPts val="0"/>
              </a:spcAft>
              <a:buSzPts val="1800"/>
              <a:buNone/>
            </a:lvl1pPr>
          </a:lstStyle>
          <a:p>
            <a:pPr lvl="0"/>
          </a:p>
        </p:txBody>
      </p:sp>
      <p:sp>
        <p:nvSpPr>
          <p:cNvPr id="43" name="Google Shape;43;p10"/>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p:bgPr>
    </p:bg>
    <p:spTree>
      <p:nvGrpSpPr>
        <p:cNvPr id="1" name=""/>
        <p:cNvGrpSpPr/>
        <p:nvPr/>
      </p:nvGrpSpPr>
      <p:grpSpPr>
        <a:xfrm>
          <a:off x="0" y="0"/>
          <a:ext cx="0" cy="0"/>
          <a:chOff x="0" y="0"/>
          <a:chExt cx="0" cy="0"/>
        </a:xfrm>
      </p:grpSpPr>
      <p:sp>
        <p:nvSpPr>
          <p:cNvPr id="6" name="Google Shape;6;p1"/>
          <p:cNvSpPr>
            <a:spLocks noGrp="1" noEditPoints="1"/>
          </p:cNvSpPr>
          <p:nvPr>
            <p:ph type="title"/>
          </p:nvPr>
        </p:nvSpPr>
        <p:spPr>
          <a:xfrm>
            <a:off x="311700" y="445025"/>
            <a:ext cx="8520600" cy="572700"/>
          </a:xfrm>
          <a:prstGeom prst="rect">
            <a:avLst/>
          </a:prstGeom>
          <a:noFill/>
          <a:ln>
            <a:noFill/>
          </a:ln>
        </p:spPr>
        <p:txBody>
          <a:bodyPr wrap="square" lIns="91425" tIns="91425" rIns="91425" bIns="91425" anchor="t">
            <a:normAutofit/>
          </a:bodyPr>
          <a:lstStyle>
            <a:lvl1pPr>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a:spLocks noGrp="1" noEditPoints="1"/>
          </p:cNvSpPr>
          <p:nvPr>
            <p:ph type="body" idx="1"/>
          </p:nvPr>
        </p:nvSpPr>
        <p:spPr>
          <a:xfrm>
            <a:off x="311700" y="1152475"/>
            <a:ext cx="8520600" cy="3416400"/>
          </a:xfrm>
          <a:prstGeom prst="rect">
            <a:avLst/>
          </a:prstGeom>
          <a:noFill/>
          <a:ln>
            <a:noFill/>
          </a:ln>
        </p:spPr>
        <p:txBody>
          <a:bodyPr wrap="square" lIns="91425" tIns="91425" rIns="91425" bIns="91425" anchor="t">
            <a:normAutofit/>
          </a:bodyPr>
          <a:lstStyle>
            <a:lvl1pPr marL="45720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pPr lvl="0"/>
          </a:p>
        </p:txBody>
      </p:sp>
      <p:sp>
        <p:nvSpPr>
          <p:cNvPr id="8" name="Google Shape;8;p1"/>
          <p:cNvSpPr>
            <a:spLocks noGrp="1" noEditPoints="1"/>
          </p:cNvSpPr>
          <p:nvPr>
            <p:ph type="sldNum" idx="12"/>
          </p:nvPr>
        </p:nvSpPr>
        <p:spPr>
          <a:xfrm>
            <a:off x="8472458" y="4663217"/>
            <a:ext cx="548700" cy="393600"/>
          </a:xfrm>
          <a:prstGeom prst="rect">
            <a:avLst/>
          </a:prstGeom>
          <a:noFill/>
          <a:ln>
            <a:noFill/>
          </a:ln>
        </p:spPr>
        <p:txBody>
          <a:bodyPr wrap="square" lIns="91425" tIns="91425" rIns="91425" bIns="91425" anchor="ctr">
            <a:normAutofit/>
          </a:bodyPr>
          <a:lstStyle>
            <a:lvl1pPr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indent="0" algn="r" rtl="0">
              <a:spcBef>
                <a:spcPts val="0"/>
              </a:spcBef>
              <a:spcAft>
                <a:spcPts val="0"/>
              </a:spcAft>
              <a:buNone/>
            </a:pPr>
            <a:fld id="{00000000-1234-1234-1234-123412341234}" type="slidenum">
              <a:rPr lang="en"/>
              <a:t>‹#›</a:t>
            </a:fld>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Google Shape;54;p13"/>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55" name="Google Shape;55;p13"/>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56" name="Google Shape;56;p13"/>
          <p:cNvSpPr txBox="1"/>
          <p:nvPr/>
        </p:nvSpPr>
        <p:spPr>
          <a:xfrm>
            <a:off x="2056600" y="1693450"/>
            <a:ext cx="5450700" cy="1845340"/>
          </a:xfrm>
          <a:prstGeom prst="rect">
            <a:avLst/>
          </a:prstGeom>
          <a:noFill/>
          <a:ln>
            <a:noFill/>
          </a:ln>
        </p:spPr>
        <p:txBody>
          <a:bodyPr wrap="square" lIns="91425" tIns="91425" rIns="91425" bIns="91425" anchor="t">
            <a:spAutoFit/>
          </a:bodyPr>
          <a:lstStyle/>
          <a:p>
            <a:pPr marL="0" indent="0" algn="ctr" rtl="0">
              <a:spcBef>
                <a:spcPts val="2400"/>
              </a:spcBef>
              <a:spcAft>
                <a:spcPts val="0"/>
              </a:spcAft>
              <a:buNone/>
            </a:pPr>
            <a:r>
              <a:rPr lang="en" sz="2300" b="1">
                <a:solidFill>
                  <a:schemeClr val="dk1"/>
                </a:solidFill>
                <a:latin typeface="Calibri"/>
                <a:ea typeface="Calibri"/>
                <a:cs typeface="Calibri"/>
                <a:sym typeface="Calibri"/>
              </a:rPr>
              <a:t>Session 1</a:t>
            </a:r>
            <a:r>
              <a:rPr lang="en-US" sz="2300" b="1">
                <a:solidFill>
                  <a:schemeClr val="dk1"/>
                </a:solidFill>
                <a:latin typeface="Calibri"/>
                <a:ea typeface="Calibri"/>
                <a:cs typeface="Calibri"/>
                <a:sym typeface="Calibri"/>
              </a:rPr>
              <a:t>0</a:t>
            </a:r>
            <a:endParaRPr sz="2300" b="1">
              <a:solidFill>
                <a:schemeClr val="dk1"/>
              </a:solidFill>
              <a:latin typeface="Calibri"/>
              <a:ea typeface="Calibri"/>
              <a:cs typeface="Calibri"/>
              <a:sym typeface="Calibri"/>
            </a:endParaRPr>
          </a:p>
          <a:p>
            <a:pPr marL="0" indent="0" algn="ctr" rtl="0">
              <a:spcBef>
                <a:spcPts val="2400"/>
              </a:spcBef>
              <a:spcAft>
                <a:spcPts val="0"/>
              </a:spcAft>
              <a:buNone/>
            </a:pPr>
            <a:r>
              <a:rPr lang="en" sz="2300" b="1">
                <a:solidFill>
                  <a:schemeClr val="dk1"/>
                </a:solidFill>
                <a:latin typeface="Calibri"/>
                <a:ea typeface="Calibri"/>
                <a:cs typeface="Calibri"/>
                <a:sym typeface="Calibri"/>
              </a:rPr>
              <a:t>Python Syntax - 1</a:t>
            </a:r>
            <a:endParaRPr sz="2300" b="1">
              <a:solidFill>
                <a:schemeClr val="dk1"/>
              </a:solidFill>
              <a:latin typeface="Calibri"/>
              <a:ea typeface="Calibri"/>
              <a:cs typeface="Calibri"/>
              <a:sym typeface="Calibri"/>
            </a:endParaRPr>
          </a:p>
          <a:p>
            <a:pPr marL="0" indent="0" algn="ctr" rtl="0">
              <a:spcBef>
                <a:spcPts val="2400"/>
              </a:spcBef>
              <a:spcAft>
                <a:spcPts val="0"/>
              </a:spcAft>
              <a:buNone/>
            </a:pPr>
            <a:r>
              <a:rPr lang="en-US" sz="2300" b="1">
                <a:solidFill>
                  <a:schemeClr val="dk1"/>
                </a:solidFill>
                <a:latin typeface="Calibri"/>
                <a:ea typeface="Calibri"/>
                <a:cs typeface="Calibri"/>
                <a:sym typeface="Calibri"/>
              </a:rPr>
              <a:t>FILEO</a:t>
            </a:r>
            <a:r>
              <a:rPr lang="en" sz="2300" b="1">
                <a:solidFill>
                  <a:schemeClr val="dk1"/>
                </a:solidFill>
                <a:latin typeface="Calibri"/>
                <a:ea typeface="Calibri"/>
                <a:cs typeface="Calibri"/>
                <a:sym typeface="Calibri"/>
              </a:rPr>
              <a:t> </a:t>
            </a:r>
            <a:r>
              <a:rPr lang="en-US" sz="2300" b="1">
                <a:solidFill>
                  <a:schemeClr val="dk1"/>
                </a:solidFill>
                <a:latin typeface="Calibri"/>
                <a:ea typeface="Calibri"/>
                <a:cs typeface="Calibri"/>
                <a:sym typeface="Calibri"/>
              </a:rPr>
              <a:t>OPERATIONS</a:t>
            </a:r>
            <a:endParaRPr sz="2300" b="1">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oogle Shape;69;p15"/>
          <p:cNvPicPr preferRelativeResize="0"/>
          <p:nvPr/>
        </p:nvPicPr>
        <p:blipFill>
          <a:blip r:embed="rId1">
            <a:alphaModFix/>
          </a:blip>
          <a:srcRect/>
          <a:stretch>
            <a:fillRect/>
          </a:stretch>
        </p:blipFill>
        <p:spPr>
          <a:xfrm>
            <a:off x="1" y="0"/>
            <a:ext cx="9144000" cy="5143500"/>
          </a:xfrm>
          <a:prstGeom prst="rect">
            <a:avLst/>
          </a:prstGeom>
          <a:noFill/>
          <a:ln>
            <a:noFill/>
          </a:ln>
        </p:spPr>
      </p:pic>
      <p:pic>
        <p:nvPicPr>
          <p:cNvPr id="70" name="Google Shape;70;p1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71" name="Google Shape;71;p15"/>
          <p:cNvSpPr txBox="1"/>
          <p:nvPr/>
        </p:nvSpPr>
        <p:spPr>
          <a:xfrm>
            <a:off x="0" y="508700"/>
            <a:ext cx="8616300" cy="3775104"/>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r>
              <a:rPr lang="en" sz="1200" i="1">
                <a:solidFill>
                  <a:srgbClr val="4F81BD"/>
                </a:solidFill>
                <a:latin typeface="Cambria"/>
                <a:ea typeface="Cambria"/>
                <a:cs typeface="Cambria"/>
                <a:sym typeface="Calibri"/>
              </a:rPr>
              <a:t>2. Writing files</a:t>
            </a:r>
            <a:endParaRPr lang="en-US" sz="1200" i="1">
              <a:solidFill>
                <a:srgbClr val="4F81BD"/>
              </a:solidFill>
              <a:latin typeface="Cambria"/>
              <a:ea typeface="Cambria"/>
              <a:cs typeface="Cambria"/>
              <a:sym typeface="Calibri"/>
            </a:endParaRPr>
          </a:p>
          <a:p>
            <a:pPr marL="0" indent="0" algn="l" rtl="0">
              <a:spcBef>
                <a:spcPts val="1000"/>
              </a:spcBef>
              <a:spcAft>
                <a:spcPts val="0"/>
              </a:spcAft>
              <a:buNone/>
            </a:pPr>
            <a:r>
              <a:rPr lang="en-US" sz="1200" b="0" i="0">
                <a:solidFill>
                  <a:schemeClr val="tx1"/>
                </a:solidFill>
                <a:latin typeface="Cambria"/>
                <a:ea typeface="Cambria"/>
                <a:cs typeface="Cambria"/>
                <a:sym typeface="Calibri"/>
              </a:rPr>
              <a:t>To write to a file we must open the file in write mode. The file name provided will be created automatically. If we provide a file name that already exists then everything in the file will be deleted.</a:t>
            </a:r>
          </a:p>
          <a:p>
            <a:pPr marL="0" indent="0" algn="l" rtl="0">
              <a:spcBef>
                <a:spcPts val="1000"/>
              </a:spcBef>
              <a:spcAft>
                <a:spcPts val="0"/>
              </a:spcAft>
              <a:buNone/>
            </a:pPr>
            <a:r>
              <a:rPr lang="en-US" sz="1200" b="0" i="0">
                <a:solidFill>
                  <a:schemeClr val="tx1"/>
                </a:solidFill>
                <a:latin typeface="Cambria"/>
                <a:ea typeface="Cambria"/>
                <a:cs typeface="Cambria"/>
                <a:sym typeface="Calibri"/>
              </a:rPr>
              <a:t>To edit a file we must use the append mode.</a:t>
            </a:r>
          </a:p>
          <a:p>
            <a:pPr marL="0" indent="0" algn="l" rtl="0">
              <a:spcBef>
                <a:spcPts val="1000"/>
              </a:spcBef>
              <a:spcAft>
                <a:spcPts val="0"/>
              </a:spcAft>
              <a:buNone/>
            </a:pPr>
            <a:r>
              <a:rPr lang="en-US" sz="1200" b="0" i="0">
                <a:solidFill>
                  <a:schemeClr val="tx1"/>
                </a:solidFill>
                <a:latin typeface="Cambria"/>
                <a:ea typeface="Cambria"/>
                <a:cs typeface="Cambria"/>
                <a:sym typeface="Calibri"/>
              </a:rPr>
              <a:t>Lets we want to create a copy of the test.txt file</a:t>
            </a:r>
            <a:r>
              <a:rPr lang="en-US" sz="1200" b="0" i="0">
                <a:solidFill>
                  <a:schemeClr val="tx1"/>
                </a:solidFill>
                <a:latin typeface="Consolas"/>
                <a:ea typeface="Consolas"/>
                <a:cs typeface="Consolas"/>
                <a:sym typeface="Calibri"/>
              </a:rPr>
              <a:t> </a:t>
            </a:r>
          </a:p>
          <a:p>
            <a:pPr marL="0" indent="0" algn="l" rtl="0">
              <a:spcBef>
                <a:spcPts val="1000"/>
              </a:spcBef>
              <a:spcAft>
                <a:spcPts val="0"/>
              </a:spcAft>
              <a:buNone/>
            </a:pPr>
            <a:r>
              <a:rPr lang="en-US" sz="1000" b="0" i="0">
                <a:solidFill>
                  <a:schemeClr val="tx1"/>
                </a:solidFill>
                <a:latin typeface="Consolas"/>
                <a:ea typeface="Consolas"/>
                <a:cs typeface="Consolas"/>
                <a:sym typeface="Calibri"/>
              </a:rPr>
              <a:t>r = open('test. txt', mode = 'r') </a:t>
            </a:r>
          </a:p>
          <a:p>
            <a:pPr marL="0" indent="0" algn="l" rtl="0">
              <a:spcBef>
                <a:spcPts val="1000"/>
              </a:spcBef>
              <a:spcAft>
                <a:spcPts val="0"/>
              </a:spcAft>
              <a:buNone/>
            </a:pPr>
            <a:r>
              <a:rPr lang="en-US" sz="1000" b="0" i="0">
                <a:solidFill>
                  <a:schemeClr val="tx1"/>
                </a:solidFill>
                <a:latin typeface="Consolas"/>
                <a:ea typeface="Consolas"/>
                <a:cs typeface="Consolas"/>
                <a:sym typeface="Calibri"/>
              </a:rPr>
              <a:t>w = open('test_copy.txt',mode = 'w')</a:t>
            </a:r>
          </a:p>
          <a:p>
            <a:pPr marL="0" indent="0" algn="l" rtl="0">
              <a:spcBef>
                <a:spcPts val="1000"/>
              </a:spcBef>
              <a:spcAft>
                <a:spcPts val="0"/>
              </a:spcAft>
              <a:buNone/>
            </a:pPr>
            <a:r>
              <a:rPr lang="en-US" sz="1000" b="0" i="0">
                <a:solidFill>
                  <a:schemeClr val="tx1"/>
                </a:solidFill>
                <a:latin typeface="Consolas"/>
                <a:ea typeface="Consolas"/>
                <a:cs typeface="Consolas"/>
                <a:sym typeface="Calibri"/>
              </a:rPr>
              <a:t>x = r.read()</a:t>
            </a:r>
          </a:p>
          <a:p>
            <a:pPr marL="0" indent="0" algn="l" rtl="0">
              <a:spcBef>
                <a:spcPts val="1000"/>
              </a:spcBef>
              <a:spcAft>
                <a:spcPts val="0"/>
              </a:spcAft>
              <a:buNone/>
            </a:pPr>
            <a:r>
              <a:rPr lang="en-US" sz="1000" b="0" i="0">
                <a:solidFill>
                  <a:schemeClr val="tx1"/>
                </a:solidFill>
                <a:latin typeface="Consolas"/>
                <a:ea typeface="Consolas"/>
                <a:cs typeface="Consolas"/>
                <a:sym typeface="Calibri"/>
              </a:rPr>
              <a:t>w.write(x)</a:t>
            </a:r>
          </a:p>
          <a:p>
            <a:pPr marL="0" indent="0" algn="l" rtl="0">
              <a:spcBef>
                <a:spcPts val="1000"/>
              </a:spcBef>
              <a:spcAft>
                <a:spcPts val="0"/>
              </a:spcAft>
              <a:buNone/>
            </a:pPr>
            <a:r>
              <a:rPr lang="en-US" sz="1000" b="0" i="0">
                <a:solidFill>
                  <a:schemeClr val="tx1"/>
                </a:solidFill>
                <a:latin typeface="Consolas"/>
                <a:ea typeface="Consolas"/>
                <a:cs typeface="Consolas"/>
                <a:sym typeface="Calibri"/>
              </a:rPr>
              <a:t>r.close()</a:t>
            </a:r>
          </a:p>
          <a:p>
            <a:pPr marL="0" indent="0" algn="l" rtl="0">
              <a:spcBef>
                <a:spcPts val="1000"/>
              </a:spcBef>
              <a:spcAft>
                <a:spcPts val="0"/>
              </a:spcAft>
              <a:buNone/>
            </a:pPr>
            <a:r>
              <a:rPr lang="en-US" sz="1000" b="0" i="0">
                <a:solidFill>
                  <a:schemeClr val="tx1"/>
                </a:solidFill>
                <a:latin typeface="Consolas"/>
                <a:ea typeface="Consolas"/>
                <a:cs typeface="Consolas"/>
                <a:sym typeface="Calibri"/>
              </a:rPr>
              <a:t>w.close()</a:t>
            </a:r>
          </a:p>
          <a:p>
            <a:pPr marL="0" indent="0" algn="l" rtl="0">
              <a:spcBef>
                <a:spcPts val="1000"/>
              </a:spcBef>
              <a:spcAft>
                <a:spcPts val="0"/>
              </a:spcAft>
              <a:buNone/>
            </a:pPr>
            <a:endParaRPr lang="en-US" sz="1200" b="0" i="0">
              <a:solidFill>
                <a:schemeClr val="tx1"/>
              </a:solidFill>
              <a:latin typeface="Consolas"/>
              <a:ea typeface="Consolas"/>
              <a:cs typeface="Consolas"/>
              <a:sym typeface="Calibri"/>
            </a:endParaRPr>
          </a:p>
          <a:p>
            <a:pPr marL="0" indent="0" algn="l" rtl="0">
              <a:spcBef>
                <a:spcPts val="1000"/>
              </a:spcBef>
              <a:spcAft>
                <a:spcPts val="0"/>
              </a:spcAft>
              <a:buNone/>
            </a:pPr>
            <a:endParaRPr lang="en-US" sz="1200" i="1">
              <a:solidFill>
                <a:srgbClr val="4F81BD"/>
              </a:solidFill>
              <a:latin typeface="Calibri"/>
              <a:ea typeface="Calibri"/>
              <a:cs typeface="Calibri"/>
              <a:sym typeface="Calibri"/>
            </a:endParaRPr>
          </a:p>
        </p:txBody>
      </p:sp>
      <p:sp>
        <p:nvSpPr>
          <p:cNvPr id="72" name="Google Shape;72;p15"/>
          <p:cNvSpPr txBox="1"/>
          <p:nvPr/>
        </p:nvSpPr>
        <p:spPr>
          <a:xfrm>
            <a:off x="96300" y="2454650"/>
            <a:ext cx="8951400" cy="366424"/>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endParaRPr sz="1200">
              <a:solidFill>
                <a:srgbClr val="4F81BD"/>
              </a:solidFill>
              <a:latin typeface="Calibri"/>
              <a:ea typeface="Calibri"/>
              <a:cs typeface="Calibri"/>
              <a:sym typeface="Calibri"/>
            </a:endParaRPr>
          </a:p>
        </p:txBody>
      </p:sp>
      <p:sp>
        <p:nvSpPr>
          <p:cNvPr id="73" name="Google Shape;73;p15"/>
          <p:cNvSpPr txBox="1"/>
          <p:nvPr/>
        </p:nvSpPr>
        <p:spPr>
          <a:xfrm>
            <a:off x="2893175" y="508700"/>
            <a:ext cx="3000000" cy="556091"/>
          </a:xfrm>
          <a:prstGeom prst="rect">
            <a:avLst/>
          </a:prstGeom>
          <a:noFill/>
          <a:ln>
            <a:noFill/>
          </a:ln>
        </p:spPr>
        <p:txBody>
          <a:bodyPr wrap="square" lIns="91425" tIns="91425" rIns="91425" bIns="91425" anchor="t">
            <a:spAutoFit/>
          </a:bodyPr>
          <a:lstStyle/>
          <a:p>
            <a:pPr marL="0" indent="0" algn="ctr" rtl="0">
              <a:spcBef>
                <a:spcPts val="1000"/>
              </a:spcBef>
              <a:spcAft>
                <a:spcPts val="0"/>
              </a:spcAft>
              <a:buNone/>
            </a:pPr>
            <a:endParaRPr sz="2400">
              <a:solidFill>
                <a:schemeClr val="dk1"/>
              </a:solidFill>
              <a:highlight>
                <a:schemeClr val="lt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oogle Shape;69;p15"/>
          <p:cNvPicPr preferRelativeResize="0"/>
          <p:nvPr/>
        </p:nvPicPr>
        <p:blipFill>
          <a:blip r:embed="rId1">
            <a:alphaModFix/>
          </a:blip>
          <a:srcRect/>
          <a:stretch>
            <a:fillRect/>
          </a:stretch>
        </p:blipFill>
        <p:spPr>
          <a:xfrm>
            <a:off x="1" y="0"/>
            <a:ext cx="9144000" cy="5143500"/>
          </a:xfrm>
          <a:prstGeom prst="rect">
            <a:avLst/>
          </a:prstGeom>
          <a:noFill/>
          <a:ln>
            <a:noFill/>
          </a:ln>
        </p:spPr>
      </p:pic>
      <p:pic>
        <p:nvPicPr>
          <p:cNvPr id="70" name="Google Shape;70;p1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71" name="Google Shape;71;p15"/>
          <p:cNvSpPr txBox="1"/>
          <p:nvPr/>
        </p:nvSpPr>
        <p:spPr>
          <a:xfrm>
            <a:off x="0" y="508700"/>
            <a:ext cx="8616300" cy="1788824"/>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r>
              <a:rPr lang="en-US" sz="1200" i="1">
                <a:solidFill>
                  <a:srgbClr val="4F81BD"/>
                </a:solidFill>
                <a:latin typeface="Cambria"/>
                <a:ea typeface="Cambria"/>
                <a:cs typeface="Cambria"/>
                <a:sym typeface="Calibri"/>
              </a:rPr>
              <a:t>3</a:t>
            </a:r>
            <a:r>
              <a:rPr lang="en" sz="1200" i="1">
                <a:solidFill>
                  <a:srgbClr val="4F81BD"/>
                </a:solidFill>
                <a:latin typeface="Cambria"/>
                <a:ea typeface="Cambria"/>
                <a:cs typeface="Cambria"/>
                <a:sym typeface="Calibri"/>
              </a:rPr>
              <a:t>. READING CSV FILE</a:t>
            </a:r>
            <a:endParaRPr lang="en-US" sz="1200" i="1">
              <a:solidFill>
                <a:srgbClr val="4F81BD"/>
              </a:solidFill>
              <a:latin typeface="Cambria"/>
              <a:ea typeface="Cambria"/>
              <a:cs typeface="Cambria"/>
              <a:sym typeface="Calibri"/>
            </a:endParaRPr>
          </a:p>
          <a:p>
            <a:pPr marL="0" indent="0" algn="l" rtl="0">
              <a:spcBef>
                <a:spcPts val="1000"/>
              </a:spcBef>
              <a:spcAft>
                <a:spcPts val="0"/>
              </a:spcAft>
              <a:buNone/>
            </a:pPr>
            <a:r>
              <a:rPr lang="en-US" sz="1200" i="1">
                <a:solidFill>
                  <a:schemeClr val="tx1"/>
                </a:solidFill>
                <a:latin typeface="Cambria"/>
                <a:ea typeface="Cambria"/>
                <a:cs typeface="Cambria"/>
                <a:sym typeface="Calibri"/>
              </a:rPr>
              <a:t>CSV files are similar to Excel sheets which allows us to store data as rows and columns. As the name suggests (CVS - Comma Separated Values) are just simple text files with every column separated using commas and every row separated using new lines.</a:t>
            </a:r>
          </a:p>
          <a:p>
            <a:pPr marL="0" indent="0" algn="l" rtl="0">
              <a:spcBef>
                <a:spcPts val="1000"/>
              </a:spcBef>
              <a:spcAft>
                <a:spcPts val="0"/>
              </a:spcAft>
              <a:buNone/>
            </a:pPr>
            <a:endParaRPr lang="en-US" sz="1200" i="1">
              <a:solidFill>
                <a:schemeClr val="tx1"/>
              </a:solidFill>
              <a:latin typeface="Cambria"/>
              <a:ea typeface="Cambria"/>
              <a:cs typeface="Cambria"/>
              <a:sym typeface="Calibri"/>
            </a:endParaRPr>
          </a:p>
          <a:p>
            <a:pPr marL="0" indent="0" algn="l" rtl="0">
              <a:spcBef>
                <a:spcPts val="1000"/>
              </a:spcBef>
              <a:spcAft>
                <a:spcPts val="0"/>
              </a:spcAft>
              <a:buNone/>
            </a:pPr>
            <a:r>
              <a:rPr lang="en-US" sz="1200" i="1">
                <a:solidFill>
                  <a:srgbClr val="4F81BD"/>
                </a:solidFill>
                <a:latin typeface="Cambria"/>
                <a:ea typeface="Cambria"/>
                <a:cs typeface="Cambria"/>
                <a:sym typeface="Calibri"/>
              </a:rPr>
              <a:t> </a:t>
            </a:r>
          </a:p>
          <a:p>
            <a:pPr marL="0" indent="0" algn="l" rtl="0">
              <a:spcBef>
                <a:spcPts val="1000"/>
              </a:spcBef>
              <a:spcAft>
                <a:spcPts val="0"/>
              </a:spcAft>
              <a:buNone/>
            </a:pPr>
            <a:endParaRPr lang="en-US" sz="1200" i="1">
              <a:solidFill>
                <a:srgbClr val="4F81BD"/>
              </a:solidFill>
              <a:latin typeface="Calibri"/>
              <a:ea typeface="Calibri"/>
              <a:cs typeface="Calibri"/>
              <a:sym typeface="Calibri"/>
            </a:endParaRPr>
          </a:p>
        </p:txBody>
      </p:sp>
      <p:sp>
        <p:nvSpPr>
          <p:cNvPr id="72" name="Google Shape;72;p15"/>
          <p:cNvSpPr txBox="1"/>
          <p:nvPr/>
        </p:nvSpPr>
        <p:spPr>
          <a:xfrm>
            <a:off x="96300" y="2454650"/>
            <a:ext cx="8951400" cy="366424"/>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endParaRPr sz="1200">
              <a:solidFill>
                <a:srgbClr val="4F81BD"/>
              </a:solidFill>
              <a:latin typeface="Calibri"/>
              <a:ea typeface="Calibri"/>
              <a:cs typeface="Calibri"/>
              <a:sym typeface="Calibri"/>
            </a:endParaRPr>
          </a:p>
        </p:txBody>
      </p:sp>
      <p:sp>
        <p:nvSpPr>
          <p:cNvPr id="73" name="Google Shape;73;p15"/>
          <p:cNvSpPr txBox="1"/>
          <p:nvPr/>
        </p:nvSpPr>
        <p:spPr>
          <a:xfrm>
            <a:off x="2893175" y="508700"/>
            <a:ext cx="3000000" cy="556091"/>
          </a:xfrm>
          <a:prstGeom prst="rect">
            <a:avLst/>
          </a:prstGeom>
          <a:noFill/>
          <a:ln>
            <a:noFill/>
          </a:ln>
        </p:spPr>
        <p:txBody>
          <a:bodyPr wrap="square" lIns="91425" tIns="91425" rIns="91425" bIns="91425" anchor="t">
            <a:spAutoFit/>
          </a:bodyPr>
          <a:lstStyle/>
          <a:p>
            <a:pPr marL="0" indent="0" algn="ctr" rtl="0">
              <a:spcBef>
                <a:spcPts val="1000"/>
              </a:spcBef>
              <a:spcAft>
                <a:spcPts val="0"/>
              </a:spcAft>
              <a:buNone/>
            </a:pPr>
            <a:endParaRPr sz="2400">
              <a:solidFill>
                <a:schemeClr val="dk1"/>
              </a:solidFill>
              <a:highlight>
                <a:schemeClr val="lt1"/>
              </a:highlight>
              <a:latin typeface="Roboto"/>
              <a:ea typeface="Roboto"/>
              <a:cs typeface="Roboto"/>
              <a:sym typeface="Roboto"/>
            </a:endParaRPr>
          </a:p>
        </p:txBody>
      </p:sp>
      <p:pic>
        <p:nvPicPr>
          <p:cNvPr id="75" name="Picture 74"/>
          <p:cNvPicPr>
            <a:picLocks noChangeAspect="1"/>
          </p:cNvPicPr>
          <p:nvPr/>
        </p:nvPicPr>
        <p:blipFill>
          <a:blip r:embed="rId3"/>
          <a:srcRect/>
          <a:stretch>
            <a:fillRect/>
          </a:stretch>
        </p:blipFill>
        <p:spPr>
          <a:xfrm>
            <a:off x="460364" y="1494884"/>
            <a:ext cx="6969418" cy="34270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oogle Shape;69;p15"/>
          <p:cNvPicPr preferRelativeResize="0"/>
          <p:nvPr/>
        </p:nvPicPr>
        <p:blipFill>
          <a:blip r:embed="rId1">
            <a:alphaModFix/>
          </a:blip>
          <a:srcRect/>
          <a:stretch>
            <a:fillRect/>
          </a:stretch>
        </p:blipFill>
        <p:spPr>
          <a:xfrm>
            <a:off x="0" y="1"/>
            <a:ext cx="9144000" cy="5143500"/>
          </a:xfrm>
          <a:prstGeom prst="rect">
            <a:avLst/>
          </a:prstGeom>
          <a:noFill/>
          <a:ln>
            <a:noFill/>
          </a:ln>
        </p:spPr>
      </p:pic>
      <p:pic>
        <p:nvPicPr>
          <p:cNvPr id="70" name="Google Shape;70;p1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71" name="Google Shape;71;p15"/>
          <p:cNvSpPr txBox="1"/>
          <p:nvPr/>
        </p:nvSpPr>
        <p:spPr>
          <a:xfrm>
            <a:off x="0" y="508700"/>
            <a:ext cx="8616300" cy="2845464"/>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r>
              <a:rPr lang="en-US" sz="1200" i="1">
                <a:solidFill>
                  <a:srgbClr val="4F81BD"/>
                </a:solidFill>
                <a:latin typeface="Cambria"/>
                <a:ea typeface="Cambria"/>
                <a:cs typeface="Cambria"/>
                <a:sym typeface="Calibri"/>
              </a:rPr>
              <a:t>TASK1: calculate the sum of salaries of all employees in the below CSV file</a:t>
            </a:r>
          </a:p>
          <a:p>
            <a:pPr marL="0" indent="0" algn="l" rtl="0">
              <a:spcBef>
                <a:spcPts val="1000"/>
              </a:spcBef>
              <a:spcAft>
                <a:spcPts val="0"/>
              </a:spcAft>
              <a:buNone/>
            </a:pPr>
            <a:r>
              <a:rPr lang="en-US" sz="1200" i="1">
                <a:solidFill>
                  <a:schemeClr val="tx1"/>
                </a:solidFill>
                <a:latin typeface="Cambria"/>
                <a:ea typeface="Cambria"/>
                <a:cs typeface="Cambria"/>
                <a:sym typeface="Calibri"/>
              </a:rPr>
              <a:t>We Can first read the content of the file using the open() method</a:t>
            </a:r>
          </a:p>
          <a:p>
            <a:pPr marL="0" indent="0" algn="l" rtl="0">
              <a:spcBef>
                <a:spcPts val="1000"/>
              </a:spcBef>
              <a:spcAft>
                <a:spcPts val="0"/>
              </a:spcAft>
              <a:buNone/>
            </a:pPr>
            <a:r>
              <a:rPr lang="en-US" sz="1200" i="0">
                <a:solidFill>
                  <a:schemeClr val="tx1"/>
                </a:solidFill>
                <a:latin typeface="Consolas"/>
                <a:ea typeface="Consolas"/>
                <a:cs typeface="Consolas"/>
                <a:sym typeface="Calibri"/>
              </a:rPr>
              <a:t>f = open(‘data. csv’)</a:t>
            </a:r>
          </a:p>
          <a:p>
            <a:pPr marL="0" indent="0" algn="l" rtl="0">
              <a:spcBef>
                <a:spcPts val="1000"/>
              </a:spcBef>
              <a:spcAft>
                <a:spcPts val="0"/>
              </a:spcAft>
              <a:buNone/>
            </a:pPr>
            <a:r>
              <a:rPr lang="en-US" sz="1200" i="0">
                <a:solidFill>
                  <a:schemeClr val="tx1"/>
                </a:solidFill>
                <a:latin typeface="Consolas"/>
                <a:ea typeface="Consolas"/>
                <a:cs typeface="Consolas"/>
                <a:sym typeface="Calibri"/>
              </a:rPr>
              <a:t>x = f.read()</a:t>
            </a:r>
          </a:p>
          <a:p>
            <a:pPr marL="0" indent="0" algn="l" rtl="0">
              <a:spcBef>
                <a:spcPts val="1000"/>
              </a:spcBef>
              <a:spcAft>
                <a:spcPts val="0"/>
              </a:spcAft>
              <a:buNone/>
            </a:pPr>
            <a:r>
              <a:rPr lang="en-US" sz="1200" i="0">
                <a:solidFill>
                  <a:schemeClr val="tx1"/>
                </a:solidFill>
                <a:latin typeface="Consolas"/>
                <a:ea typeface="Consolas"/>
                <a:cs typeface="Consolas"/>
                <a:sym typeface="Calibri"/>
              </a:rPr>
              <a:t>print(x)</a:t>
            </a:r>
          </a:p>
          <a:p>
            <a:pPr marL="0" indent="0" algn="l" rtl="0">
              <a:spcBef>
                <a:spcPts val="1000"/>
              </a:spcBef>
              <a:spcAft>
                <a:spcPts val="0"/>
              </a:spcAft>
              <a:buNone/>
            </a:pPr>
            <a:endParaRPr lang="en-US" sz="1200" i="0">
              <a:solidFill>
                <a:schemeClr val="tx1"/>
              </a:solidFill>
              <a:latin typeface="Consolas"/>
              <a:ea typeface="Consolas"/>
              <a:cs typeface="Consolas"/>
              <a:sym typeface="Calibri"/>
            </a:endParaRPr>
          </a:p>
          <a:p>
            <a:pPr marL="0" indent="0" algn="l" rtl="0">
              <a:spcBef>
                <a:spcPts val="1000"/>
              </a:spcBef>
              <a:spcAft>
                <a:spcPts val="0"/>
              </a:spcAft>
              <a:buNone/>
            </a:pPr>
            <a:endParaRPr lang="en-US" sz="1200" i="1">
              <a:solidFill>
                <a:schemeClr val="tx1"/>
              </a:solidFill>
              <a:latin typeface="Cambria"/>
              <a:ea typeface="Cambria"/>
              <a:cs typeface="Cambria"/>
              <a:sym typeface="Calibri"/>
            </a:endParaRPr>
          </a:p>
          <a:p>
            <a:pPr marL="0" indent="0" algn="l" rtl="0">
              <a:spcBef>
                <a:spcPts val="1000"/>
              </a:spcBef>
              <a:spcAft>
                <a:spcPts val="0"/>
              </a:spcAft>
              <a:buNone/>
            </a:pPr>
            <a:endParaRPr lang="en-US" sz="1200" i="1">
              <a:solidFill>
                <a:srgbClr val="4F81BD"/>
              </a:solidFill>
              <a:latin typeface="Cambria"/>
              <a:ea typeface="Cambria"/>
              <a:cs typeface="Cambria"/>
              <a:sym typeface="Calibri"/>
            </a:endParaRPr>
          </a:p>
          <a:p>
            <a:pPr marL="0" indent="0" algn="l" rtl="0">
              <a:spcBef>
                <a:spcPts val="1000"/>
              </a:spcBef>
              <a:spcAft>
                <a:spcPts val="0"/>
              </a:spcAft>
              <a:buNone/>
            </a:pPr>
            <a:endParaRPr lang="en-US" sz="1200" i="1">
              <a:solidFill>
                <a:srgbClr val="4F81BD"/>
              </a:solidFill>
              <a:latin typeface="Calibri"/>
              <a:ea typeface="Calibri"/>
              <a:cs typeface="Calibri"/>
              <a:sym typeface="Calibri"/>
            </a:endParaRPr>
          </a:p>
        </p:txBody>
      </p:sp>
      <p:sp>
        <p:nvSpPr>
          <p:cNvPr id="72" name="Google Shape;72;p15"/>
          <p:cNvSpPr txBox="1"/>
          <p:nvPr/>
        </p:nvSpPr>
        <p:spPr>
          <a:xfrm>
            <a:off x="96300" y="2454650"/>
            <a:ext cx="8951400" cy="366424"/>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endParaRPr sz="1200">
              <a:solidFill>
                <a:srgbClr val="4F81BD"/>
              </a:solidFill>
              <a:latin typeface="Calibri"/>
              <a:ea typeface="Calibri"/>
              <a:cs typeface="Calibri"/>
              <a:sym typeface="Calibri"/>
            </a:endParaRPr>
          </a:p>
        </p:txBody>
      </p:sp>
      <p:sp>
        <p:nvSpPr>
          <p:cNvPr id="73" name="Google Shape;73;p15"/>
          <p:cNvSpPr txBox="1"/>
          <p:nvPr/>
        </p:nvSpPr>
        <p:spPr>
          <a:xfrm>
            <a:off x="2259506" y="839017"/>
            <a:ext cx="3000000" cy="556091"/>
          </a:xfrm>
          <a:prstGeom prst="rect">
            <a:avLst/>
          </a:prstGeom>
          <a:noFill/>
          <a:ln>
            <a:noFill/>
          </a:ln>
        </p:spPr>
        <p:txBody>
          <a:bodyPr wrap="square" lIns="91425" tIns="91425" rIns="91425" bIns="91425" anchor="t">
            <a:spAutoFit/>
          </a:bodyPr>
          <a:lstStyle/>
          <a:p>
            <a:pPr marL="0" indent="0" algn="ctr" rtl="0">
              <a:spcBef>
                <a:spcPts val="1000"/>
              </a:spcBef>
              <a:spcAft>
                <a:spcPts val="0"/>
              </a:spcAft>
              <a:buNone/>
            </a:pPr>
            <a:endParaRPr sz="2400">
              <a:solidFill>
                <a:schemeClr val="dk1"/>
              </a:solidFill>
              <a:highlight>
                <a:schemeClr val="lt1"/>
              </a:highlight>
              <a:latin typeface="Roboto"/>
              <a:ea typeface="Roboto"/>
              <a:cs typeface="Roboto"/>
              <a:sym typeface="Roboto"/>
            </a:endParaRPr>
          </a:p>
        </p:txBody>
      </p:sp>
      <p:sp>
        <p:nvSpPr>
          <p:cNvPr id="76" name="TextBox 75"/>
          <p:cNvSpPr txBox="1"/>
          <p:nvPr/>
        </p:nvSpPr>
        <p:spPr>
          <a:xfrm>
            <a:off x="96300" y="2179903"/>
            <a:ext cx="7492867" cy="2740407"/>
          </a:xfrm>
          <a:prstGeom prst="rect">
            <a:avLst/>
          </a:prstGeom>
          <a:noFill/>
        </p:spPr>
        <p:txBody>
          <a:bodyPr wrap="square" rtlCol="0">
            <a:spAutoFit/>
          </a:bodyPr>
          <a:lstStyle/>
          <a:p>
            <a:r>
              <a:rPr lang="en-US" sz="1200">
                <a:latin typeface="Consolas"/>
                <a:ea typeface="Consolas"/>
                <a:cs typeface="Consolas"/>
              </a:rPr>
              <a:t>"First Name", "Last Name", "Email", "Salary"</a:t>
            </a:r>
          </a:p>
          <a:p>
            <a:r>
              <a:rPr lang="en-US" sz="1200">
                <a:latin typeface="Consolas"/>
                <a:ea typeface="Consolas"/>
                <a:cs typeface="Consolas"/>
              </a:rPr>
              <a:t>"Kelvin", "Spencer", "k.spencer@randatmail.com", "6691"</a:t>
            </a:r>
          </a:p>
          <a:p>
            <a:r>
              <a:rPr lang="en-US" sz="1200">
                <a:latin typeface="Consolas"/>
                <a:ea typeface="Consolas"/>
                <a:cs typeface="Consolas"/>
              </a:rPr>
              <a:t>"Mike", "Montgomery", "m.montgomery@randatmail.com", "4242"</a:t>
            </a:r>
          </a:p>
          <a:p>
            <a:r>
              <a:rPr lang="en-US" sz="1200">
                <a:latin typeface="Consolas"/>
                <a:ea typeface="Consolas"/>
                <a:cs typeface="Consolas"/>
              </a:rPr>
              <a:t>"Ted", "Martin", "t.martin@randatmail.com", "9188"</a:t>
            </a:r>
          </a:p>
          <a:p>
            <a:r>
              <a:rPr lang="en-US" sz="1200">
                <a:latin typeface="Consolas"/>
                <a:ea typeface="Consolas"/>
                <a:cs typeface="Consolas"/>
              </a:rPr>
              <a:t>"Lana", "Morris", "l.morris@randatmail.com","5568"</a:t>
            </a:r>
          </a:p>
          <a:p>
            <a:r>
              <a:rPr lang="en-US" sz="1200">
                <a:latin typeface="Consolas"/>
                <a:ea typeface="Consolas"/>
                <a:cs typeface="Consolas"/>
              </a:rPr>
              <a:t>"Bruce", "Craig", "b.craig@randatmail.com", "5425"</a:t>
            </a:r>
          </a:p>
          <a:p>
            <a:r>
              <a:rPr lang="en-US" sz="1200">
                <a:latin typeface="Consolas"/>
                <a:ea typeface="Consolas"/>
                <a:cs typeface="Consolas"/>
              </a:rPr>
              <a:t>"Paige", "Harrison", "p.harrison@randatmail.com", "763"</a:t>
            </a:r>
          </a:p>
          <a:p>
            <a:r>
              <a:rPr lang="en-US" sz="1200">
                <a:latin typeface="Consolas"/>
                <a:ea typeface="Consolas"/>
                <a:cs typeface="Consolas"/>
              </a:rPr>
              <a:t>"Charlie", "Baker", "c.baker@randatmail.com", "1294"</a:t>
            </a:r>
          </a:p>
          <a:p>
            <a:r>
              <a:rPr lang="en-US" sz="1200">
                <a:latin typeface="Consolas"/>
                <a:ea typeface="Consolas"/>
                <a:cs typeface="Consolas"/>
              </a:rPr>
              <a:t>"Stuart", "Dixon", "s.dixon@randatmail.com", "2561"</a:t>
            </a:r>
          </a:p>
          <a:p>
            <a:r>
              <a:rPr lang="en-US" sz="1200">
                <a:latin typeface="Consolas"/>
                <a:ea typeface="Consolas"/>
                <a:cs typeface="Consolas"/>
              </a:rPr>
              <a:t>"Victor", "Carter", "v.carter@randatmail.com", "7576"</a:t>
            </a:r>
          </a:p>
          <a:p>
            <a:r>
              <a:rPr lang="en-US" sz="1200">
                <a:latin typeface="Consolas"/>
                <a:ea typeface="Consolas"/>
                <a:cs typeface="Consolas"/>
              </a:rPr>
              <a:t>"Aiden", "Grant", "a.grant@randatmail.com", "9346"</a:t>
            </a:r>
          </a:p>
          <a:p>
            <a:endParaRPr lang="en-US">
              <a:latin typeface="Consolas"/>
              <a:ea typeface="Consolas"/>
              <a:cs typeface="Consolas"/>
            </a:endParaRPr>
          </a:p>
          <a:p>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oogle Shape;69;p15"/>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70" name="Google Shape;70;p1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71" name="Google Shape;71;p15"/>
          <p:cNvSpPr txBox="1"/>
          <p:nvPr/>
        </p:nvSpPr>
        <p:spPr>
          <a:xfrm>
            <a:off x="0" y="193900"/>
            <a:ext cx="8616300" cy="6574184"/>
          </a:xfrm>
          <a:prstGeom prst="rect">
            <a:avLst/>
          </a:prstGeom>
          <a:noFill/>
          <a:ln>
            <a:noFill/>
          </a:ln>
        </p:spPr>
        <p:txBody>
          <a:bodyPr wrap="square" lIns="91425" tIns="91425" rIns="91425" bIns="91425" anchor="t">
            <a:spAutoFit/>
          </a:bodyPr>
          <a:lstStyle/>
          <a:p>
            <a:pPr marL="0" indent="0" algn="l" rtl="0">
              <a:spcBef>
                <a:spcPts val="1000"/>
              </a:spcBef>
              <a:spcAft>
                <a:spcPts val="0"/>
              </a:spcAft>
              <a:buFont typeface="Arial"/>
              <a:buNone/>
            </a:pPr>
            <a:r>
              <a:rPr lang="en-US" sz="1000" i="0">
                <a:solidFill>
                  <a:schemeClr val="tx1"/>
                </a:solidFill>
                <a:latin typeface="Consolas"/>
                <a:ea typeface="Consolas"/>
                <a:cs typeface="Consolas"/>
                <a:sym typeface="Calibri"/>
              </a:rPr>
              <a:t>f = open('data.csv')</a:t>
            </a:r>
          </a:p>
          <a:p>
            <a:pPr marL="0" indent="0" algn="l" rtl="0">
              <a:spcBef>
                <a:spcPts val="1000"/>
              </a:spcBef>
              <a:spcAft>
                <a:spcPts val="0"/>
              </a:spcAft>
              <a:buFont typeface="Arial"/>
              <a:buNone/>
            </a:pPr>
            <a:r>
              <a:rPr lang="en-US" sz="1000" i="0">
                <a:solidFill>
                  <a:schemeClr val="tx1"/>
                </a:solidFill>
                <a:latin typeface="Consolas"/>
                <a:ea typeface="Consolas"/>
                <a:cs typeface="Consolas"/>
                <a:sym typeface="Calibri"/>
              </a:rPr>
              <a:t># discarding the first line as it is the columns</a:t>
            </a:r>
          </a:p>
          <a:p>
            <a:pPr marL="0" indent="0" algn="l" rtl="0">
              <a:spcBef>
                <a:spcPts val="1000"/>
              </a:spcBef>
              <a:spcAft>
                <a:spcPts val="0"/>
              </a:spcAft>
              <a:buFont typeface="Arial"/>
              <a:buNone/>
            </a:pPr>
            <a:r>
              <a:rPr lang="en-US" sz="1000" i="0">
                <a:solidFill>
                  <a:schemeClr val="tx1"/>
                </a:solidFill>
                <a:latin typeface="Consolas"/>
                <a:ea typeface="Consolas"/>
                <a:cs typeface="Consolas"/>
                <a:sym typeface="Calibri"/>
              </a:rPr>
              <a:t>x = f.readline()</a:t>
            </a:r>
          </a:p>
          <a:p>
            <a:pPr marL="0" indent="0" algn="l" rtl="0">
              <a:spcBef>
                <a:spcPts val="1000"/>
              </a:spcBef>
              <a:spcAft>
                <a:spcPts val="0"/>
              </a:spcAft>
              <a:buFont typeface="Arial"/>
              <a:buNone/>
            </a:pPr>
            <a:r>
              <a:rPr lang="en-US" sz="1000" i="0">
                <a:solidFill>
                  <a:schemeClr val="tx1"/>
                </a:solidFill>
                <a:latin typeface="Consolas"/>
                <a:ea typeface="Consolas"/>
                <a:cs typeface="Consolas"/>
                <a:sym typeface="Calibri"/>
              </a:rPr>
              <a:t>y = f.readline()</a:t>
            </a:r>
          </a:p>
          <a:p>
            <a:pPr marL="0" indent="0" algn="l" rtl="0">
              <a:spcBef>
                <a:spcPts val="1000"/>
              </a:spcBef>
              <a:spcAft>
                <a:spcPts val="0"/>
              </a:spcAft>
              <a:buFont typeface="Arial"/>
              <a:buNone/>
            </a:pPr>
            <a:r>
              <a:rPr lang="en-US" sz="1000" i="0">
                <a:solidFill>
                  <a:schemeClr val="tx1"/>
                </a:solidFill>
                <a:latin typeface="Consolas"/>
                <a:ea typeface="Consolas"/>
                <a:cs typeface="Consolas"/>
                <a:sym typeface="Calibri"/>
              </a:rPr>
              <a:t>print(y)</a:t>
            </a:r>
          </a:p>
          <a:p>
            <a:pPr marL="0" indent="0" algn="l" rtl="0">
              <a:spcBef>
                <a:spcPts val="1000"/>
              </a:spcBef>
              <a:spcAft>
                <a:spcPts val="0"/>
              </a:spcAft>
              <a:buFont typeface="Arial"/>
              <a:buNone/>
            </a:pPr>
            <a:r>
              <a:rPr lang="en-US" sz="1000" i="0">
                <a:solidFill>
                  <a:schemeClr val="tx1"/>
                </a:solidFill>
                <a:latin typeface="Consolas"/>
                <a:ea typeface="Consolas"/>
                <a:cs typeface="Consolas"/>
                <a:sym typeface="Calibri"/>
              </a:rPr>
              <a:t>"Kelvin", "Spencer", "k.spencer@randatmail.com", "6691"</a:t>
            </a:r>
          </a:p>
          <a:p>
            <a:pPr marL="0" indent="0" algn="l" rtl="0">
              <a:spcBef>
                <a:spcPts val="1000"/>
              </a:spcBef>
              <a:spcAft>
                <a:spcPts val="0"/>
              </a:spcAft>
              <a:buFont typeface="Arial"/>
              <a:buNone/>
            </a:pPr>
            <a:r>
              <a:rPr lang="en-US" sz="1000" i="0">
                <a:solidFill>
                  <a:schemeClr val="tx1"/>
                </a:solidFill>
                <a:latin typeface="Consolas"/>
                <a:ea typeface="Consolas"/>
                <a:cs typeface="Consolas"/>
                <a:sym typeface="Calibri"/>
              </a:rPr>
              <a:t>a = y.split(',')</a:t>
            </a:r>
          </a:p>
          <a:p>
            <a:pPr marL="0" indent="0" algn="l" rtl="0">
              <a:spcBef>
                <a:spcPts val="1000"/>
              </a:spcBef>
              <a:spcAft>
                <a:spcPts val="0"/>
              </a:spcAft>
              <a:buFont typeface="Arial"/>
              <a:buNone/>
            </a:pPr>
            <a:r>
              <a:rPr lang="en-US" sz="1000" i="0">
                <a:solidFill>
                  <a:schemeClr val="tx1"/>
                </a:solidFill>
                <a:latin typeface="Consolas"/>
                <a:ea typeface="Consolas"/>
                <a:cs typeface="Consolas"/>
                <a:sym typeface="Calibri"/>
              </a:rPr>
              <a:t>print(a)</a:t>
            </a:r>
          </a:p>
          <a:p>
            <a:pPr marL="0" indent="0" algn="l" rtl="0">
              <a:spcBef>
                <a:spcPts val="1000"/>
              </a:spcBef>
              <a:spcAft>
                <a:spcPts val="0"/>
              </a:spcAft>
              <a:buFont typeface="Arial"/>
              <a:buNone/>
            </a:pPr>
            <a:r>
              <a:rPr lang="en-US" sz="1000" i="0">
                <a:solidFill>
                  <a:schemeClr val="tx1"/>
                </a:solidFill>
                <a:latin typeface="Consolas"/>
                <a:ea typeface="Consolas"/>
                <a:cs typeface="Consolas"/>
                <a:sym typeface="Calibri"/>
              </a:rPr>
              <a:t>['"Kelvin"', '"Spencer"', '"k.spencer@randatmail.com"', '"6691"\n']</a:t>
            </a:r>
          </a:p>
          <a:p>
            <a:pPr marL="0" indent="0" algn="l" rtl="0">
              <a:spcBef>
                <a:spcPts val="1000"/>
              </a:spcBef>
              <a:spcAft>
                <a:spcPts val="0"/>
              </a:spcAft>
              <a:buFont typeface="Arial"/>
              <a:buNone/>
            </a:pPr>
            <a:r>
              <a:rPr lang="en-US" sz="1000" i="0">
                <a:solidFill>
                  <a:schemeClr val="tx1"/>
                </a:solidFill>
                <a:latin typeface="Consolas"/>
                <a:ea typeface="Consolas"/>
                <a:cs typeface="Consolas"/>
                <a:sym typeface="Calibri"/>
              </a:rPr>
              <a:t>b =a[3]</a:t>
            </a:r>
          </a:p>
          <a:p>
            <a:pPr marL="0" indent="0" algn="l" rtl="0">
              <a:spcBef>
                <a:spcPts val="1000"/>
              </a:spcBef>
              <a:spcAft>
                <a:spcPts val="0"/>
              </a:spcAft>
              <a:buFont typeface="Arial"/>
              <a:buNone/>
            </a:pPr>
            <a:r>
              <a:rPr lang="en-US" sz="1000" i="0">
                <a:solidFill>
                  <a:schemeClr val="tx1"/>
                </a:solidFill>
                <a:latin typeface="Consolas"/>
                <a:ea typeface="Consolas"/>
                <a:cs typeface="Consolas"/>
                <a:sym typeface="Calibri"/>
              </a:rPr>
              <a:t>print(b)</a:t>
            </a:r>
          </a:p>
          <a:p>
            <a:pPr marL="0" indent="0" algn="l" rtl="0">
              <a:spcBef>
                <a:spcPts val="1000"/>
              </a:spcBef>
              <a:spcAft>
                <a:spcPts val="0"/>
              </a:spcAft>
              <a:buFont typeface="Arial"/>
              <a:buNone/>
            </a:pPr>
            <a:r>
              <a:rPr lang="en-US" sz="1000" i="0">
                <a:solidFill>
                  <a:schemeClr val="tx1"/>
                </a:solidFill>
                <a:latin typeface="Consolas"/>
                <a:ea typeface="Consolas"/>
                <a:cs typeface="Consolas"/>
                <a:sym typeface="Calibri"/>
              </a:rPr>
              <a:t>"6691"</a:t>
            </a:r>
          </a:p>
          <a:p>
            <a:pPr marL="0" indent="0" algn="l" rtl="0">
              <a:spcBef>
                <a:spcPts val="1000"/>
              </a:spcBef>
              <a:spcAft>
                <a:spcPts val="0"/>
              </a:spcAft>
              <a:buFont typeface="Arial"/>
              <a:buNone/>
            </a:pPr>
            <a:r>
              <a:rPr lang="en-US" sz="1000" i="0">
                <a:solidFill>
                  <a:schemeClr val="tx1"/>
                </a:solidFill>
                <a:latin typeface="Consolas"/>
                <a:ea typeface="Consolas"/>
                <a:cs typeface="Consolas"/>
                <a:sym typeface="Calibri"/>
              </a:rPr>
              <a:t>c = b.strip('"\n')</a:t>
            </a:r>
          </a:p>
          <a:p>
            <a:pPr marL="0" indent="0" algn="l" rtl="0">
              <a:spcBef>
                <a:spcPts val="1000"/>
              </a:spcBef>
              <a:spcAft>
                <a:spcPts val="0"/>
              </a:spcAft>
              <a:buFont typeface="Arial"/>
              <a:buNone/>
            </a:pPr>
            <a:r>
              <a:rPr lang="en-US" sz="1000" i="0">
                <a:solidFill>
                  <a:schemeClr val="tx1"/>
                </a:solidFill>
                <a:latin typeface="Consolas"/>
                <a:ea typeface="Consolas"/>
                <a:cs typeface="Consolas"/>
                <a:sym typeface="Calibri"/>
              </a:rPr>
              <a:t>print(c)</a:t>
            </a:r>
          </a:p>
          <a:p>
            <a:pPr marL="0" indent="0" algn="l" rtl="0">
              <a:spcBef>
                <a:spcPts val="1000"/>
              </a:spcBef>
              <a:spcAft>
                <a:spcPts val="0"/>
              </a:spcAft>
              <a:buFont typeface="Arial"/>
              <a:buNone/>
            </a:pPr>
            <a:r>
              <a:rPr lang="en-US" sz="1000" i="0">
                <a:solidFill>
                  <a:schemeClr val="tx1"/>
                </a:solidFill>
                <a:latin typeface="Consolas"/>
                <a:ea typeface="Consolas"/>
                <a:cs typeface="Consolas"/>
                <a:sym typeface="Calibri"/>
              </a:rPr>
              <a:t>6691</a:t>
            </a:r>
          </a:p>
          <a:p>
            <a:pPr marL="0" indent="0" algn="l" rtl="0">
              <a:spcBef>
                <a:spcPts val="1000"/>
              </a:spcBef>
              <a:spcAft>
                <a:spcPts val="0"/>
              </a:spcAft>
              <a:buFont typeface="Arial"/>
              <a:buNone/>
            </a:pPr>
            <a:r>
              <a:rPr lang="en-US" sz="1000" i="0">
                <a:solidFill>
                  <a:schemeClr val="tx1"/>
                </a:solidFill>
                <a:latin typeface="Consolas"/>
                <a:ea typeface="Consolas"/>
                <a:cs typeface="Consolas"/>
                <a:sym typeface="Calibri"/>
              </a:rPr>
              <a:t>d = int(c)</a:t>
            </a:r>
          </a:p>
          <a:p>
            <a:pPr marL="0" indent="0" algn="l" rtl="0">
              <a:spcBef>
                <a:spcPts val="1000"/>
              </a:spcBef>
              <a:spcAft>
                <a:spcPts val="0"/>
              </a:spcAft>
              <a:buFont typeface="Arial"/>
              <a:buNone/>
            </a:pPr>
            <a:r>
              <a:rPr lang="en-US" sz="1000" i="0">
                <a:solidFill>
                  <a:schemeClr val="tx1"/>
                </a:solidFill>
                <a:latin typeface="Consolas"/>
                <a:ea typeface="Consolas"/>
                <a:cs typeface="Consolas"/>
                <a:sym typeface="Calibri"/>
              </a:rPr>
              <a:t>print(d)</a:t>
            </a:r>
          </a:p>
          <a:p>
            <a:pPr marL="0" indent="0" algn="l" rtl="0">
              <a:spcBef>
                <a:spcPts val="1000"/>
              </a:spcBef>
              <a:spcAft>
                <a:spcPts val="0"/>
              </a:spcAft>
              <a:buFont typeface="Arial"/>
              <a:buNone/>
            </a:pPr>
            <a:r>
              <a:rPr lang="en-US" sz="1000" i="0">
                <a:solidFill>
                  <a:schemeClr val="tx1"/>
                </a:solidFill>
                <a:latin typeface="Consolas"/>
                <a:ea typeface="Consolas"/>
                <a:cs typeface="Consolas"/>
                <a:sym typeface="Calibri"/>
              </a:rPr>
              <a:t>6691</a:t>
            </a:r>
          </a:p>
          <a:p>
            <a:pPr marL="0" indent="0" algn="l" rtl="0">
              <a:spcBef>
                <a:spcPts val="1000"/>
              </a:spcBef>
              <a:spcAft>
                <a:spcPts val="0"/>
              </a:spcAft>
              <a:buFont typeface="Arial"/>
              <a:buNone/>
            </a:pPr>
            <a:endParaRPr lang="en-US" sz="1000" i="0">
              <a:solidFill>
                <a:schemeClr val="tx1"/>
              </a:solidFill>
              <a:latin typeface="Consolas"/>
              <a:ea typeface="Consolas"/>
              <a:cs typeface="Consolas"/>
              <a:sym typeface="Calibri"/>
            </a:endParaRPr>
          </a:p>
          <a:p>
            <a:pPr marL="0" indent="0" algn="l" rtl="0">
              <a:spcBef>
                <a:spcPts val="1000"/>
              </a:spcBef>
              <a:spcAft>
                <a:spcPts val="0"/>
              </a:spcAft>
              <a:buFont typeface="Arial"/>
              <a:buNone/>
            </a:pPr>
            <a:endParaRPr lang="en-US" sz="1000" i="0">
              <a:solidFill>
                <a:schemeClr val="tx1"/>
              </a:solidFill>
              <a:latin typeface="Consolas"/>
              <a:ea typeface="Consolas"/>
              <a:cs typeface="Consolas"/>
              <a:sym typeface="Calibri"/>
            </a:endParaRPr>
          </a:p>
          <a:p>
            <a:pPr marL="0" indent="0" algn="l" rtl="0">
              <a:spcBef>
                <a:spcPts val="1000"/>
              </a:spcBef>
              <a:spcAft>
                <a:spcPts val="0"/>
              </a:spcAft>
              <a:buFont typeface="Arial"/>
              <a:buNone/>
            </a:pPr>
            <a:endParaRPr lang="en-US" sz="1200" i="1">
              <a:solidFill>
                <a:schemeClr val="tx1"/>
              </a:solidFill>
              <a:latin typeface="Calibri"/>
              <a:ea typeface="Calibri"/>
              <a:cs typeface="Calibri"/>
              <a:sym typeface="Calibri"/>
            </a:endParaRPr>
          </a:p>
          <a:p>
            <a:pPr marL="0" indent="0" algn="l" rtl="0">
              <a:spcBef>
                <a:spcPts val="1000"/>
              </a:spcBef>
              <a:spcAft>
                <a:spcPts val="0"/>
              </a:spcAft>
              <a:buFont typeface="Arial"/>
              <a:buNone/>
            </a:pPr>
            <a:endParaRPr lang="en-US" sz="1200" i="1">
              <a:solidFill>
                <a:schemeClr val="tx1"/>
              </a:solidFill>
              <a:latin typeface="Calibri"/>
              <a:ea typeface="Calibri"/>
              <a:cs typeface="Calibri"/>
              <a:sym typeface="Calibri"/>
            </a:endParaRPr>
          </a:p>
          <a:p>
            <a:pPr marL="171450" indent="-171450" algn="l" rtl="0">
              <a:spcBef>
                <a:spcPts val="1000"/>
              </a:spcBef>
              <a:spcAft>
                <a:spcPts val="0"/>
              </a:spcAft>
              <a:buFont typeface="Arial"/>
              <a:buChar char="•"/>
            </a:pPr>
            <a:endParaRPr lang="en-US" sz="1200" i="1">
              <a:solidFill>
                <a:schemeClr val="tx1"/>
              </a:solidFill>
              <a:latin typeface="Calibri"/>
              <a:ea typeface="Calibri"/>
              <a:cs typeface="Calibri"/>
              <a:sym typeface="Calibri"/>
            </a:endParaRPr>
          </a:p>
        </p:txBody>
      </p:sp>
      <p:sp>
        <p:nvSpPr>
          <p:cNvPr id="72" name="Google Shape;72;p15"/>
          <p:cNvSpPr txBox="1"/>
          <p:nvPr/>
        </p:nvSpPr>
        <p:spPr>
          <a:xfrm>
            <a:off x="96300" y="2454650"/>
            <a:ext cx="8951400" cy="366424"/>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endParaRPr sz="1200">
              <a:solidFill>
                <a:srgbClr val="4F81BD"/>
              </a:solidFill>
              <a:latin typeface="Calibri"/>
              <a:ea typeface="Calibri"/>
              <a:cs typeface="Calibri"/>
              <a:sym typeface="Calibri"/>
            </a:endParaRPr>
          </a:p>
        </p:txBody>
      </p:sp>
      <p:sp>
        <p:nvSpPr>
          <p:cNvPr id="73" name="Google Shape;73;p15"/>
          <p:cNvSpPr txBox="1"/>
          <p:nvPr/>
        </p:nvSpPr>
        <p:spPr>
          <a:xfrm>
            <a:off x="2259506" y="839017"/>
            <a:ext cx="3000000" cy="556091"/>
          </a:xfrm>
          <a:prstGeom prst="rect">
            <a:avLst/>
          </a:prstGeom>
          <a:noFill/>
          <a:ln>
            <a:noFill/>
          </a:ln>
        </p:spPr>
        <p:txBody>
          <a:bodyPr wrap="square" lIns="91425" tIns="91425" rIns="91425" bIns="91425" anchor="t">
            <a:spAutoFit/>
          </a:bodyPr>
          <a:lstStyle/>
          <a:p>
            <a:pPr marL="0" indent="0" algn="ctr" rtl="0">
              <a:spcBef>
                <a:spcPts val="1000"/>
              </a:spcBef>
              <a:spcAft>
                <a:spcPts val="0"/>
              </a:spcAft>
              <a:buNone/>
            </a:pPr>
            <a:endParaRPr sz="2400">
              <a:solidFill>
                <a:schemeClr val="dk1"/>
              </a:solidFill>
              <a:highlight>
                <a:schemeClr val="lt1"/>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Google Shape;120;p22"/>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121" name="Google Shape;121;p22"/>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122" name="Google Shape;122;p22"/>
          <p:cNvSpPr txBox="1"/>
          <p:nvPr/>
        </p:nvSpPr>
        <p:spPr>
          <a:xfrm>
            <a:off x="61800" y="193900"/>
            <a:ext cx="9082200" cy="4766752"/>
          </a:xfrm>
          <a:prstGeom prst="rect">
            <a:avLst/>
          </a:prstGeom>
          <a:noFill/>
          <a:ln>
            <a:noFill/>
          </a:ln>
        </p:spPr>
        <p:txBody>
          <a:bodyPr wrap="square" lIns="91425" tIns="91425" rIns="91425" bIns="91425" anchor="t">
            <a:spAutoFit/>
          </a:bodyPr>
          <a:lstStyle/>
          <a:p>
            <a:pPr marL="0" indent="0" algn="l" rtl="0">
              <a:spcBef>
                <a:spcPts val="900"/>
              </a:spcBef>
              <a:spcAft>
                <a:spcPts val="0"/>
              </a:spcAft>
              <a:buNone/>
            </a:pPr>
            <a:r>
              <a:rPr lang="en" sz="1200" b="1">
                <a:solidFill>
                  <a:schemeClr val="dk1"/>
                </a:solidFill>
                <a:latin typeface="Cambria"/>
                <a:ea typeface="Cambria"/>
                <a:cs typeface="Cambria"/>
                <a:sym typeface="Cambria"/>
              </a:rPr>
              <a:t>REVISION</a:t>
            </a:r>
            <a:endParaRPr sz="1200">
              <a:solidFill>
                <a:schemeClr val="dk1"/>
              </a:solidFill>
              <a:latin typeface="Cambria"/>
              <a:ea typeface="Cambria"/>
              <a:cs typeface="Cambria"/>
              <a:sym typeface="Cambria"/>
            </a:endParaRPr>
          </a:p>
          <a:p>
            <a:pPr marL="457200" indent="-381000" algn="l" rtl="0">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Reading Files</a:t>
            </a:r>
          </a:p>
          <a:p>
            <a:pPr marL="457200" indent="-381000" algn="l" rtl="0">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Writing files</a:t>
            </a:r>
          </a:p>
          <a:p>
            <a:pPr marL="457200" indent="-381000" algn="l" rtl="0">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Reading CSV files</a:t>
            </a:r>
            <a:endParaRPr sz="1200">
              <a:solidFill>
                <a:schemeClr val="dk1"/>
              </a:solidFill>
              <a:latin typeface="Cambria"/>
              <a:ea typeface="Cambria"/>
              <a:cs typeface="Cambria"/>
              <a:sym typeface="Cambria"/>
            </a:endParaRPr>
          </a:p>
          <a:p>
            <a:pPr marL="0" indent="0" algn="l" rtl="0">
              <a:spcBef>
                <a:spcPts val="180"/>
              </a:spcBef>
              <a:spcAft>
                <a:spcPts val="0"/>
              </a:spcAft>
              <a:buNone/>
            </a:pPr>
            <a:endParaRPr sz="1200">
              <a:solidFill>
                <a:schemeClr val="dk1"/>
              </a:solidFill>
              <a:latin typeface="Cambria"/>
              <a:ea typeface="Cambria"/>
              <a:cs typeface="Cambria"/>
              <a:sym typeface="Cambria"/>
            </a:endParaRPr>
          </a:p>
          <a:p>
            <a:pPr marL="0" indent="0" algn="l" rtl="0">
              <a:spcBef>
                <a:spcPts val="1000"/>
              </a:spcBef>
              <a:spcAft>
                <a:spcPts val="0"/>
              </a:spcAft>
              <a:buNone/>
            </a:pPr>
            <a:r>
              <a:rPr lang="en" sz="1200" b="1">
                <a:solidFill>
                  <a:schemeClr val="dk1"/>
                </a:solidFill>
                <a:latin typeface="Cambria"/>
                <a:ea typeface="Cambria"/>
                <a:cs typeface="Cambria"/>
                <a:sym typeface="Cambria"/>
              </a:rPr>
              <a:t>HOMEWORK</a:t>
            </a:r>
            <a:endParaRPr sz="1200">
              <a:solidFill>
                <a:schemeClr val="dk1"/>
              </a:solidFill>
              <a:latin typeface="Cambria"/>
              <a:ea typeface="Cambria"/>
              <a:cs typeface="Cambria"/>
              <a:sym typeface="Cambria"/>
            </a:endParaRPr>
          </a:p>
          <a:p>
            <a:pPr marL="457200" indent="-381000" algn="l" rtl="0">
              <a:spcBef>
                <a:spcPts val="90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 Write a program to read all the characters from the file(“data.txt”) and display in uppercase.</a:t>
            </a:r>
            <a:endParaRPr lang="en-US" sz="1200">
              <a:solidFill>
                <a:schemeClr val="dk1"/>
              </a:solidFill>
              <a:latin typeface="Cambria"/>
              <a:ea typeface="Cambria"/>
              <a:cs typeface="Cambria"/>
              <a:sym typeface="Cambria"/>
            </a:endParaRPr>
          </a:p>
          <a:p>
            <a:pPr marL="457200" indent="-381000" algn="l" rtl="0">
              <a:spcBef>
                <a:spcPts val="90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 Write a program in Python to find the number of characters in the first line of a text file (“data.txt”) using readlines().</a:t>
            </a:r>
            <a:endParaRPr lang="en-US" sz="1200">
              <a:solidFill>
                <a:schemeClr val="dk1"/>
              </a:solidFill>
              <a:latin typeface="Cambria"/>
              <a:ea typeface="Cambria"/>
              <a:cs typeface="Cambria"/>
              <a:sym typeface="Cambria"/>
            </a:endParaRPr>
          </a:p>
          <a:p>
            <a:pPr marL="457200" indent="-381000" algn="l" rtl="0">
              <a:spcBef>
                <a:spcPts val="90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Write a program to read all the characters from the file(“data.txt”) and display in uppercase</a:t>
            </a:r>
            <a:endParaRPr lang="en-US" sz="1200">
              <a:solidFill>
                <a:schemeClr val="dk1"/>
              </a:solidFill>
              <a:latin typeface="Cambria"/>
              <a:ea typeface="Cambria"/>
              <a:cs typeface="Cambria"/>
              <a:sym typeface="Cambria"/>
            </a:endParaRPr>
          </a:p>
          <a:p>
            <a:pPr marL="457200" indent="-381000" algn="l" rtl="0">
              <a:spcBef>
                <a:spcPts val="900"/>
              </a:spcBef>
              <a:spcAft>
                <a:spcPts val="0"/>
              </a:spcAft>
              <a:buClr>
                <a:schemeClr val="dk1"/>
              </a:buClr>
              <a:buSzPts val="1200"/>
              <a:buFont typeface="Cambria"/>
              <a:buAutoNum type="arabicPeriod"/>
            </a:pPr>
            <a:endParaRPr lang="en-US" sz="1200">
              <a:solidFill>
                <a:schemeClr val="dk1"/>
              </a:solidFill>
              <a:latin typeface="Cambria"/>
              <a:ea typeface="Cambria"/>
              <a:cs typeface="Cambria"/>
              <a:sym typeface="Cambria"/>
            </a:endParaRPr>
          </a:p>
          <a:p>
            <a:pPr marL="457200" indent="-381000" algn="l" rtl="0">
              <a:spcBef>
                <a:spcPts val="900"/>
              </a:spcBef>
              <a:spcAft>
                <a:spcPts val="0"/>
              </a:spcAft>
              <a:buClr>
                <a:schemeClr val="dk1"/>
              </a:buClr>
              <a:buSzPts val="1200"/>
              <a:buFont typeface="Cambria"/>
              <a:buAutoNum type="arabicPeriod"/>
            </a:pPr>
            <a:r>
              <a:rPr lang="en-US" sz="1200">
                <a:solidFill>
                  <a:schemeClr val="dk1"/>
                </a:solidFill>
                <a:latin typeface="Cambria"/>
                <a:ea typeface="Cambria"/>
                <a:cs typeface="Cambria"/>
                <a:sym typeface="Cambria"/>
              </a:rPr>
              <a:t>Write a program to count the number of vowels in a file.</a:t>
            </a:r>
          </a:p>
          <a:p>
            <a:pPr marL="457200" indent="-381000" algn="l" rtl="0">
              <a:spcBef>
                <a:spcPts val="900"/>
              </a:spcBef>
              <a:spcAft>
                <a:spcPts val="0"/>
              </a:spcAft>
              <a:buClr>
                <a:schemeClr val="dk1"/>
              </a:buClr>
              <a:buSzPts val="1200"/>
              <a:buFont typeface="Cambria"/>
              <a:buAutoNum type="arabicPeriod"/>
            </a:pPr>
            <a:r>
              <a:rPr lang="en-US" sz="1200">
                <a:solidFill>
                  <a:schemeClr val="dk1"/>
                </a:solidFill>
                <a:latin typeface="Cambria"/>
                <a:ea typeface="Cambria"/>
                <a:cs typeface="Cambria"/>
                <a:sym typeface="Cambria"/>
              </a:rPr>
              <a:t>Write a program to write the following data in a file “data.txt”.</a:t>
            </a:r>
          </a:p>
          <a:p>
            <a:pPr marL="457200" indent="-381000" algn="l" rtl="0">
              <a:spcBef>
                <a:spcPts val="900"/>
              </a:spcBef>
              <a:spcAft>
                <a:spcPts val="0"/>
              </a:spcAft>
              <a:buClr>
                <a:schemeClr val="dk1"/>
              </a:buClr>
              <a:buSzPts val="1200"/>
              <a:buFont typeface="Cambria"/>
              <a:buAutoNum type="arabicPeriod"/>
            </a:pPr>
            <a:r>
              <a:rPr lang="en-US" sz="1200">
                <a:solidFill>
                  <a:schemeClr val="dk1"/>
                </a:solidFill>
                <a:latin typeface="Cambria"/>
                <a:ea typeface="Cambria"/>
                <a:cs typeface="Cambria"/>
                <a:sym typeface="Cambria"/>
              </a:rPr>
              <a:t> Write a program to read data from “data.txt” and write in another file “dest.txt”</a:t>
            </a:r>
          </a:p>
          <a:p>
            <a:pPr marL="457200" indent="-381000" algn="l" rtl="0">
              <a:spcBef>
                <a:spcPts val="900"/>
              </a:spcBef>
              <a:spcAft>
                <a:spcPts val="0"/>
              </a:spcAft>
              <a:buClr>
                <a:schemeClr val="dk1"/>
              </a:buClr>
              <a:buSzPts val="1200"/>
              <a:buFont typeface="Cambria"/>
              <a:buAutoNum type="arabicPeriod"/>
            </a:pPr>
            <a:r>
              <a:rPr lang="en-US" sz="1200">
                <a:solidFill>
                  <a:schemeClr val="dk1"/>
                </a:solidFill>
                <a:latin typeface="Cambria"/>
                <a:ea typeface="Cambria"/>
                <a:cs typeface="Cambria"/>
                <a:sym typeface="Cambria"/>
              </a:rPr>
              <a:t> Write a program to read all data from “data.txt” and write in another file “dest.txt” except the vowels.</a:t>
            </a:r>
          </a:p>
          <a:p>
            <a:pPr marL="457200" indent="-381000" algn="l" rtl="0">
              <a:spcBef>
                <a:spcPts val="900"/>
              </a:spcBef>
              <a:spcAft>
                <a:spcPts val="0"/>
              </a:spcAft>
              <a:buClr>
                <a:schemeClr val="dk1"/>
              </a:buClr>
              <a:buSzPts val="1200"/>
              <a:buFont typeface="Cambria"/>
              <a:buAutoNum type="arabicPeriod"/>
            </a:pPr>
            <a:r>
              <a:rPr lang="en-US" sz="1200">
                <a:solidFill>
                  <a:schemeClr val="dk1"/>
                </a:solidFill>
                <a:latin typeface="Cambria"/>
                <a:ea typeface="Cambria"/>
                <a:cs typeface="Cambria"/>
                <a:sym typeface="Cambria"/>
              </a:rPr>
              <a:t>Write a program to read data from the file “data.txt” and count the frequency of word input from the user.</a:t>
            </a:r>
          </a:p>
          <a:p>
            <a:pPr marL="457200" indent="-381000" algn="l" rtl="0">
              <a:spcBef>
                <a:spcPts val="900"/>
              </a:spcBef>
              <a:spcAft>
                <a:spcPts val="0"/>
              </a:spcAft>
              <a:buClr>
                <a:schemeClr val="dk1"/>
              </a:buClr>
              <a:buSzPts val="1200"/>
              <a:buFont typeface="Cambria"/>
              <a:buAutoNum type="arabicPeriod"/>
            </a:pPr>
            <a:endParaRPr lang="en-US" sz="1200">
              <a:solidFill>
                <a:schemeClr val="dk1"/>
              </a:solidFill>
              <a:latin typeface="Cambria"/>
              <a:ea typeface="Cambria"/>
              <a:cs typeface="Cambria"/>
              <a:sym typeface="Cambria"/>
            </a:endParaRPr>
          </a:p>
          <a:p>
            <a:pPr marL="76200" indent="0" algn="l" rtl="0">
              <a:spcBef>
                <a:spcPts val="900"/>
              </a:spcBef>
              <a:spcAft>
                <a:spcPts val="0"/>
              </a:spcAft>
              <a:buFont typeface="Cambria"/>
              <a:buNone/>
            </a:pPr>
            <a:endParaRPr sz="1200">
              <a:solidFill>
                <a:schemeClr val="dk1"/>
              </a:solidFill>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Google Shape;127;p23"/>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128" name="Google Shape;128;p23"/>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129" name="Google Shape;129;p23"/>
          <p:cNvSpPr txBox="1"/>
          <p:nvPr/>
        </p:nvSpPr>
        <p:spPr>
          <a:xfrm>
            <a:off x="243831" y="566425"/>
            <a:ext cx="2393296" cy="1576439"/>
          </a:xfrm>
          <a:prstGeom prst="rect">
            <a:avLst/>
          </a:prstGeom>
          <a:noFill/>
          <a:ln w="9525" cap="flat" cmpd="sng">
            <a:solidFill>
              <a:schemeClr val="dk1"/>
            </a:solidFill>
            <a:prstDash val="solid"/>
            <a:round/>
            <a:headEnd type="none" w="sm" len="sm"/>
            <a:tailEnd type="none" w="sm" len="sm"/>
          </a:ln>
        </p:spPr>
        <p:txBody>
          <a:bodyPr wrap="square" lIns="91425" tIns="91425" rIns="91425" bIns="91425" anchor="t">
            <a:spAutoFit/>
          </a:bodyPr>
          <a:lstStyle/>
          <a:p>
            <a:pPr marL="0" indent="0" algn="l" rtl="0">
              <a:spcBef>
                <a:spcPts val="900"/>
              </a:spcBef>
              <a:spcAft>
                <a:spcPts val="0"/>
              </a:spcAft>
              <a:buNone/>
            </a:pPr>
            <a:r>
              <a:rPr lang="en" sz="1200" b="1">
                <a:solidFill>
                  <a:schemeClr val="dk1"/>
                </a:solidFill>
                <a:latin typeface="Cambria"/>
                <a:ea typeface="Cambria"/>
                <a:cs typeface="Cambria"/>
                <a:sym typeface="Cambria"/>
              </a:rPr>
              <a:t>HOMEWORK SOLUTION</a:t>
            </a:r>
            <a:endParaRPr sz="1200">
              <a:solidFill>
                <a:schemeClr val="dk1"/>
              </a:solidFill>
              <a:latin typeface="Cambria"/>
              <a:ea typeface="Cambria"/>
              <a:cs typeface="Cambria"/>
              <a:sym typeface="Cambria"/>
            </a:endParaRPr>
          </a:p>
          <a:p>
            <a:pPr marL="0" indent="0" algn="l" rtl="0">
              <a:spcBef>
                <a:spcPts val="900"/>
              </a:spcBef>
              <a:spcAft>
                <a:spcPts val="0"/>
              </a:spcAft>
              <a:buNone/>
            </a:pPr>
            <a:r>
              <a:rPr lang="en" sz="1100" i="1">
                <a:solidFill>
                  <a:srgbClr val="60A0B0"/>
                </a:solidFill>
                <a:latin typeface="Consolas"/>
                <a:ea typeface="Consolas"/>
                <a:cs typeface="Consolas"/>
                <a:sym typeface="Consolas"/>
              </a:rPr>
              <a:t>#TASK 1</a:t>
            </a:r>
            <a:br>
              <a:rPr lang="en" sz="1200">
                <a:solidFill>
                  <a:schemeClr val="dk1"/>
                </a:solidFill>
                <a:latin typeface="Cambria"/>
                <a:ea typeface="Cambria"/>
                <a:cs typeface="Cambria"/>
                <a:sym typeface="Cambria"/>
              </a:rPr>
            </a:b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f = open("data.txt", 'r')</a:t>
            </a:r>
          </a:p>
          <a:p>
            <a:pPr marL="0" indent="0" algn="l" rtl="0">
              <a:spcBef>
                <a:spcPts val="900"/>
              </a:spcBef>
              <a:spcAft>
                <a:spcPts val="0"/>
              </a:spcAft>
              <a:buNone/>
            </a:pPr>
            <a:r>
              <a:rPr lang="en" sz="1100">
                <a:solidFill>
                  <a:schemeClr val="dk1"/>
                </a:solidFill>
                <a:latin typeface="Consolas"/>
                <a:ea typeface="Consolas"/>
                <a:cs typeface="Consolas"/>
                <a:sym typeface="Consolas"/>
              </a:rPr>
              <a:t>d = f.read( )</a:t>
            </a:r>
          </a:p>
          <a:p>
            <a:pPr marL="0" indent="0" algn="l" rtl="0">
              <a:spcBef>
                <a:spcPts val="900"/>
              </a:spcBef>
              <a:spcAft>
                <a:spcPts val="0"/>
              </a:spcAft>
              <a:buNone/>
            </a:pPr>
            <a:r>
              <a:rPr lang="en" sz="1100">
                <a:solidFill>
                  <a:schemeClr val="dk1"/>
                </a:solidFill>
                <a:latin typeface="Consolas"/>
                <a:ea typeface="Consolas"/>
                <a:cs typeface="Consolas"/>
                <a:sym typeface="Consolas"/>
              </a:rPr>
              <a:t>print(d.upper( ))</a:t>
            </a:r>
          </a:p>
        </p:txBody>
      </p:sp>
      <p:sp>
        <p:nvSpPr>
          <p:cNvPr id="130" name="Google Shape;130;p23"/>
          <p:cNvSpPr txBox="1"/>
          <p:nvPr/>
        </p:nvSpPr>
        <p:spPr>
          <a:xfrm>
            <a:off x="3441325" y="566425"/>
            <a:ext cx="3000000" cy="1576439"/>
          </a:xfrm>
          <a:prstGeom prst="rect">
            <a:avLst/>
          </a:prstGeom>
          <a:noFill/>
          <a:ln w="9525" cap="flat" cmpd="sng">
            <a:solidFill>
              <a:schemeClr val="dk1"/>
            </a:solidFill>
            <a:prstDash val="solid"/>
            <a:round/>
            <a:headEnd type="none" w="sm" len="sm"/>
            <a:tailEnd type="none" w="sm" len="sm"/>
          </a:ln>
        </p:spPr>
        <p:txBody>
          <a:bodyPr wrap="square" lIns="91425" tIns="91425" rIns="91425" bIns="91425" anchor="t">
            <a:spAutoFit/>
          </a:bodyPr>
          <a:lstStyle/>
          <a:p>
            <a:pPr marL="0" indent="0" algn="l" rtl="0">
              <a:spcBef>
                <a:spcPts val="900"/>
              </a:spcBef>
              <a:spcAft>
                <a:spcPts val="0"/>
              </a:spcAft>
              <a:buNone/>
            </a:pPr>
            <a:r>
              <a:rPr lang="en" sz="1200" b="1">
                <a:solidFill>
                  <a:schemeClr val="dk1"/>
                </a:solidFill>
                <a:latin typeface="Cambria"/>
                <a:ea typeface="Cambria"/>
                <a:cs typeface="Cambria"/>
                <a:sym typeface="Cambria"/>
              </a:rPr>
              <a:t>HOMEWORK SOLUTION</a:t>
            </a:r>
            <a:endParaRPr sz="1200">
              <a:solidFill>
                <a:schemeClr val="dk1"/>
              </a:solidFill>
              <a:latin typeface="Cambria"/>
              <a:ea typeface="Cambria"/>
              <a:cs typeface="Cambria"/>
              <a:sym typeface="Cambria"/>
            </a:endParaRPr>
          </a:p>
          <a:p>
            <a:pPr marL="0" indent="0" algn="l" rtl="0">
              <a:spcBef>
                <a:spcPts val="900"/>
              </a:spcBef>
              <a:spcAft>
                <a:spcPts val="0"/>
              </a:spcAft>
              <a:buNone/>
            </a:pPr>
            <a:r>
              <a:rPr lang="en" sz="1100" i="1">
                <a:solidFill>
                  <a:srgbClr val="60A0B0"/>
                </a:solidFill>
                <a:latin typeface="Consolas"/>
                <a:ea typeface="Consolas"/>
                <a:cs typeface="Consolas"/>
                <a:sym typeface="Consolas"/>
              </a:rPr>
              <a:t>#TASK 2</a:t>
            </a:r>
            <a:br>
              <a:rPr lang="en" sz="1200">
                <a:solidFill>
                  <a:schemeClr val="dk1"/>
                </a:solidFill>
                <a:latin typeface="Cambria"/>
                <a:ea typeface="Cambria"/>
                <a:cs typeface="Cambria"/>
                <a:sym typeface="Cambria"/>
              </a:rPr>
            </a:b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f = open("data.txt", 'r')</a:t>
            </a:r>
          </a:p>
          <a:p>
            <a:pPr marL="0" indent="0" algn="l" rtl="0">
              <a:spcBef>
                <a:spcPts val="900"/>
              </a:spcBef>
              <a:spcAft>
                <a:spcPts val="0"/>
              </a:spcAft>
              <a:buNone/>
            </a:pPr>
            <a:r>
              <a:rPr lang="en" sz="1100">
                <a:solidFill>
                  <a:schemeClr val="dk1"/>
                </a:solidFill>
                <a:latin typeface="Consolas"/>
                <a:ea typeface="Consolas"/>
                <a:cs typeface="Consolas"/>
                <a:sym typeface="Consolas"/>
              </a:rPr>
              <a:t>d = f.readlines( )</a:t>
            </a:r>
          </a:p>
          <a:p>
            <a:pPr marL="0" indent="0" algn="l" rtl="0">
              <a:spcBef>
                <a:spcPts val="900"/>
              </a:spcBef>
              <a:spcAft>
                <a:spcPts val="0"/>
              </a:spcAft>
              <a:buNone/>
            </a:pPr>
            <a:r>
              <a:rPr lang="en" sz="1100">
                <a:solidFill>
                  <a:schemeClr val="dk1"/>
                </a:solidFill>
                <a:latin typeface="Consolas"/>
                <a:ea typeface="Consolas"/>
                <a:cs typeface="Consolas"/>
                <a:sym typeface="Consolas"/>
              </a:rPr>
              <a:t>print(len(d[0]))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Google Shape;142;p25"/>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143" name="Google Shape;143;p2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144" name="Google Shape;144;p25"/>
          <p:cNvSpPr txBox="1"/>
          <p:nvPr/>
        </p:nvSpPr>
        <p:spPr>
          <a:xfrm>
            <a:off x="3022950" y="2167225"/>
            <a:ext cx="5262300" cy="585000"/>
          </a:xfrm>
          <a:prstGeom prst="rect">
            <a:avLst/>
          </a:prstGeom>
          <a:noFill/>
          <a:ln>
            <a:noFill/>
          </a:ln>
        </p:spPr>
        <p:txBody>
          <a:bodyPr wrap="square" lIns="91425" tIns="91425" rIns="91425" bIns="91425" anchor="t">
            <a:spAutoFit/>
          </a:bodyPr>
          <a:lstStyle/>
          <a:p>
            <a:pPr marL="0" indent="0" algn="l" rtl="0">
              <a:spcBef>
                <a:spcPts val="0"/>
              </a:spcBef>
              <a:spcAft>
                <a:spcPts val="0"/>
              </a:spcAft>
              <a:buNone/>
            </a:pPr>
            <a:r>
              <a:rPr lang="en" sz="2600" b="1">
                <a:solidFill>
                  <a:schemeClr val="dk2"/>
                </a:solidFill>
              </a:rPr>
              <a:t>THANK - YOU</a:t>
            </a:r>
            <a:endParaRPr sz="2600" b="1">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Google Shape;61;p14"/>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62" name="Google Shape;62;p14"/>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63" name="Google Shape;63;p14"/>
          <p:cNvSpPr txBox="1"/>
          <p:nvPr/>
        </p:nvSpPr>
        <p:spPr>
          <a:xfrm>
            <a:off x="764776" y="379905"/>
            <a:ext cx="7893900" cy="421500"/>
          </a:xfrm>
          <a:prstGeom prst="rect">
            <a:avLst/>
          </a:prstGeom>
          <a:noFill/>
          <a:ln>
            <a:noFill/>
          </a:ln>
        </p:spPr>
        <p:txBody>
          <a:bodyPr wrap="square" lIns="91425" tIns="45700" rIns="91425" bIns="45700" anchor="ctr">
            <a:normAutofit fontScale="62500" lnSpcReduction="20000"/>
          </a:bodyPr>
          <a:lstStyle/>
          <a:p>
            <a:pPr marL="0" indent="0" algn="ctr" rtl="0">
              <a:lnSpc>
                <a:spcPct val="90000"/>
              </a:lnSpc>
              <a:spcBef>
                <a:spcPts val="0"/>
              </a:spcBef>
              <a:spcAft>
                <a:spcPts val="0"/>
              </a:spcAft>
              <a:buNone/>
            </a:pPr>
            <a:r>
              <a:rPr lang="en" sz="4600" b="1">
                <a:solidFill>
                  <a:srgbClr val="000000"/>
                </a:solidFill>
                <a:latin typeface="Trebuchet MS"/>
                <a:ea typeface="Trebuchet MS"/>
                <a:cs typeface="Trebuchet MS"/>
                <a:sym typeface="Trebuchet MS"/>
              </a:rPr>
              <a:t>Learning Outcomes</a:t>
            </a:r>
            <a:endParaRPr sz="4600" b="1">
              <a:solidFill>
                <a:srgbClr val="000000"/>
              </a:solidFill>
              <a:latin typeface="Trebuchet MS"/>
              <a:ea typeface="Trebuchet MS"/>
              <a:cs typeface="Trebuchet MS"/>
              <a:sym typeface="Trebuchet MS"/>
            </a:endParaRPr>
          </a:p>
        </p:txBody>
      </p:sp>
      <p:sp>
        <p:nvSpPr>
          <p:cNvPr id="64" name="Google Shape;64;p14"/>
          <p:cNvSpPr txBox="1"/>
          <p:nvPr/>
        </p:nvSpPr>
        <p:spPr>
          <a:xfrm>
            <a:off x="1056850" y="1230425"/>
            <a:ext cx="3000000" cy="780232"/>
          </a:xfrm>
          <a:prstGeom prst="rect">
            <a:avLst/>
          </a:prstGeom>
          <a:noFill/>
          <a:ln>
            <a:noFill/>
          </a:ln>
        </p:spPr>
        <p:txBody>
          <a:bodyPr wrap="square" lIns="91425" tIns="91425" rIns="91425" bIns="91425" anchor="t">
            <a:spAutoFit/>
          </a:bodyPr>
          <a:lstStyle/>
          <a:p>
            <a:pPr marL="457200" indent="-381000" algn="l" rtl="0">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Reading Files</a:t>
            </a:r>
          </a:p>
          <a:p>
            <a:pPr marL="457200" indent="-381000" algn="l" rtl="0">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Writing files</a:t>
            </a:r>
          </a:p>
          <a:p>
            <a:pPr marL="457200" indent="-381000" algn="l" rtl="0">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Reading CSV files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oogle Shape;69;p15"/>
          <p:cNvPicPr preferRelativeResize="0"/>
          <p:nvPr/>
        </p:nvPicPr>
        <p:blipFill>
          <a:blip r:embed="rId1">
            <a:alphaModFix/>
          </a:blip>
          <a:srcRect/>
          <a:stretch>
            <a:fillRect/>
          </a:stretch>
        </p:blipFill>
        <p:spPr>
          <a:xfrm>
            <a:off x="1" y="0"/>
            <a:ext cx="9144000" cy="5143500"/>
          </a:xfrm>
          <a:prstGeom prst="rect">
            <a:avLst/>
          </a:prstGeom>
          <a:noFill/>
          <a:ln>
            <a:noFill/>
          </a:ln>
        </p:spPr>
      </p:pic>
      <p:pic>
        <p:nvPicPr>
          <p:cNvPr id="70" name="Google Shape;70;p1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71" name="Google Shape;71;p15"/>
          <p:cNvSpPr txBox="1"/>
          <p:nvPr/>
        </p:nvSpPr>
        <p:spPr>
          <a:xfrm>
            <a:off x="0" y="508700"/>
            <a:ext cx="8616300" cy="4887624"/>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r>
              <a:rPr lang="en" sz="1200" i="1">
                <a:solidFill>
                  <a:srgbClr val="4F81BD"/>
                </a:solidFill>
                <a:latin typeface="Calibri"/>
                <a:ea typeface="Calibri"/>
                <a:cs typeface="Calibri"/>
                <a:sym typeface="Calibri"/>
              </a:rPr>
              <a:t>1. Reading Files</a:t>
            </a:r>
            <a:endParaRPr lang="en-US" sz="1200" i="1">
              <a:solidFill>
                <a:srgbClr val="4F81BD"/>
              </a:solidFill>
              <a:latin typeface="Calibri"/>
              <a:ea typeface="Calibri"/>
              <a:cs typeface="Calibri"/>
              <a:sym typeface="Calibri"/>
            </a:endParaRPr>
          </a:p>
          <a:p>
            <a:pPr marL="0" indent="0" algn="l" rtl="0">
              <a:spcBef>
                <a:spcPts val="1000"/>
              </a:spcBef>
              <a:spcAft>
                <a:spcPts val="0"/>
              </a:spcAft>
              <a:buNone/>
            </a:pPr>
            <a:r>
              <a:rPr lang="en-US" sz="1200" i="1">
                <a:solidFill>
                  <a:schemeClr val="tx1"/>
                </a:solidFill>
                <a:latin typeface="Calibri"/>
                <a:ea typeface="Calibri"/>
                <a:cs typeface="Calibri"/>
                <a:sym typeface="Calibri"/>
              </a:rPr>
              <a:t>There are no modules required as Python by default has the file input/output methods. when opening files we create an instance of the object as shown below</a:t>
            </a:r>
          </a:p>
          <a:p>
            <a:pPr marL="0" indent="0" algn="l" rtl="0">
              <a:spcBef>
                <a:spcPts val="1000"/>
              </a:spcBef>
              <a:spcAft>
                <a:spcPts val="0"/>
              </a:spcAft>
              <a:buNone/>
            </a:pPr>
            <a:r>
              <a:rPr lang="en-US" sz="1200" b="1" i="1">
                <a:solidFill>
                  <a:schemeClr val="tx1"/>
                </a:solidFill>
                <a:latin typeface="Calibri"/>
                <a:ea typeface="Calibri"/>
                <a:cs typeface="Calibri"/>
                <a:sym typeface="Calibri"/>
              </a:rPr>
              <a:t>NOTE: we must always close the file when we open it</a:t>
            </a:r>
          </a:p>
          <a:p>
            <a:pPr marL="0" indent="0" algn="l" rtl="0">
              <a:spcBef>
                <a:spcPts val="1000"/>
              </a:spcBef>
              <a:spcAft>
                <a:spcPts val="0"/>
              </a:spcAft>
              <a:buNone/>
            </a:pPr>
            <a:r>
              <a:rPr lang="en-US" sz="1200" b="0" i="0">
                <a:solidFill>
                  <a:schemeClr val="tx1"/>
                </a:solidFill>
                <a:latin typeface="Consolas"/>
                <a:ea typeface="Consolas"/>
                <a:cs typeface="Consolas"/>
                <a:sym typeface="Calibri"/>
              </a:rPr>
              <a:t>f = open('test. txt', mode = 'r')</a:t>
            </a:r>
          </a:p>
          <a:p>
            <a:pPr marL="0" indent="0" algn="l" rtl="0">
              <a:spcBef>
                <a:spcPts val="1000"/>
              </a:spcBef>
              <a:spcAft>
                <a:spcPts val="0"/>
              </a:spcAft>
              <a:buNone/>
            </a:pPr>
            <a:r>
              <a:rPr lang="en-US" sz="1200" b="0" i="0">
                <a:solidFill>
                  <a:schemeClr val="tx1"/>
                </a:solidFill>
                <a:latin typeface="Consolas"/>
                <a:ea typeface="Consolas"/>
                <a:cs typeface="Consolas"/>
                <a:sym typeface="Calibri"/>
              </a:rPr>
              <a:t>print(f.name)</a:t>
            </a:r>
          </a:p>
          <a:p>
            <a:pPr marL="0" indent="0" algn="l" rtl="0">
              <a:spcBef>
                <a:spcPts val="1000"/>
              </a:spcBef>
              <a:spcAft>
                <a:spcPts val="0"/>
              </a:spcAft>
              <a:buNone/>
            </a:pPr>
            <a:r>
              <a:rPr lang="en-US" sz="1200" b="0" i="0">
                <a:solidFill>
                  <a:schemeClr val="tx1"/>
                </a:solidFill>
                <a:latin typeface="Consolas"/>
                <a:ea typeface="Consolas"/>
                <a:cs typeface="Consolas"/>
                <a:sym typeface="Calibri"/>
              </a:rPr>
              <a:t>print(f.mode)</a:t>
            </a:r>
          </a:p>
          <a:p>
            <a:pPr marL="0" indent="0" algn="l" rtl="0">
              <a:spcBef>
                <a:spcPts val="1000"/>
              </a:spcBef>
              <a:spcAft>
                <a:spcPts val="0"/>
              </a:spcAft>
              <a:buNone/>
            </a:pPr>
            <a:r>
              <a:rPr lang="en-US" sz="1200" b="0" i="0">
                <a:solidFill>
                  <a:schemeClr val="tx1"/>
                </a:solidFill>
                <a:latin typeface="Consolas"/>
                <a:ea typeface="Consolas"/>
                <a:cs typeface="Consolas"/>
                <a:sym typeface="Calibri"/>
              </a:rPr>
              <a:t>f.close()</a:t>
            </a:r>
          </a:p>
          <a:p>
            <a:pPr marL="0" indent="0" algn="l" rtl="0">
              <a:spcBef>
                <a:spcPts val="1000"/>
              </a:spcBef>
              <a:spcAft>
                <a:spcPts val="0"/>
              </a:spcAft>
              <a:buNone/>
            </a:pPr>
            <a:r>
              <a:rPr lang="en-US" sz="1200" b="0" i="0">
                <a:solidFill>
                  <a:schemeClr val="tx1"/>
                </a:solidFill>
                <a:latin typeface="Consolas"/>
                <a:ea typeface="Consolas"/>
                <a:cs typeface="Consolas"/>
                <a:sym typeface="Calibri"/>
              </a:rPr>
              <a:t>test.txt</a:t>
            </a:r>
          </a:p>
          <a:p>
            <a:pPr marL="0" indent="0" algn="l" rtl="0">
              <a:spcBef>
                <a:spcPts val="1000"/>
              </a:spcBef>
              <a:spcAft>
                <a:spcPts val="0"/>
              </a:spcAft>
              <a:buNone/>
            </a:pPr>
            <a:r>
              <a:rPr lang="en-US" sz="1200" b="0" i="0">
                <a:solidFill>
                  <a:schemeClr val="tx1"/>
                </a:solidFill>
                <a:latin typeface="Consolas"/>
                <a:ea typeface="Consolas"/>
                <a:cs typeface="Consolas"/>
                <a:sym typeface="Calibri"/>
              </a:rPr>
              <a:t>r</a:t>
            </a:r>
          </a:p>
          <a:p>
            <a:pPr marL="0" indent="0" algn="l" rtl="0">
              <a:spcBef>
                <a:spcPts val="1000"/>
              </a:spcBef>
              <a:spcAft>
                <a:spcPts val="0"/>
              </a:spcAft>
              <a:buNone/>
            </a:pPr>
            <a:r>
              <a:rPr lang="en-US" sz="1200" b="0" i="0">
                <a:solidFill>
                  <a:schemeClr val="tx1"/>
                </a:solidFill>
                <a:latin typeface="Consolas"/>
                <a:ea typeface="Consolas"/>
                <a:cs typeface="Consolas"/>
                <a:sym typeface="Calibri"/>
              </a:rPr>
              <a:t>A file can be opened in multiple modes. read() and write() are most commonly used modes</a:t>
            </a:r>
          </a:p>
          <a:p>
            <a:pPr marL="0" indent="0" algn="l" rtl="0">
              <a:spcBef>
                <a:spcPts val="1000"/>
              </a:spcBef>
              <a:spcAft>
                <a:spcPts val="0"/>
              </a:spcAft>
              <a:buNone/>
            </a:pPr>
            <a:endParaRPr lang="en-US" sz="1200" b="0" i="0">
              <a:solidFill>
                <a:schemeClr val="tx1"/>
              </a:solidFill>
              <a:latin typeface="Consolas"/>
              <a:ea typeface="Consolas"/>
              <a:cs typeface="Consolas"/>
              <a:sym typeface="Calibri"/>
            </a:endParaRPr>
          </a:p>
          <a:p>
            <a:pPr marL="0" indent="0" algn="l" rtl="0">
              <a:spcBef>
                <a:spcPts val="1000"/>
              </a:spcBef>
              <a:spcAft>
                <a:spcPts val="0"/>
              </a:spcAft>
              <a:buNone/>
            </a:pPr>
            <a:endParaRPr lang="en-US" sz="1200" b="1" i="1">
              <a:solidFill>
                <a:schemeClr val="tx1"/>
              </a:solidFill>
              <a:latin typeface="Calibri"/>
              <a:ea typeface="Calibri"/>
              <a:cs typeface="Calibri"/>
              <a:sym typeface="Calibri"/>
            </a:endParaRPr>
          </a:p>
          <a:p>
            <a:pPr marL="0" indent="0" algn="l" rtl="0">
              <a:spcBef>
                <a:spcPts val="1000"/>
              </a:spcBef>
              <a:spcAft>
                <a:spcPts val="0"/>
              </a:spcAft>
              <a:buNone/>
            </a:pPr>
            <a:endParaRPr lang="en-US" sz="1200" b="1" i="1">
              <a:solidFill>
                <a:schemeClr val="tx1"/>
              </a:solidFill>
              <a:latin typeface="Calibri"/>
              <a:ea typeface="Calibri"/>
              <a:cs typeface="Calibri"/>
              <a:sym typeface="Calibri"/>
            </a:endParaRPr>
          </a:p>
          <a:p>
            <a:pPr marL="0" indent="0" algn="l" rtl="0">
              <a:spcBef>
                <a:spcPts val="1000"/>
              </a:spcBef>
              <a:spcAft>
                <a:spcPts val="0"/>
              </a:spcAft>
              <a:buNone/>
            </a:pPr>
            <a:endParaRPr lang="en-US" sz="1200" i="1">
              <a:solidFill>
                <a:schemeClr val="tx1"/>
              </a:solidFill>
              <a:latin typeface="Calibri"/>
              <a:ea typeface="Calibri"/>
              <a:cs typeface="Calibri"/>
              <a:sym typeface="Calibri"/>
            </a:endParaRPr>
          </a:p>
          <a:p>
            <a:pPr marL="0" indent="0" algn="l" rtl="0">
              <a:spcBef>
                <a:spcPts val="1000"/>
              </a:spcBef>
              <a:spcAft>
                <a:spcPts val="0"/>
              </a:spcAft>
              <a:buNone/>
            </a:pPr>
            <a:endParaRPr lang="en-US" sz="1200" i="1">
              <a:solidFill>
                <a:srgbClr val="4F81BD"/>
              </a:solidFill>
              <a:latin typeface="Calibri"/>
              <a:ea typeface="Calibri"/>
              <a:cs typeface="Calibri"/>
              <a:sym typeface="Calibri"/>
            </a:endParaRPr>
          </a:p>
        </p:txBody>
      </p:sp>
      <p:sp>
        <p:nvSpPr>
          <p:cNvPr id="72" name="Google Shape;72;p15"/>
          <p:cNvSpPr txBox="1"/>
          <p:nvPr/>
        </p:nvSpPr>
        <p:spPr>
          <a:xfrm>
            <a:off x="96300" y="2454650"/>
            <a:ext cx="8951400" cy="366424"/>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endParaRPr sz="1200">
              <a:solidFill>
                <a:srgbClr val="4F81BD"/>
              </a:solidFill>
              <a:latin typeface="Calibri"/>
              <a:ea typeface="Calibri"/>
              <a:cs typeface="Calibri"/>
              <a:sym typeface="Calibri"/>
            </a:endParaRPr>
          </a:p>
        </p:txBody>
      </p:sp>
      <p:sp>
        <p:nvSpPr>
          <p:cNvPr id="73" name="Google Shape;73;p15"/>
          <p:cNvSpPr txBox="1"/>
          <p:nvPr/>
        </p:nvSpPr>
        <p:spPr>
          <a:xfrm>
            <a:off x="2893175" y="508700"/>
            <a:ext cx="3000000" cy="556091"/>
          </a:xfrm>
          <a:prstGeom prst="rect">
            <a:avLst/>
          </a:prstGeom>
          <a:noFill/>
          <a:ln>
            <a:noFill/>
          </a:ln>
        </p:spPr>
        <p:txBody>
          <a:bodyPr wrap="square" lIns="91425" tIns="91425" rIns="91425" bIns="91425" anchor="t">
            <a:spAutoFit/>
          </a:bodyPr>
          <a:lstStyle/>
          <a:p>
            <a:pPr marL="0" indent="0" algn="ctr" rtl="0">
              <a:spcBef>
                <a:spcPts val="1000"/>
              </a:spcBef>
              <a:spcAft>
                <a:spcPts val="0"/>
              </a:spcAft>
              <a:buNone/>
            </a:pPr>
            <a:endParaRPr sz="2400">
              <a:solidFill>
                <a:schemeClr val="dk1"/>
              </a:solidFill>
              <a:highlight>
                <a:schemeClr val="lt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oogle Shape;69;p15"/>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70" name="Google Shape;70;p1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71" name="Google Shape;71;p15"/>
          <p:cNvSpPr txBox="1"/>
          <p:nvPr/>
        </p:nvSpPr>
        <p:spPr>
          <a:xfrm>
            <a:off x="0" y="193900"/>
            <a:ext cx="8616300" cy="6975504"/>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r>
              <a:rPr lang="en" sz="1400" i="1">
                <a:solidFill>
                  <a:srgbClr val="4F81BD"/>
                </a:solidFill>
                <a:latin typeface="Calibri"/>
                <a:ea typeface="Calibri"/>
                <a:cs typeface="Calibri"/>
                <a:sym typeface="Calibri"/>
              </a:rPr>
              <a:t>There are 3 methods to read data from a file</a:t>
            </a:r>
            <a:endParaRPr lang="en-US" sz="1400" i="1">
              <a:solidFill>
                <a:srgbClr val="4F81BD"/>
              </a:solidFill>
              <a:latin typeface="Calibri"/>
              <a:ea typeface="Calibri"/>
              <a:cs typeface="Calibri"/>
              <a:sym typeface="Calibri"/>
            </a:endParaRPr>
          </a:p>
          <a:p>
            <a:pPr marL="342900" indent="-342900" algn="l" rtl="0">
              <a:spcBef>
                <a:spcPts val="1000"/>
              </a:spcBef>
              <a:spcAft>
                <a:spcPts val="0"/>
              </a:spcAft>
              <a:buFont typeface="+mj-lt"/>
              <a:buAutoNum type="arabicPeriod"/>
            </a:pPr>
            <a:r>
              <a:rPr lang="en-US" sz="1400" i="1">
                <a:solidFill>
                  <a:schemeClr val="tx1"/>
                </a:solidFill>
                <a:latin typeface="Calibri"/>
                <a:ea typeface="Calibri"/>
                <a:cs typeface="Calibri"/>
                <a:sym typeface="Calibri"/>
              </a:rPr>
              <a:t>read()</a:t>
            </a:r>
          </a:p>
          <a:p>
            <a:pPr marL="342900" indent="-342900" algn="l" rtl="0">
              <a:spcBef>
                <a:spcPts val="1000"/>
              </a:spcBef>
              <a:spcAft>
                <a:spcPts val="0"/>
              </a:spcAft>
              <a:buFont typeface="+mj-lt"/>
              <a:buAutoNum type="arabicPeriod"/>
            </a:pPr>
            <a:r>
              <a:rPr lang="en-US" sz="1400" i="1">
                <a:solidFill>
                  <a:schemeClr val="tx1"/>
                </a:solidFill>
                <a:latin typeface="Calibri"/>
                <a:ea typeface="Calibri"/>
                <a:cs typeface="Calibri"/>
                <a:sym typeface="Calibri"/>
              </a:rPr>
              <a:t>readline()</a:t>
            </a:r>
          </a:p>
          <a:p>
            <a:pPr marL="342900" indent="-342900" algn="l" rtl="0">
              <a:spcBef>
                <a:spcPts val="1000"/>
              </a:spcBef>
              <a:spcAft>
                <a:spcPts val="0"/>
              </a:spcAft>
              <a:buFont typeface="+mj-lt"/>
              <a:buAutoNum type="arabicPeriod"/>
            </a:pPr>
            <a:r>
              <a:rPr lang="en-US" sz="1400" i="1">
                <a:solidFill>
                  <a:schemeClr val="tx1"/>
                </a:solidFill>
                <a:latin typeface="Calibri"/>
                <a:ea typeface="Calibri"/>
                <a:cs typeface="Calibri"/>
                <a:sym typeface="Calibri"/>
              </a:rPr>
              <a:t>readlines()</a:t>
            </a:r>
          </a:p>
          <a:p>
            <a:pPr marL="0" indent="0" algn="l" rtl="0">
              <a:spcBef>
                <a:spcPts val="1000"/>
              </a:spcBef>
              <a:spcAft>
                <a:spcPts val="0"/>
              </a:spcAft>
              <a:buFont typeface="+mj-lt"/>
              <a:buNone/>
            </a:pPr>
            <a:r>
              <a:rPr lang="en-US" sz="1400" i="1">
                <a:solidFill>
                  <a:schemeClr val="tx1"/>
                </a:solidFill>
                <a:latin typeface="Calibri"/>
                <a:ea typeface="Calibri"/>
                <a:cs typeface="Calibri"/>
                <a:sym typeface="Calibri"/>
              </a:rPr>
              <a:t>The read() method reads the entire content of the file as a single string data</a:t>
            </a: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f = open('test. txt', 'r')</a:t>
            </a: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x = f.read()</a:t>
            </a: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print(x)</a:t>
            </a: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f.close()</a:t>
            </a:r>
          </a:p>
          <a:p>
            <a:pPr marL="0" indent="0" algn="l" rtl="0">
              <a:spcBef>
                <a:spcPts val="1000"/>
              </a:spcBef>
              <a:spcAft>
                <a:spcPts val="0"/>
              </a:spcAft>
              <a:buFont typeface="+mj-lt"/>
              <a:buNone/>
            </a:pPr>
            <a:r>
              <a:rPr lang="en-US" sz="800" i="0">
                <a:solidFill>
                  <a:schemeClr val="tx1"/>
                </a:solidFill>
                <a:latin typeface="Consolas"/>
                <a:ea typeface="Consolas"/>
                <a:cs typeface="Consolas"/>
                <a:sym typeface="Calibri"/>
              </a:rPr>
              <a:t>1) This is a test file!!</a:t>
            </a:r>
          </a:p>
          <a:p>
            <a:pPr marL="0" indent="0" algn="l" rtl="0">
              <a:spcBef>
                <a:spcPts val="1000"/>
              </a:spcBef>
              <a:spcAft>
                <a:spcPts val="0"/>
              </a:spcAft>
              <a:buFont typeface="+mj-lt"/>
              <a:buNone/>
            </a:pPr>
            <a:r>
              <a:rPr lang="en-US" sz="800" i="0">
                <a:solidFill>
                  <a:schemeClr val="tx1"/>
                </a:solidFill>
                <a:latin typeface="Consolas"/>
                <a:ea typeface="Consolas"/>
                <a:cs typeface="Consolas"/>
                <a:sym typeface="Calibri"/>
              </a:rPr>
              <a:t>2) This is the second line</a:t>
            </a:r>
          </a:p>
          <a:p>
            <a:pPr marL="0" indent="0" algn="l" rtl="0">
              <a:spcBef>
                <a:spcPts val="1000"/>
              </a:spcBef>
              <a:spcAft>
                <a:spcPts val="0"/>
              </a:spcAft>
              <a:buFont typeface="+mj-lt"/>
              <a:buNone/>
            </a:pPr>
            <a:r>
              <a:rPr lang="en-US" sz="800" i="0">
                <a:solidFill>
                  <a:schemeClr val="tx1"/>
                </a:solidFill>
                <a:latin typeface="Consolas"/>
                <a:ea typeface="Consolas"/>
                <a:cs typeface="Consolas"/>
                <a:sym typeface="Calibri"/>
              </a:rPr>
              <a:t>3) This is the third line</a:t>
            </a:r>
          </a:p>
          <a:p>
            <a:pPr marL="0" indent="0" algn="l" rtl="0">
              <a:spcBef>
                <a:spcPts val="1000"/>
              </a:spcBef>
              <a:spcAft>
                <a:spcPts val="0"/>
              </a:spcAft>
              <a:buFont typeface="+mj-lt"/>
              <a:buNone/>
            </a:pPr>
            <a:r>
              <a:rPr lang="en-US" sz="800" i="0">
                <a:solidFill>
                  <a:schemeClr val="tx1"/>
                </a:solidFill>
                <a:latin typeface="Consolas"/>
                <a:ea typeface="Consolas"/>
                <a:cs typeface="Consolas"/>
                <a:sym typeface="Calibri"/>
              </a:rPr>
              <a:t>4) This is the fourth line</a:t>
            </a:r>
          </a:p>
          <a:p>
            <a:pPr marL="0" indent="0" algn="l" rtl="0">
              <a:spcBef>
                <a:spcPts val="1000"/>
              </a:spcBef>
              <a:spcAft>
                <a:spcPts val="0"/>
              </a:spcAft>
              <a:buFont typeface="+mj-lt"/>
              <a:buNone/>
            </a:pPr>
            <a:r>
              <a:rPr lang="en-US" sz="800" i="0">
                <a:solidFill>
                  <a:schemeClr val="tx1"/>
                </a:solidFill>
                <a:latin typeface="Consolas"/>
                <a:ea typeface="Consolas"/>
                <a:cs typeface="Consolas"/>
                <a:sym typeface="Calibri"/>
              </a:rPr>
              <a:t>5) This is the fifth line</a:t>
            </a:r>
          </a:p>
          <a:p>
            <a:pPr marL="0" indent="0" algn="l" rtl="0">
              <a:spcBef>
                <a:spcPts val="1000"/>
              </a:spcBef>
              <a:spcAft>
                <a:spcPts val="0"/>
              </a:spcAft>
              <a:buFont typeface="+mj-lt"/>
              <a:buNone/>
            </a:pPr>
            <a:r>
              <a:rPr lang="en-US" sz="800" i="0">
                <a:solidFill>
                  <a:schemeClr val="tx1"/>
                </a:solidFill>
                <a:latin typeface="Consolas"/>
                <a:ea typeface="Consolas"/>
                <a:cs typeface="Consolas"/>
                <a:sym typeface="Calibri"/>
              </a:rPr>
              <a:t>6) This is the sixth line</a:t>
            </a:r>
          </a:p>
          <a:p>
            <a:pPr marL="0" indent="0" algn="l" rtl="0">
              <a:spcBef>
                <a:spcPts val="1000"/>
              </a:spcBef>
              <a:spcAft>
                <a:spcPts val="0"/>
              </a:spcAft>
              <a:buFont typeface="+mj-lt"/>
              <a:buNone/>
            </a:pPr>
            <a:r>
              <a:rPr lang="en-US" sz="800" i="0">
                <a:solidFill>
                  <a:schemeClr val="tx1"/>
                </a:solidFill>
                <a:latin typeface="Consolas"/>
                <a:ea typeface="Consolas"/>
                <a:cs typeface="Consolas"/>
                <a:sym typeface="Calibri"/>
              </a:rPr>
              <a:t>7) This is the seventh line</a:t>
            </a:r>
          </a:p>
          <a:p>
            <a:pPr marL="0" indent="0" algn="l" rtl="0">
              <a:spcBef>
                <a:spcPts val="1000"/>
              </a:spcBef>
              <a:spcAft>
                <a:spcPts val="0"/>
              </a:spcAft>
              <a:buFont typeface="+mj-lt"/>
              <a:buNone/>
            </a:pPr>
            <a:r>
              <a:rPr lang="en-US" sz="800" i="0">
                <a:solidFill>
                  <a:schemeClr val="tx1"/>
                </a:solidFill>
                <a:latin typeface="Consolas"/>
                <a:ea typeface="Consolas"/>
                <a:cs typeface="Consolas"/>
                <a:sym typeface="Calibri"/>
              </a:rPr>
              <a:t>8) This is the eight line</a:t>
            </a:r>
          </a:p>
          <a:p>
            <a:pPr marL="0" indent="0" algn="l" rtl="0">
              <a:spcBef>
                <a:spcPts val="1000"/>
              </a:spcBef>
              <a:spcAft>
                <a:spcPts val="0"/>
              </a:spcAft>
              <a:buFont typeface="+mj-lt"/>
              <a:buNone/>
            </a:pPr>
            <a:r>
              <a:rPr lang="en-US" sz="800" i="0">
                <a:solidFill>
                  <a:schemeClr val="tx1"/>
                </a:solidFill>
                <a:latin typeface="Consolas"/>
                <a:ea typeface="Consolas"/>
                <a:cs typeface="Consolas"/>
                <a:sym typeface="Calibri"/>
              </a:rPr>
              <a:t>9) This is the ninth line</a:t>
            </a: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10) This is the tenth line</a:t>
            </a:r>
          </a:p>
          <a:p>
            <a:pPr marL="0" indent="0" algn="l" rtl="0">
              <a:spcBef>
                <a:spcPts val="1000"/>
              </a:spcBef>
              <a:spcAft>
                <a:spcPts val="0"/>
              </a:spcAft>
              <a:buFont typeface="+mj-lt"/>
              <a:buNone/>
            </a:pPr>
            <a:endParaRPr lang="en-US" sz="1000" i="0">
              <a:solidFill>
                <a:schemeClr val="tx1"/>
              </a:solidFill>
              <a:latin typeface="Consolas"/>
              <a:ea typeface="Consolas"/>
              <a:cs typeface="Consolas"/>
              <a:sym typeface="Calibri"/>
            </a:endParaRPr>
          </a:p>
          <a:p>
            <a:pPr marL="0" indent="0" algn="l" rtl="0">
              <a:spcBef>
                <a:spcPts val="1000"/>
              </a:spcBef>
              <a:spcAft>
                <a:spcPts val="0"/>
              </a:spcAft>
              <a:buFont typeface="+mj-lt"/>
              <a:buNone/>
            </a:pPr>
            <a:endParaRPr lang="en-US" sz="1400" i="1">
              <a:solidFill>
                <a:schemeClr val="tx1"/>
              </a:solidFill>
              <a:latin typeface="Calibri"/>
              <a:ea typeface="Calibri"/>
              <a:cs typeface="Calibri"/>
              <a:sym typeface="Calibri"/>
            </a:endParaRPr>
          </a:p>
          <a:p>
            <a:pPr marL="0" indent="0" algn="l" rtl="0">
              <a:spcBef>
                <a:spcPts val="1000"/>
              </a:spcBef>
              <a:spcAft>
                <a:spcPts val="0"/>
              </a:spcAft>
              <a:buNone/>
            </a:pPr>
            <a:endParaRPr lang="en-US" sz="1400" i="1">
              <a:solidFill>
                <a:srgbClr val="4F81BD"/>
              </a:solidFill>
              <a:latin typeface="Calibri"/>
              <a:ea typeface="Calibri"/>
              <a:cs typeface="Calibri"/>
              <a:sym typeface="Calibri"/>
            </a:endParaRPr>
          </a:p>
          <a:p>
            <a:pPr marL="0" indent="0" algn="l" rtl="0">
              <a:spcBef>
                <a:spcPts val="1000"/>
              </a:spcBef>
              <a:spcAft>
                <a:spcPts val="0"/>
              </a:spcAft>
              <a:buNone/>
            </a:pPr>
            <a:endParaRPr lang="en-US" sz="1200" i="1">
              <a:solidFill>
                <a:schemeClr val="tx1"/>
              </a:solidFill>
              <a:latin typeface="Calibri"/>
              <a:ea typeface="Calibri"/>
              <a:cs typeface="Calibri"/>
              <a:sym typeface="Calibri"/>
            </a:endParaRPr>
          </a:p>
          <a:p>
            <a:pPr marL="0" indent="0" algn="l" rtl="0">
              <a:spcBef>
                <a:spcPts val="1000"/>
              </a:spcBef>
              <a:spcAft>
                <a:spcPts val="0"/>
              </a:spcAft>
              <a:buNone/>
            </a:pPr>
            <a:endParaRPr lang="en-US" sz="1200" i="1">
              <a:solidFill>
                <a:srgbClr val="4F81BD"/>
              </a:solidFill>
              <a:latin typeface="Calibri"/>
              <a:ea typeface="Calibri"/>
              <a:cs typeface="Calibri"/>
              <a:sym typeface="Calibri"/>
            </a:endParaRPr>
          </a:p>
        </p:txBody>
      </p:sp>
      <p:sp>
        <p:nvSpPr>
          <p:cNvPr id="72" name="Google Shape;72;p15"/>
          <p:cNvSpPr txBox="1"/>
          <p:nvPr/>
        </p:nvSpPr>
        <p:spPr>
          <a:xfrm>
            <a:off x="96300" y="2454650"/>
            <a:ext cx="8951400" cy="366424"/>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endParaRPr sz="1200">
              <a:solidFill>
                <a:srgbClr val="4F81BD"/>
              </a:solidFill>
              <a:latin typeface="Calibri"/>
              <a:ea typeface="Calibri"/>
              <a:cs typeface="Calibri"/>
              <a:sym typeface="Calibri"/>
            </a:endParaRPr>
          </a:p>
        </p:txBody>
      </p:sp>
      <p:sp>
        <p:nvSpPr>
          <p:cNvPr id="73" name="Google Shape;73;p15"/>
          <p:cNvSpPr txBox="1"/>
          <p:nvPr/>
        </p:nvSpPr>
        <p:spPr>
          <a:xfrm>
            <a:off x="2893175" y="508700"/>
            <a:ext cx="3000000" cy="556091"/>
          </a:xfrm>
          <a:prstGeom prst="rect">
            <a:avLst/>
          </a:prstGeom>
          <a:noFill/>
          <a:ln>
            <a:noFill/>
          </a:ln>
        </p:spPr>
        <p:txBody>
          <a:bodyPr wrap="square" lIns="91425" tIns="91425" rIns="91425" bIns="91425" anchor="t">
            <a:spAutoFit/>
          </a:bodyPr>
          <a:lstStyle/>
          <a:p>
            <a:pPr marL="0" indent="0" algn="ctr" rtl="0">
              <a:spcBef>
                <a:spcPts val="1000"/>
              </a:spcBef>
              <a:spcAft>
                <a:spcPts val="0"/>
              </a:spcAft>
              <a:buNone/>
            </a:pPr>
            <a:endParaRPr sz="2400">
              <a:solidFill>
                <a:schemeClr val="dk1"/>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oogle Shape;69;p15"/>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70" name="Google Shape;70;p1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71" name="Google Shape;71;p15"/>
          <p:cNvSpPr txBox="1"/>
          <p:nvPr/>
        </p:nvSpPr>
        <p:spPr>
          <a:xfrm>
            <a:off x="0" y="193900"/>
            <a:ext cx="8616300" cy="6040784"/>
          </a:xfrm>
          <a:prstGeom prst="rect">
            <a:avLst/>
          </a:prstGeom>
          <a:noFill/>
          <a:ln>
            <a:noFill/>
          </a:ln>
        </p:spPr>
        <p:txBody>
          <a:bodyPr wrap="square" lIns="91425" tIns="91425" rIns="91425" bIns="91425" anchor="t">
            <a:spAutoFit/>
          </a:bodyPr>
          <a:lstStyle/>
          <a:p>
            <a:pPr marL="0" indent="0" algn="l" rtl="0">
              <a:spcBef>
                <a:spcPts val="1000"/>
              </a:spcBef>
              <a:spcAft>
                <a:spcPts val="0"/>
              </a:spcAft>
              <a:buFont typeface="+mj-lt"/>
              <a:buNone/>
            </a:pPr>
            <a:endParaRPr lang="en-US" sz="1400" i="1">
              <a:solidFill>
                <a:schemeClr val="tx1"/>
              </a:solidFill>
              <a:latin typeface="Calibri"/>
              <a:ea typeface="Calibri"/>
              <a:cs typeface="Calibri"/>
              <a:sym typeface="Calibri"/>
            </a:endParaRPr>
          </a:p>
          <a:p>
            <a:pPr marL="0" indent="0" algn="l" rtl="0">
              <a:spcBef>
                <a:spcPts val="1000"/>
              </a:spcBef>
              <a:spcAft>
                <a:spcPts val="0"/>
              </a:spcAft>
              <a:buFont typeface="+mj-lt"/>
              <a:buNone/>
            </a:pPr>
            <a:r>
              <a:rPr lang="en-US" sz="1400" i="1">
                <a:solidFill>
                  <a:schemeClr val="tx1"/>
                </a:solidFill>
                <a:latin typeface="Calibri"/>
                <a:ea typeface="Calibri"/>
                <a:cs typeface="Calibri"/>
                <a:sym typeface="Calibri"/>
              </a:rPr>
              <a:t>The readline() method reads a single line from the file at a time.</a:t>
            </a: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f = open('test. txt', 'r')</a:t>
            </a: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x = f.readline()</a:t>
            </a: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print(x)</a:t>
            </a: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f.close()</a:t>
            </a:r>
          </a:p>
          <a:p>
            <a:pPr marL="0" indent="0" algn="l" rtl="0">
              <a:spcBef>
                <a:spcPts val="1000"/>
              </a:spcBef>
              <a:spcAft>
                <a:spcPts val="0"/>
              </a:spcAft>
              <a:buFont typeface="+mj-lt"/>
              <a:buNone/>
            </a:pPr>
            <a:r>
              <a:rPr lang="en-US" sz="1200" i="0">
                <a:solidFill>
                  <a:schemeClr val="tx1"/>
                </a:solidFill>
                <a:latin typeface="Cambria"/>
                <a:ea typeface="Cambria"/>
                <a:cs typeface="Cambria"/>
                <a:sym typeface="Calibri"/>
              </a:rPr>
              <a:t>1) This is a test file!!</a:t>
            </a:r>
          </a:p>
          <a:p>
            <a:pPr marL="0" indent="0" algn="l" rtl="0">
              <a:spcBef>
                <a:spcPts val="1000"/>
              </a:spcBef>
              <a:spcAft>
                <a:spcPts val="0"/>
              </a:spcAft>
              <a:buFont typeface="+mj-lt"/>
              <a:buNone/>
            </a:pPr>
            <a:r>
              <a:rPr lang="en-US" sz="1200" i="0">
                <a:solidFill>
                  <a:schemeClr val="tx1"/>
                </a:solidFill>
                <a:latin typeface="Cambria"/>
                <a:ea typeface="Cambria"/>
                <a:cs typeface="Cambria"/>
                <a:sym typeface="Calibri"/>
              </a:rPr>
              <a:t>This means that we can put the readline function inside a for loop to read the entire file.</a:t>
            </a:r>
          </a:p>
          <a:p>
            <a:pPr marL="0" indent="0" algn="l" rtl="0">
              <a:spcBef>
                <a:spcPts val="1000"/>
              </a:spcBef>
              <a:spcAft>
                <a:spcPts val="0"/>
              </a:spcAft>
              <a:buFont typeface="+mj-lt"/>
              <a:buNone/>
            </a:pPr>
            <a:endParaRPr lang="en-US" sz="1200" i="0">
              <a:solidFill>
                <a:schemeClr val="tx1"/>
              </a:solidFill>
              <a:latin typeface="Cambria"/>
              <a:ea typeface="Cambria"/>
              <a:cs typeface="Cambria"/>
              <a:sym typeface="Calibri"/>
            </a:endParaRP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f = open('test.txt','r')</a:t>
            </a: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for i in range(0,10):</a:t>
            </a: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    x = f.readline()</a:t>
            </a: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    print(x)</a:t>
            </a: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f.close()</a:t>
            </a:r>
          </a:p>
          <a:p>
            <a:pPr marL="0" indent="0" algn="l" rtl="0">
              <a:spcBef>
                <a:spcPts val="1000"/>
              </a:spcBef>
              <a:spcAft>
                <a:spcPts val="0"/>
              </a:spcAft>
              <a:buFont typeface="+mj-lt"/>
              <a:buNone/>
            </a:pPr>
            <a:endParaRPr lang="en-US" sz="1000" i="0">
              <a:solidFill>
                <a:schemeClr val="tx1"/>
              </a:solidFill>
              <a:latin typeface="Consolas"/>
              <a:ea typeface="Consolas"/>
              <a:cs typeface="Consolas"/>
              <a:sym typeface="Calibri"/>
            </a:endParaRPr>
          </a:p>
          <a:p>
            <a:pPr marL="0" indent="0" algn="l" rtl="0">
              <a:spcBef>
                <a:spcPts val="1000"/>
              </a:spcBef>
              <a:spcAft>
                <a:spcPts val="0"/>
              </a:spcAft>
              <a:buFont typeface="+mj-lt"/>
              <a:buNone/>
            </a:pPr>
            <a:endParaRPr lang="en-US" sz="1000" i="0">
              <a:solidFill>
                <a:schemeClr val="tx1"/>
              </a:solidFill>
              <a:latin typeface="Consolas"/>
              <a:ea typeface="Consolas"/>
              <a:cs typeface="Consolas"/>
              <a:sym typeface="Calibri"/>
            </a:endParaRPr>
          </a:p>
          <a:p>
            <a:pPr marL="0" indent="0" algn="l" rtl="0">
              <a:spcBef>
                <a:spcPts val="1000"/>
              </a:spcBef>
              <a:spcAft>
                <a:spcPts val="0"/>
              </a:spcAft>
              <a:buFont typeface="+mj-lt"/>
              <a:buNone/>
            </a:pPr>
            <a:endParaRPr lang="en-US" sz="1400" i="1">
              <a:solidFill>
                <a:schemeClr val="tx1"/>
              </a:solidFill>
              <a:latin typeface="Calibri"/>
              <a:ea typeface="Calibri"/>
              <a:cs typeface="Calibri"/>
              <a:sym typeface="Calibri"/>
            </a:endParaRPr>
          </a:p>
          <a:p>
            <a:pPr marL="0" indent="0" algn="l" rtl="0">
              <a:spcBef>
                <a:spcPts val="1000"/>
              </a:spcBef>
              <a:spcAft>
                <a:spcPts val="0"/>
              </a:spcAft>
              <a:buNone/>
            </a:pPr>
            <a:endParaRPr lang="en-US" sz="1400" i="1">
              <a:solidFill>
                <a:srgbClr val="4F81BD"/>
              </a:solidFill>
              <a:latin typeface="Calibri"/>
              <a:ea typeface="Calibri"/>
              <a:cs typeface="Calibri"/>
              <a:sym typeface="Calibri"/>
            </a:endParaRPr>
          </a:p>
          <a:p>
            <a:pPr marL="0" indent="0" algn="l" rtl="0">
              <a:spcBef>
                <a:spcPts val="1000"/>
              </a:spcBef>
              <a:spcAft>
                <a:spcPts val="0"/>
              </a:spcAft>
              <a:buNone/>
            </a:pPr>
            <a:endParaRPr lang="en-US" sz="1200" i="1">
              <a:solidFill>
                <a:schemeClr val="tx1"/>
              </a:solidFill>
              <a:latin typeface="Calibri"/>
              <a:ea typeface="Calibri"/>
              <a:cs typeface="Calibri"/>
              <a:sym typeface="Calibri"/>
            </a:endParaRPr>
          </a:p>
          <a:p>
            <a:pPr marL="0" indent="0" algn="l" rtl="0">
              <a:spcBef>
                <a:spcPts val="1000"/>
              </a:spcBef>
              <a:spcAft>
                <a:spcPts val="0"/>
              </a:spcAft>
              <a:buNone/>
            </a:pPr>
            <a:endParaRPr lang="en-US" sz="1200" i="1">
              <a:solidFill>
                <a:srgbClr val="4F81BD"/>
              </a:solidFill>
              <a:latin typeface="Calibri"/>
              <a:ea typeface="Calibri"/>
              <a:cs typeface="Calibri"/>
              <a:sym typeface="Calibri"/>
            </a:endParaRPr>
          </a:p>
        </p:txBody>
      </p:sp>
      <p:sp>
        <p:nvSpPr>
          <p:cNvPr id="72" name="Google Shape;72;p15"/>
          <p:cNvSpPr txBox="1"/>
          <p:nvPr/>
        </p:nvSpPr>
        <p:spPr>
          <a:xfrm>
            <a:off x="96300" y="2454650"/>
            <a:ext cx="8951400" cy="366424"/>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endParaRPr sz="1200">
              <a:solidFill>
                <a:srgbClr val="4F81BD"/>
              </a:solidFill>
              <a:latin typeface="Calibri"/>
              <a:ea typeface="Calibri"/>
              <a:cs typeface="Calibri"/>
              <a:sym typeface="Calibri"/>
            </a:endParaRPr>
          </a:p>
        </p:txBody>
      </p:sp>
      <p:sp>
        <p:nvSpPr>
          <p:cNvPr id="73" name="Google Shape;73;p15"/>
          <p:cNvSpPr txBox="1"/>
          <p:nvPr/>
        </p:nvSpPr>
        <p:spPr>
          <a:xfrm>
            <a:off x="2893175" y="508700"/>
            <a:ext cx="3000000" cy="556091"/>
          </a:xfrm>
          <a:prstGeom prst="rect">
            <a:avLst/>
          </a:prstGeom>
          <a:noFill/>
          <a:ln>
            <a:noFill/>
          </a:ln>
        </p:spPr>
        <p:txBody>
          <a:bodyPr wrap="square" lIns="91425" tIns="91425" rIns="91425" bIns="91425" anchor="t">
            <a:spAutoFit/>
          </a:bodyPr>
          <a:lstStyle/>
          <a:p>
            <a:pPr marL="0" indent="0" algn="ctr" rtl="0">
              <a:spcBef>
                <a:spcPts val="1000"/>
              </a:spcBef>
              <a:spcAft>
                <a:spcPts val="0"/>
              </a:spcAft>
              <a:buNone/>
            </a:pPr>
            <a:endParaRPr sz="2400">
              <a:solidFill>
                <a:schemeClr val="dk1"/>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oogle Shape;69;p15"/>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70" name="Google Shape;70;p1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71" name="Google Shape;71;p15"/>
          <p:cNvSpPr txBox="1"/>
          <p:nvPr/>
        </p:nvSpPr>
        <p:spPr>
          <a:xfrm>
            <a:off x="0" y="193900"/>
            <a:ext cx="8616300" cy="5715663"/>
          </a:xfrm>
          <a:prstGeom prst="rect">
            <a:avLst/>
          </a:prstGeom>
          <a:noFill/>
          <a:ln>
            <a:noFill/>
          </a:ln>
        </p:spPr>
        <p:txBody>
          <a:bodyPr wrap="square" lIns="91425" tIns="91425" rIns="91425" bIns="91425" anchor="t">
            <a:spAutoFit/>
          </a:bodyPr>
          <a:lstStyle/>
          <a:p>
            <a:pPr marL="0" indent="0" algn="l" rtl="0">
              <a:spcBef>
                <a:spcPts val="1000"/>
              </a:spcBef>
              <a:spcAft>
                <a:spcPts val="0"/>
              </a:spcAft>
              <a:buFont typeface="+mj-lt"/>
              <a:buNone/>
            </a:pPr>
            <a:endParaRPr lang="en-US" sz="1400" i="1">
              <a:solidFill>
                <a:schemeClr val="tx1"/>
              </a:solidFill>
              <a:latin typeface="Calibri"/>
              <a:ea typeface="Calibri"/>
              <a:cs typeface="Calibri"/>
              <a:sym typeface="Calibri"/>
            </a:endParaRPr>
          </a:p>
          <a:p>
            <a:pPr marL="0" indent="0" algn="l" rtl="0">
              <a:spcBef>
                <a:spcPts val="1000"/>
              </a:spcBef>
              <a:spcAft>
                <a:spcPts val="0"/>
              </a:spcAft>
              <a:buFont typeface="+mj-lt"/>
              <a:buNone/>
            </a:pPr>
            <a:r>
              <a:rPr lang="en-US" sz="1400" i="1">
                <a:solidFill>
                  <a:schemeClr val="tx1"/>
                </a:solidFill>
                <a:latin typeface="Calibri"/>
                <a:ea typeface="Calibri"/>
                <a:cs typeface="Calibri"/>
                <a:sym typeface="Calibri"/>
              </a:rPr>
              <a:t>The readlines() method gives us a list with every element in the list as a line from the file.</a:t>
            </a: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f = open('test. txt', 'r')</a:t>
            </a: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x = f.readlines()</a:t>
            </a: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print(x)</a:t>
            </a: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f.close()</a:t>
            </a:r>
          </a:p>
          <a:p>
            <a:pPr marL="0" indent="0" algn="l" rtl="0">
              <a:spcBef>
                <a:spcPts val="1000"/>
              </a:spcBef>
              <a:spcAft>
                <a:spcPts val="0"/>
              </a:spcAft>
              <a:buFont typeface="+mj-lt"/>
              <a:buNone/>
            </a:pPr>
            <a:r>
              <a:rPr lang="en-US" sz="1200" i="0">
                <a:solidFill>
                  <a:schemeClr val="tx1"/>
                </a:solidFill>
                <a:latin typeface="Cambria"/>
                <a:ea typeface="Cambria"/>
                <a:cs typeface="Cambria"/>
                <a:sym typeface="Calibri"/>
              </a:rPr>
              <a:t>['1) This is a test file!!\n', '2) This is the second line\n', '3) This is the third line\n', '4) This is the fourth line\n', '5) This is the fifth line\n', '6) This is the sixth line\n', '7) This is the seventh line\n', '8) This is the eight line\n', '9) This is the ninth line\n', '10) This is the tenth line']</a:t>
            </a:r>
          </a:p>
          <a:p>
            <a:pPr marL="0" indent="0" algn="l" rtl="0">
              <a:spcBef>
                <a:spcPts val="1000"/>
              </a:spcBef>
              <a:spcAft>
                <a:spcPts val="0"/>
              </a:spcAft>
              <a:buFont typeface="+mj-lt"/>
              <a:buNone/>
            </a:pPr>
            <a:r>
              <a:rPr lang="en-US" sz="1200" b="1" i="0">
                <a:solidFill>
                  <a:schemeClr val="tx1"/>
                </a:solidFill>
                <a:latin typeface="Cambria"/>
                <a:ea typeface="Cambria"/>
                <a:cs typeface="Cambria"/>
                <a:sym typeface="Calibri"/>
              </a:rPr>
              <a:t>Notice the \n at the end of every item in the list.</a:t>
            </a:r>
          </a:p>
          <a:p>
            <a:pPr marL="171450" indent="-171450" algn="l" rtl="0">
              <a:spcBef>
                <a:spcPts val="1000"/>
              </a:spcBef>
              <a:spcAft>
                <a:spcPts val="0"/>
              </a:spcAft>
              <a:buFont typeface="Arial"/>
              <a:buChar char="•"/>
            </a:pPr>
            <a:r>
              <a:rPr lang="en-US" sz="1200" i="0">
                <a:solidFill>
                  <a:schemeClr val="tx1"/>
                </a:solidFill>
                <a:latin typeface="Cambria"/>
                <a:ea typeface="Cambria"/>
                <a:cs typeface="Cambria"/>
                <a:sym typeface="Calibri"/>
              </a:rPr>
              <a:t>when you press the enter key it always inputs a new line character at the end. Hope you remember the new line character from the star pattern problem in session 5 (loops)</a:t>
            </a:r>
          </a:p>
          <a:p>
            <a:pPr marL="171450" indent="-171450" algn="l" rtl="0">
              <a:spcBef>
                <a:spcPts val="1000"/>
              </a:spcBef>
              <a:spcAft>
                <a:spcPts val="0"/>
              </a:spcAft>
              <a:buFont typeface="Arial"/>
              <a:buChar char="•"/>
            </a:pPr>
            <a:r>
              <a:rPr lang="en-US" sz="1200" i="0">
                <a:solidFill>
                  <a:schemeClr val="tx1"/>
                </a:solidFill>
                <a:latin typeface="Cambria"/>
                <a:ea typeface="Cambria"/>
                <a:cs typeface="Cambria"/>
                <a:sym typeface="Calibri"/>
              </a:rPr>
              <a:t>This is the reason why we got that extra lines when using the readline() method. </a:t>
            </a:r>
          </a:p>
          <a:p>
            <a:pPr marL="171450" indent="-171450" algn="l" rtl="0">
              <a:spcBef>
                <a:spcPts val="1000"/>
              </a:spcBef>
              <a:spcAft>
                <a:spcPts val="0"/>
              </a:spcAft>
              <a:buFont typeface="Arial"/>
              <a:buChar char="•"/>
            </a:pPr>
            <a:r>
              <a:rPr lang="en-US" sz="1200" i="0">
                <a:solidFill>
                  <a:schemeClr val="tx1"/>
                </a:solidFill>
                <a:latin typeface="Cambria"/>
                <a:ea typeface="Cambria"/>
                <a:cs typeface="Cambria"/>
                <a:sym typeface="Calibri"/>
              </a:rPr>
              <a:t>The print function puts its \n and also the string itself has a \n which causes a double-enter key press. we can solve this issue by simply making the print statement not put \n automatically.</a:t>
            </a:r>
          </a:p>
          <a:p>
            <a:pPr marL="0" indent="0" algn="l" rtl="0">
              <a:spcBef>
                <a:spcPts val="1000"/>
              </a:spcBef>
              <a:spcAft>
                <a:spcPts val="0"/>
              </a:spcAft>
              <a:buFont typeface="+mj-lt"/>
              <a:buNone/>
            </a:pPr>
            <a:endParaRPr lang="en-US" sz="1000" i="0">
              <a:solidFill>
                <a:schemeClr val="tx1"/>
              </a:solidFill>
              <a:latin typeface="Consolas"/>
              <a:ea typeface="Consolas"/>
              <a:cs typeface="Consolas"/>
              <a:sym typeface="Calibri"/>
            </a:endParaRPr>
          </a:p>
          <a:p>
            <a:pPr marL="0" indent="0" algn="l" rtl="0">
              <a:spcBef>
                <a:spcPts val="1000"/>
              </a:spcBef>
              <a:spcAft>
                <a:spcPts val="0"/>
              </a:spcAft>
              <a:buFont typeface="+mj-lt"/>
              <a:buNone/>
            </a:pPr>
            <a:endParaRPr lang="en-US" sz="1400" i="1">
              <a:solidFill>
                <a:schemeClr val="tx1"/>
              </a:solidFill>
              <a:latin typeface="Calibri"/>
              <a:ea typeface="Calibri"/>
              <a:cs typeface="Calibri"/>
              <a:sym typeface="Calibri"/>
            </a:endParaRPr>
          </a:p>
          <a:p>
            <a:pPr marL="0" indent="0" algn="l" rtl="0">
              <a:spcBef>
                <a:spcPts val="1000"/>
              </a:spcBef>
              <a:spcAft>
                <a:spcPts val="0"/>
              </a:spcAft>
              <a:buNone/>
            </a:pPr>
            <a:endParaRPr lang="en-US" sz="1400" i="1">
              <a:solidFill>
                <a:srgbClr val="4F81BD"/>
              </a:solidFill>
              <a:latin typeface="Calibri"/>
              <a:ea typeface="Calibri"/>
              <a:cs typeface="Calibri"/>
              <a:sym typeface="Calibri"/>
            </a:endParaRPr>
          </a:p>
          <a:p>
            <a:pPr marL="0" indent="0" algn="l" rtl="0">
              <a:spcBef>
                <a:spcPts val="1000"/>
              </a:spcBef>
              <a:spcAft>
                <a:spcPts val="0"/>
              </a:spcAft>
              <a:buNone/>
            </a:pPr>
            <a:endParaRPr lang="en-US" sz="1200" i="1">
              <a:solidFill>
                <a:schemeClr val="tx1"/>
              </a:solidFill>
              <a:latin typeface="Calibri"/>
              <a:ea typeface="Calibri"/>
              <a:cs typeface="Calibri"/>
              <a:sym typeface="Calibri"/>
            </a:endParaRPr>
          </a:p>
          <a:p>
            <a:pPr marL="0" indent="0" algn="l" rtl="0">
              <a:spcBef>
                <a:spcPts val="1000"/>
              </a:spcBef>
              <a:spcAft>
                <a:spcPts val="0"/>
              </a:spcAft>
              <a:buNone/>
            </a:pPr>
            <a:endParaRPr lang="en-US" sz="1200" i="1">
              <a:solidFill>
                <a:srgbClr val="4F81BD"/>
              </a:solidFill>
              <a:latin typeface="Calibri"/>
              <a:ea typeface="Calibri"/>
              <a:cs typeface="Calibri"/>
              <a:sym typeface="Calibri"/>
            </a:endParaRPr>
          </a:p>
        </p:txBody>
      </p:sp>
      <p:sp>
        <p:nvSpPr>
          <p:cNvPr id="72" name="Google Shape;72;p15"/>
          <p:cNvSpPr txBox="1"/>
          <p:nvPr/>
        </p:nvSpPr>
        <p:spPr>
          <a:xfrm>
            <a:off x="96300" y="2454650"/>
            <a:ext cx="8951400" cy="366424"/>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endParaRPr sz="1200">
              <a:solidFill>
                <a:srgbClr val="4F81BD"/>
              </a:solidFill>
              <a:latin typeface="Calibri"/>
              <a:ea typeface="Calibri"/>
              <a:cs typeface="Calibri"/>
              <a:sym typeface="Calibri"/>
            </a:endParaRPr>
          </a:p>
        </p:txBody>
      </p:sp>
      <p:sp>
        <p:nvSpPr>
          <p:cNvPr id="73" name="Google Shape;73;p15"/>
          <p:cNvSpPr txBox="1"/>
          <p:nvPr/>
        </p:nvSpPr>
        <p:spPr>
          <a:xfrm>
            <a:off x="2893175" y="508700"/>
            <a:ext cx="3000000" cy="556091"/>
          </a:xfrm>
          <a:prstGeom prst="rect">
            <a:avLst/>
          </a:prstGeom>
          <a:noFill/>
          <a:ln>
            <a:noFill/>
          </a:ln>
        </p:spPr>
        <p:txBody>
          <a:bodyPr wrap="square" lIns="91425" tIns="91425" rIns="91425" bIns="91425" anchor="t">
            <a:spAutoFit/>
          </a:bodyPr>
          <a:lstStyle/>
          <a:p>
            <a:pPr marL="0" indent="0" algn="ctr" rtl="0">
              <a:spcBef>
                <a:spcPts val="1000"/>
              </a:spcBef>
              <a:spcAft>
                <a:spcPts val="0"/>
              </a:spcAft>
              <a:buNone/>
            </a:pPr>
            <a:endParaRPr sz="2400">
              <a:solidFill>
                <a:schemeClr val="dk1"/>
              </a:solidFill>
              <a:highlight>
                <a:schemeClr val="lt1"/>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oogle Shape;69;p15"/>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70" name="Google Shape;70;p1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71" name="Google Shape;71;p15"/>
          <p:cNvSpPr txBox="1"/>
          <p:nvPr/>
        </p:nvSpPr>
        <p:spPr>
          <a:xfrm>
            <a:off x="0" y="193900"/>
            <a:ext cx="8616300" cy="5238144"/>
          </a:xfrm>
          <a:prstGeom prst="rect">
            <a:avLst/>
          </a:prstGeom>
          <a:noFill/>
          <a:ln>
            <a:noFill/>
          </a:ln>
        </p:spPr>
        <p:txBody>
          <a:bodyPr wrap="square" lIns="91425" tIns="91425" rIns="91425" bIns="91425" anchor="t">
            <a:spAutoFit/>
          </a:bodyPr>
          <a:lstStyle/>
          <a:p>
            <a:pPr marL="0" indent="0" algn="l" rtl="0">
              <a:spcBef>
                <a:spcPts val="1000"/>
              </a:spcBef>
              <a:spcAft>
                <a:spcPts val="0"/>
              </a:spcAft>
              <a:buFont typeface="+mj-lt"/>
              <a:buNone/>
            </a:pPr>
            <a:endParaRPr lang="en-US" sz="1400" i="1">
              <a:solidFill>
                <a:schemeClr val="tx1"/>
              </a:solidFill>
              <a:latin typeface="Calibri"/>
              <a:ea typeface="Calibri"/>
              <a:cs typeface="Calibri"/>
              <a:sym typeface="Calibri"/>
            </a:endParaRPr>
          </a:p>
          <a:p>
            <a:pPr marL="0" indent="0" algn="l" rtl="0">
              <a:spcBef>
                <a:spcPts val="1000"/>
              </a:spcBef>
              <a:spcAft>
                <a:spcPts val="0"/>
              </a:spcAft>
              <a:buFont typeface="+mj-lt"/>
              <a:buNone/>
            </a:pPr>
            <a:r>
              <a:rPr lang="en-US" sz="1400" i="1">
                <a:solidFill>
                  <a:schemeClr val="tx1"/>
                </a:solidFill>
                <a:latin typeface="Calibri"/>
                <a:ea typeface="Calibri"/>
                <a:cs typeface="Calibri"/>
                <a:sym typeface="Calibri"/>
              </a:rPr>
              <a:t>Guess the output of the below code</a:t>
            </a: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f = open('test. txt', 'r')</a:t>
            </a: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x = f.readlines()</a:t>
            </a: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print(x)</a:t>
            </a: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f.close()</a:t>
            </a:r>
          </a:p>
          <a:p>
            <a:pPr marL="171450" indent="-171450" algn="l" rtl="0">
              <a:spcBef>
                <a:spcPts val="1000"/>
              </a:spcBef>
              <a:spcAft>
                <a:spcPts val="0"/>
              </a:spcAft>
              <a:buFont typeface="Arial"/>
              <a:buChar char="•"/>
            </a:pPr>
            <a:r>
              <a:rPr lang="en-US" sz="1000" i="0">
                <a:solidFill>
                  <a:schemeClr val="tx1"/>
                </a:solidFill>
                <a:latin typeface="Consolas"/>
                <a:ea typeface="Consolas"/>
                <a:cs typeface="Consolas"/>
                <a:sym typeface="Calibri"/>
              </a:rPr>
              <a:t>seek()</a:t>
            </a:r>
          </a:p>
          <a:p>
            <a:pPr marL="171450" indent="-171450" algn="l" rtl="0">
              <a:spcBef>
                <a:spcPts val="1000"/>
              </a:spcBef>
              <a:spcAft>
                <a:spcPts val="0"/>
              </a:spcAft>
              <a:buFont typeface="Arial"/>
              <a:buChar char="•"/>
            </a:pPr>
            <a:r>
              <a:rPr lang="en-US" sz="1000" i="0">
                <a:solidFill>
                  <a:schemeClr val="tx1"/>
                </a:solidFill>
                <a:latin typeface="Consolas"/>
                <a:ea typeface="Consolas"/>
                <a:cs typeface="Consolas"/>
                <a:sym typeface="Calibri"/>
              </a:rPr>
              <a:t>tell()</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with open('test.txt') as f:</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    print(f.tell())</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    print(f.read())</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    print(f.tell())</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    f.seek(0)</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    print(f.tell())</a:t>
            </a:r>
          </a:p>
          <a:p>
            <a:pPr marL="0" indent="0" algn="l" rtl="0">
              <a:spcBef>
                <a:spcPts val="1000"/>
              </a:spcBef>
              <a:spcAft>
                <a:spcPts val="0"/>
              </a:spcAft>
              <a:buFont typeface="+mj-lt"/>
              <a:buNone/>
            </a:pPr>
            <a:endParaRPr lang="en-US" sz="1000" i="0">
              <a:solidFill>
                <a:schemeClr val="tx1"/>
              </a:solidFill>
              <a:latin typeface="Cambria"/>
              <a:ea typeface="Cambria"/>
              <a:cs typeface="Cambria"/>
              <a:sym typeface="Calibri"/>
            </a:endParaRPr>
          </a:p>
          <a:p>
            <a:pPr marL="0" indent="0" algn="l" rtl="0">
              <a:spcBef>
                <a:spcPts val="1000"/>
              </a:spcBef>
              <a:spcAft>
                <a:spcPts val="0"/>
              </a:spcAft>
              <a:buFont typeface="+mj-lt"/>
              <a:buNone/>
            </a:pPr>
            <a:endParaRPr lang="en-US" sz="1000" i="0">
              <a:solidFill>
                <a:schemeClr val="tx1"/>
              </a:solidFill>
              <a:latin typeface="Cambria"/>
              <a:ea typeface="Cambria"/>
              <a:cs typeface="Cambria"/>
              <a:sym typeface="Calibri"/>
            </a:endParaRPr>
          </a:p>
          <a:p>
            <a:pPr marL="0" indent="0" algn="l" rtl="0">
              <a:spcBef>
                <a:spcPts val="1000"/>
              </a:spcBef>
              <a:spcAft>
                <a:spcPts val="0"/>
              </a:spcAft>
              <a:buNone/>
            </a:pPr>
            <a:endParaRPr lang="en-US" sz="1000" i="0">
              <a:solidFill>
                <a:schemeClr val="tx1"/>
              </a:solidFill>
              <a:latin typeface="Cambria"/>
              <a:ea typeface="Cambria"/>
              <a:cs typeface="Cambria"/>
              <a:sym typeface="Calibri"/>
            </a:endParaRPr>
          </a:p>
          <a:p>
            <a:pPr marL="0" indent="0" algn="l" rtl="0">
              <a:spcBef>
                <a:spcPts val="1000"/>
              </a:spcBef>
              <a:spcAft>
                <a:spcPts val="0"/>
              </a:spcAft>
              <a:buNone/>
            </a:pPr>
            <a:endParaRPr lang="en-US" sz="1200" i="1">
              <a:solidFill>
                <a:srgbClr val="4F81BD"/>
              </a:solidFill>
              <a:latin typeface="Calibri"/>
              <a:ea typeface="Calibri"/>
              <a:cs typeface="Calibri"/>
              <a:sym typeface="Calibri"/>
            </a:endParaRPr>
          </a:p>
        </p:txBody>
      </p:sp>
      <p:sp>
        <p:nvSpPr>
          <p:cNvPr id="72" name="Google Shape;72;p15"/>
          <p:cNvSpPr txBox="1"/>
          <p:nvPr/>
        </p:nvSpPr>
        <p:spPr>
          <a:xfrm>
            <a:off x="96300" y="2454650"/>
            <a:ext cx="8951400" cy="366424"/>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endParaRPr sz="1200">
              <a:solidFill>
                <a:srgbClr val="4F81BD"/>
              </a:solidFill>
              <a:latin typeface="Calibri"/>
              <a:ea typeface="Calibri"/>
              <a:cs typeface="Calibri"/>
              <a:sym typeface="Calibri"/>
            </a:endParaRPr>
          </a:p>
        </p:txBody>
      </p:sp>
      <p:sp>
        <p:nvSpPr>
          <p:cNvPr id="73" name="Google Shape;73;p15"/>
          <p:cNvSpPr txBox="1"/>
          <p:nvPr/>
        </p:nvSpPr>
        <p:spPr>
          <a:xfrm>
            <a:off x="2893175" y="508700"/>
            <a:ext cx="3000000" cy="556091"/>
          </a:xfrm>
          <a:prstGeom prst="rect">
            <a:avLst/>
          </a:prstGeom>
          <a:noFill/>
          <a:ln>
            <a:noFill/>
          </a:ln>
        </p:spPr>
        <p:txBody>
          <a:bodyPr wrap="square" lIns="91425" tIns="91425" rIns="91425" bIns="91425" anchor="t">
            <a:spAutoFit/>
          </a:bodyPr>
          <a:lstStyle/>
          <a:p>
            <a:pPr marL="0" indent="0" algn="ctr" rtl="0">
              <a:spcBef>
                <a:spcPts val="1000"/>
              </a:spcBef>
              <a:spcAft>
                <a:spcPts val="0"/>
              </a:spcAft>
              <a:buNone/>
            </a:pPr>
            <a:endParaRPr sz="2400">
              <a:solidFill>
                <a:schemeClr val="dk1"/>
              </a:solidFill>
              <a:highlight>
                <a:schemeClr val="lt1"/>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oogle Shape;69;p15"/>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70" name="Google Shape;70;p1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71" name="Google Shape;71;p15"/>
          <p:cNvSpPr txBox="1"/>
          <p:nvPr/>
        </p:nvSpPr>
        <p:spPr>
          <a:xfrm>
            <a:off x="0" y="193900"/>
            <a:ext cx="8616300" cy="4679344"/>
          </a:xfrm>
          <a:prstGeom prst="rect">
            <a:avLst/>
          </a:prstGeom>
          <a:noFill/>
          <a:ln>
            <a:noFill/>
          </a:ln>
        </p:spPr>
        <p:txBody>
          <a:bodyPr wrap="square" lIns="91425" tIns="91425" rIns="91425" bIns="91425" anchor="t">
            <a:spAutoFit/>
          </a:bodyPr>
          <a:lstStyle/>
          <a:p>
            <a:pPr marL="0" indent="0" algn="l" rtl="0">
              <a:spcBef>
                <a:spcPts val="1000"/>
              </a:spcBef>
              <a:spcAft>
                <a:spcPts val="0"/>
              </a:spcAft>
              <a:buFont typeface="+mj-lt"/>
              <a:buNone/>
            </a:pPr>
            <a:endParaRPr lang="en-US" sz="1400" i="1">
              <a:solidFill>
                <a:schemeClr val="tx1"/>
              </a:solidFill>
              <a:latin typeface="Calibri"/>
              <a:ea typeface="Calibri"/>
              <a:cs typeface="Calibri"/>
              <a:sym typeface="Calibri"/>
            </a:endParaRPr>
          </a:p>
          <a:p>
            <a:pPr marL="0" indent="0" algn="l" rtl="0">
              <a:spcBef>
                <a:spcPts val="1000"/>
              </a:spcBef>
              <a:spcAft>
                <a:spcPts val="0"/>
              </a:spcAft>
              <a:buFont typeface="+mj-lt"/>
              <a:buNone/>
            </a:pPr>
            <a:r>
              <a:rPr lang="en-US" sz="1400" i="1">
                <a:solidFill>
                  <a:schemeClr val="tx1"/>
                </a:solidFill>
                <a:latin typeface="Calibri"/>
                <a:ea typeface="Calibri"/>
                <a:cs typeface="Calibri"/>
                <a:sym typeface="Calibri"/>
              </a:rPr>
              <a:t>Output of the previous code</a:t>
            </a: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0</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1) This is a test file!!</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2) This is the second line</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3) This is the third line</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4) This is the fourth line</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5) This is the fifth line</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6) This is the sixth line</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7) This is the seventh line</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8) This is the eight line</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9) This is the ninth line</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10) This is the tenth line</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273</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0</a:t>
            </a:r>
          </a:p>
          <a:p>
            <a:pPr marL="0" indent="0" algn="l" rtl="0">
              <a:spcBef>
                <a:spcPts val="1000"/>
              </a:spcBef>
              <a:spcAft>
                <a:spcPts val="0"/>
              </a:spcAft>
              <a:buFont typeface="+mj-lt"/>
              <a:buNone/>
            </a:pPr>
            <a:endParaRPr lang="en-US" sz="1200" i="1">
              <a:solidFill>
                <a:srgbClr val="4F81BD"/>
              </a:solidFill>
              <a:latin typeface="Calibri"/>
              <a:ea typeface="Calibri"/>
              <a:cs typeface="Calibri"/>
              <a:sym typeface="Calibri"/>
            </a:endParaRPr>
          </a:p>
        </p:txBody>
      </p:sp>
      <p:sp>
        <p:nvSpPr>
          <p:cNvPr id="72" name="Google Shape;72;p15"/>
          <p:cNvSpPr txBox="1"/>
          <p:nvPr/>
        </p:nvSpPr>
        <p:spPr>
          <a:xfrm>
            <a:off x="96300" y="2454650"/>
            <a:ext cx="8951400" cy="366424"/>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endParaRPr sz="1200">
              <a:solidFill>
                <a:srgbClr val="4F81BD"/>
              </a:solidFill>
              <a:latin typeface="Calibri"/>
              <a:ea typeface="Calibri"/>
              <a:cs typeface="Calibri"/>
              <a:sym typeface="Calibri"/>
            </a:endParaRPr>
          </a:p>
        </p:txBody>
      </p:sp>
      <p:sp>
        <p:nvSpPr>
          <p:cNvPr id="73" name="Google Shape;73;p15"/>
          <p:cNvSpPr txBox="1"/>
          <p:nvPr/>
        </p:nvSpPr>
        <p:spPr>
          <a:xfrm>
            <a:off x="2893175" y="508700"/>
            <a:ext cx="3000000" cy="556091"/>
          </a:xfrm>
          <a:prstGeom prst="rect">
            <a:avLst/>
          </a:prstGeom>
          <a:noFill/>
          <a:ln>
            <a:noFill/>
          </a:ln>
        </p:spPr>
        <p:txBody>
          <a:bodyPr wrap="square" lIns="91425" tIns="91425" rIns="91425" bIns="91425" anchor="t">
            <a:spAutoFit/>
          </a:bodyPr>
          <a:lstStyle/>
          <a:p>
            <a:pPr marL="0" indent="0" algn="ctr" rtl="0">
              <a:spcBef>
                <a:spcPts val="1000"/>
              </a:spcBef>
              <a:spcAft>
                <a:spcPts val="0"/>
              </a:spcAft>
              <a:buNone/>
            </a:pPr>
            <a:endParaRPr sz="2400">
              <a:solidFill>
                <a:schemeClr val="dk1"/>
              </a:solidFill>
              <a:highlight>
                <a:schemeClr val="lt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oogle Shape;69;p15"/>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70" name="Google Shape;70;p1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71" name="Google Shape;71;p15"/>
          <p:cNvSpPr txBox="1"/>
          <p:nvPr/>
        </p:nvSpPr>
        <p:spPr>
          <a:xfrm>
            <a:off x="0" y="193900"/>
            <a:ext cx="8616300" cy="4679344"/>
          </a:xfrm>
          <a:prstGeom prst="rect">
            <a:avLst/>
          </a:prstGeom>
          <a:noFill/>
          <a:ln>
            <a:noFill/>
          </a:ln>
        </p:spPr>
        <p:txBody>
          <a:bodyPr wrap="square" lIns="91425" tIns="91425" rIns="91425" bIns="91425" anchor="t">
            <a:spAutoFit/>
          </a:bodyPr>
          <a:lstStyle/>
          <a:p>
            <a:pPr marL="0" indent="0" algn="l" rtl="0">
              <a:spcBef>
                <a:spcPts val="1000"/>
              </a:spcBef>
              <a:spcAft>
                <a:spcPts val="0"/>
              </a:spcAft>
              <a:buFont typeface="+mj-lt"/>
              <a:buNone/>
            </a:pPr>
            <a:endParaRPr lang="en-US" sz="1400" i="1">
              <a:solidFill>
                <a:schemeClr val="tx1"/>
              </a:solidFill>
              <a:latin typeface="Calibri"/>
              <a:ea typeface="Calibri"/>
              <a:cs typeface="Calibri"/>
              <a:sym typeface="Calibri"/>
            </a:endParaRPr>
          </a:p>
          <a:p>
            <a:pPr marL="0" indent="0" algn="l" rtl="0">
              <a:spcBef>
                <a:spcPts val="1000"/>
              </a:spcBef>
              <a:spcAft>
                <a:spcPts val="0"/>
              </a:spcAft>
              <a:buFont typeface="+mj-lt"/>
              <a:buNone/>
            </a:pPr>
            <a:r>
              <a:rPr lang="en-US" sz="1400" i="1">
                <a:solidFill>
                  <a:schemeClr val="tx1"/>
                </a:solidFill>
                <a:latin typeface="Calibri"/>
                <a:ea typeface="Calibri"/>
                <a:cs typeface="Calibri"/>
                <a:sym typeface="Calibri"/>
              </a:rPr>
              <a:t>Output of the previous code</a:t>
            </a:r>
          </a:p>
          <a:p>
            <a:pPr marL="0" indent="0" algn="l" rtl="0">
              <a:spcBef>
                <a:spcPts val="1000"/>
              </a:spcBef>
              <a:spcAft>
                <a:spcPts val="0"/>
              </a:spcAft>
              <a:buFont typeface="+mj-lt"/>
              <a:buNone/>
            </a:pPr>
            <a:r>
              <a:rPr lang="en-US" sz="1000" i="0">
                <a:solidFill>
                  <a:schemeClr val="tx1"/>
                </a:solidFill>
                <a:latin typeface="Consolas"/>
                <a:ea typeface="Consolas"/>
                <a:cs typeface="Consolas"/>
                <a:sym typeface="Calibri"/>
              </a:rPr>
              <a:t>0</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1) This is a test file!!</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2) This is the second line</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3) This is the third line</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4) This is the fourth line</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5) This is the fifth line</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6) This is the sixth line</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7) This is the seventh line</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8) This is the eight line</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9) This is the ninth line</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10) This is the tenth line</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273</a:t>
            </a:r>
          </a:p>
          <a:p>
            <a:pPr marL="0" indent="0" algn="l" rtl="0">
              <a:spcBef>
                <a:spcPts val="1000"/>
              </a:spcBef>
              <a:spcAft>
                <a:spcPts val="0"/>
              </a:spcAft>
              <a:buFont typeface="+mj-lt"/>
              <a:buNone/>
            </a:pPr>
            <a:r>
              <a:rPr lang="en-US" sz="1000" i="0">
                <a:solidFill>
                  <a:schemeClr val="tx1"/>
                </a:solidFill>
                <a:latin typeface="Cambria"/>
                <a:ea typeface="Cambria"/>
                <a:cs typeface="Cambria"/>
                <a:sym typeface="Calibri"/>
              </a:rPr>
              <a:t>0</a:t>
            </a:r>
          </a:p>
          <a:p>
            <a:pPr marL="0" indent="0" algn="l" rtl="0">
              <a:spcBef>
                <a:spcPts val="1000"/>
              </a:spcBef>
              <a:spcAft>
                <a:spcPts val="0"/>
              </a:spcAft>
              <a:buFont typeface="+mj-lt"/>
              <a:buNone/>
            </a:pPr>
            <a:endParaRPr lang="en-US" sz="1200" i="1">
              <a:solidFill>
                <a:srgbClr val="4F81BD"/>
              </a:solidFill>
              <a:latin typeface="Calibri"/>
              <a:ea typeface="Calibri"/>
              <a:cs typeface="Calibri"/>
              <a:sym typeface="Calibri"/>
            </a:endParaRPr>
          </a:p>
        </p:txBody>
      </p:sp>
      <p:sp>
        <p:nvSpPr>
          <p:cNvPr id="72" name="Google Shape;72;p15"/>
          <p:cNvSpPr txBox="1"/>
          <p:nvPr/>
        </p:nvSpPr>
        <p:spPr>
          <a:xfrm>
            <a:off x="96300" y="2454650"/>
            <a:ext cx="8951400" cy="366424"/>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endParaRPr sz="1200">
              <a:solidFill>
                <a:srgbClr val="4F81BD"/>
              </a:solidFill>
              <a:latin typeface="Calibri"/>
              <a:ea typeface="Calibri"/>
              <a:cs typeface="Calibri"/>
              <a:sym typeface="Calibri"/>
            </a:endParaRPr>
          </a:p>
        </p:txBody>
      </p:sp>
      <p:sp>
        <p:nvSpPr>
          <p:cNvPr id="73" name="Google Shape;73;p15"/>
          <p:cNvSpPr txBox="1"/>
          <p:nvPr/>
        </p:nvSpPr>
        <p:spPr>
          <a:xfrm>
            <a:off x="2893175" y="508700"/>
            <a:ext cx="3000000" cy="556091"/>
          </a:xfrm>
          <a:prstGeom prst="rect">
            <a:avLst/>
          </a:prstGeom>
          <a:noFill/>
          <a:ln>
            <a:noFill/>
          </a:ln>
        </p:spPr>
        <p:txBody>
          <a:bodyPr wrap="square" lIns="91425" tIns="91425" rIns="91425" bIns="91425" anchor="t">
            <a:spAutoFit/>
          </a:bodyPr>
          <a:lstStyle/>
          <a:p>
            <a:pPr marL="0" indent="0" algn="ctr" rtl="0">
              <a:spcBef>
                <a:spcPts val="1000"/>
              </a:spcBef>
              <a:spcAft>
                <a:spcPts val="0"/>
              </a:spcAft>
              <a:buNone/>
            </a:pPr>
            <a:endParaRPr sz="2400">
              <a:solidFill>
                <a:schemeClr val="dk1"/>
              </a:solidFill>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METRO</cp:lastModifiedBy>
  <dcterms:modified xsi:type="dcterms:W3CDTF">2023-11-27T09:04:20Z</dcterms:modified>
</cp:coreProperties>
</file>