
<file path=[Content_Types].xml><?xml version="1.0" encoding="utf-8"?>
<Types xmlns="http://schemas.openxmlformats.org/package/2006/content-types">
  <Default Extension="xml" ContentType="application/xml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Override PartName="/ppt/notesslides/notesslide6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notesslides/notesslide4.xml" ContentType="application/vnd.openxmlformats-officedocument.presentationml.notesSlide+xml"/>
  <Override PartName="/ppt/notesslides/notesslide10.xml" ContentType="application/vnd.openxmlformats-officedocument.presentationml.notesSlid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19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18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s/slide15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1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docprops/core.xml" ContentType="application/vnd.openxmlformats-package.core-properties+xml"/>
  <Override PartName="/ppt/slides/slide9.xml" ContentType="application/vnd.openxmlformats-officedocument.presentationml.slide+xml"/>
  <Override PartName="/ppt/slides/slide13.xml" ContentType="application/vnd.openxmlformats-officedocument.presentationml.slide+xml"/>
  <Override PartName="/ppt/tablestyles.xml" ContentType="application/vnd.openxmlformats-officedocument.presentationml.tableStyles+xml"/>
  <Override PartName="/ppt/slides/slide5.xml" ContentType="application/vnd.openxmlformats-officedocument.presentationml.slide+xml"/>
  <Override PartName="/ppt/slides/slide7.xml" ContentType="application/vnd.openxmlformats-officedocument.presentationml.slide+xml"/>
  <Override PartName="/ppt/slides/slide12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slides/slide16.xml" ContentType="application/vnd.openxmlformats-officedocument.presentationml.slide+xml"/>
  <Override PartName="/ppt/notesslides/notesslide16.xml" ContentType="application/vnd.openxmlformats-officedocument.presentationml.notesSlide+xml"/>
  <Override PartName="/ppt/slides/slide17.xml" ContentType="application/vnd.openxmlformats-officedocument.presentationml.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>
  <p:sldMasterIdLst>
    <p:sldMasterId id="2147483648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2" r:id="rId8"/>
    <p:sldId id="261" r:id="rId9"/>
    <p:sldId id="263" r:id="rId10"/>
    <p:sldId id="264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66" r:id="rId19"/>
    <p:sldId id="267" r:id="rId20"/>
    <p:sldId id="268" r:id="rId21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tableStyles" Target="tableStyles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EditPoints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rect l="l" t="t" r="r" b="b"/>
            <a:pathLst>
              <a:path w="120000" h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/>
        </p:txBody>
      </p:sp>
      <p:sp>
        <p:nvSpPr>
          <p:cNvPr id="4" name="Google Shape;4;n"/>
          <p:cNvSpPr>
            <a:spLocks noGrp="1" noEditPoint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>
            <a:noAutofit/>
          </a:bodyPr>
          <a:lstStyle>
            <a:lvl1pPr marL="45720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pPr lvl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R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EditPoints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rect l="l" t="t" r="r" b="b"/>
            <a:pathLst>
              <a:path w="120000" h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</p:spPr>
        <p:txBody>
          <a:bodyPr/>
          <a:lstStyle/>
          <a:p/>
        </p:txBody>
      </p:sp>
      <p:sp>
        <p:nvSpPr>
          <p:cNvPr id="52" name="Google Shape;52;p:notes"/>
          <p:cNvSpPr>
            <a:spLocks noGrp="1" noEditPoint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9e4b0f0cd5_0_61:notes"/>
          <p:cNvSpPr>
            <a:spLocks noGrp="1" noEditPoints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rect l="l" t="t" r="r" b="b"/>
            <a:pathLst>
              <a:path w="120000" h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</p:spPr>
        <p:txBody>
          <a:bodyPr/>
          <a:lstStyle/>
          <a:p/>
        </p:txBody>
      </p:sp>
      <p:sp>
        <p:nvSpPr>
          <p:cNvPr id="111" name="Google Shape;111;g29e4b0f0cd5_0_61:notes"/>
          <p:cNvSpPr>
            <a:spLocks noGrp="1" noEditPoint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9e4b0f0cd5_0_61:notes"/>
          <p:cNvSpPr>
            <a:spLocks noGrp="1" noEditPoints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rect l="l" t="t" r="r" b="b"/>
            <a:pathLst>
              <a:path w="120000" h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</p:spPr>
        <p:txBody>
          <a:bodyPr/>
          <a:lstStyle/>
          <a:p/>
        </p:txBody>
      </p:sp>
      <p:sp>
        <p:nvSpPr>
          <p:cNvPr id="111" name="Google Shape;111;g29e4b0f0cd5_0_61:notes"/>
          <p:cNvSpPr>
            <a:spLocks noGrp="1" noEditPoint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9e4b0f0cd5_0_61:notes"/>
          <p:cNvSpPr>
            <a:spLocks noGrp="1" noEditPoints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rect l="l" t="t" r="r" b="b"/>
            <a:pathLst>
              <a:path w="120000" h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</p:spPr>
        <p:txBody>
          <a:bodyPr/>
          <a:lstStyle/>
          <a:p/>
        </p:txBody>
      </p:sp>
      <p:sp>
        <p:nvSpPr>
          <p:cNvPr id="111" name="Google Shape;111;g29e4b0f0cd5_0_61:notes"/>
          <p:cNvSpPr>
            <a:spLocks noGrp="1" noEditPoint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9e4b0f0cd5_0_61:notes"/>
          <p:cNvSpPr>
            <a:spLocks noGrp="1" noEditPoints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rect l="l" t="t" r="r" b="b"/>
            <a:pathLst>
              <a:path w="120000" h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</p:spPr>
        <p:txBody>
          <a:bodyPr/>
          <a:lstStyle/>
          <a:p/>
        </p:txBody>
      </p:sp>
      <p:sp>
        <p:nvSpPr>
          <p:cNvPr id="111" name="Google Shape;111;g29e4b0f0cd5_0_61:notes"/>
          <p:cNvSpPr>
            <a:spLocks noGrp="1" noEditPoint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9e4b0f0cd5_0_61:notes"/>
          <p:cNvSpPr>
            <a:spLocks noGrp="1" noEditPoints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rect l="l" t="t" r="r" b="b"/>
            <a:pathLst>
              <a:path w="120000" h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</p:spPr>
        <p:txBody>
          <a:bodyPr/>
          <a:lstStyle/>
          <a:p/>
        </p:txBody>
      </p:sp>
      <p:sp>
        <p:nvSpPr>
          <p:cNvPr id="111" name="Google Shape;111;g29e4b0f0cd5_0_61:notes"/>
          <p:cNvSpPr>
            <a:spLocks noGrp="1" noEditPoint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9e4b0f0cd5_0_61:notes"/>
          <p:cNvSpPr>
            <a:spLocks noGrp="1" noEditPoints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rect l="l" t="t" r="r" b="b"/>
            <a:pathLst>
              <a:path w="120000" h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</p:spPr>
        <p:txBody>
          <a:bodyPr/>
          <a:lstStyle/>
          <a:p/>
        </p:txBody>
      </p:sp>
      <p:sp>
        <p:nvSpPr>
          <p:cNvPr id="111" name="Google Shape;111;g29e4b0f0cd5_0_61:notes"/>
          <p:cNvSpPr>
            <a:spLocks noGrp="1" noEditPoint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9e4b0f0cd5_0_61:notes"/>
          <p:cNvSpPr>
            <a:spLocks noGrp="1" noEditPoints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rect l="l" t="t" r="r" b="b"/>
            <a:pathLst>
              <a:path w="120000" h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</p:spPr>
        <p:txBody>
          <a:bodyPr/>
          <a:lstStyle/>
          <a:p/>
        </p:txBody>
      </p:sp>
      <p:sp>
        <p:nvSpPr>
          <p:cNvPr id="111" name="Google Shape;111;g29e4b0f0cd5_0_61:notes"/>
          <p:cNvSpPr>
            <a:spLocks noGrp="1" noEditPoint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9e4b0f0cd5_0_75:notes"/>
          <p:cNvSpPr>
            <a:spLocks noGrp="1" noEditPoints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rect l="l" t="t" r="r" b="b"/>
            <a:pathLst>
              <a:path w="120000" h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</p:spPr>
        <p:txBody>
          <a:bodyPr/>
          <a:lstStyle/>
          <a:p/>
        </p:txBody>
      </p:sp>
      <p:sp>
        <p:nvSpPr>
          <p:cNvPr id="125" name="Google Shape;125;g29e4b0f0cd5_0_75:notes"/>
          <p:cNvSpPr>
            <a:spLocks noGrp="1" noEditPoint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9e4b0f0cd5_0_84:notes"/>
          <p:cNvSpPr>
            <a:spLocks noGrp="1" noEditPoints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rect l="l" t="t" r="r" b="b"/>
            <a:pathLst>
              <a:path w="120000" h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</p:spPr>
        <p:txBody>
          <a:bodyPr/>
          <a:lstStyle/>
          <a:p/>
        </p:txBody>
      </p:sp>
      <p:sp>
        <p:nvSpPr>
          <p:cNvPr id="133" name="Google Shape;133;g29e4b0f0cd5_0_84:notes"/>
          <p:cNvSpPr>
            <a:spLocks noGrp="1" noEditPoint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9e4b0f0cd5_0_51:notes"/>
          <p:cNvSpPr>
            <a:spLocks noGrp="1" noEditPoints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rect l="l" t="t" r="r" b="b"/>
            <a:pathLst>
              <a:path w="120000" h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</p:spPr>
        <p:txBody>
          <a:bodyPr/>
          <a:lstStyle/>
          <a:p/>
        </p:txBody>
      </p:sp>
      <p:sp>
        <p:nvSpPr>
          <p:cNvPr id="140" name="Google Shape;140;g29e4b0f0cd5_0_51:notes"/>
          <p:cNvSpPr>
            <a:spLocks noGrp="1" noEditPoint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9e4b0f0cd5_0_2:notes"/>
          <p:cNvSpPr>
            <a:spLocks noGrp="1" noEditPoints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rect l="l" t="t" r="r" b="b"/>
            <a:pathLst>
              <a:path w="120000" h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</p:spPr>
        <p:txBody>
          <a:bodyPr/>
          <a:lstStyle/>
          <a:p/>
        </p:txBody>
      </p:sp>
      <p:sp>
        <p:nvSpPr>
          <p:cNvPr id="59" name="Google Shape;59;g29e4b0f0cd5_0_2:notes"/>
          <p:cNvSpPr>
            <a:spLocks noGrp="1" noEditPoint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9e4b0f0cd5_0_7:notes"/>
          <p:cNvSpPr>
            <a:spLocks noGrp="1" noEditPoints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rect l="l" t="t" r="r" b="b"/>
            <a:pathLst>
              <a:path w="120000" h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</p:spPr>
        <p:txBody>
          <a:bodyPr/>
          <a:lstStyle/>
          <a:p/>
        </p:txBody>
      </p:sp>
      <p:sp>
        <p:nvSpPr>
          <p:cNvPr id="67" name="Google Shape;67;g29e4b0f0cd5_0_7:notes"/>
          <p:cNvSpPr>
            <a:spLocks noGrp="1" noEditPoint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9e4b0f0cd5_0_12:notes"/>
          <p:cNvSpPr>
            <a:spLocks noGrp="1" noEditPoints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rect l="l" t="t" r="r" b="b"/>
            <a:pathLst>
              <a:path w="120000" h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</p:spPr>
        <p:txBody>
          <a:bodyPr/>
          <a:lstStyle/>
          <a:p/>
        </p:txBody>
      </p:sp>
      <p:sp>
        <p:nvSpPr>
          <p:cNvPr id="76" name="Google Shape;76;g29e4b0f0cd5_0_12:notes"/>
          <p:cNvSpPr>
            <a:spLocks noGrp="1" noEditPoint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9e4b0f0cd5_0_17:notes"/>
          <p:cNvSpPr>
            <a:spLocks noGrp="1" noEditPoints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rect l="l" t="t" r="r" b="b"/>
            <a:pathLst>
              <a:path w="120000" h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</p:spPr>
        <p:txBody>
          <a:bodyPr/>
          <a:lstStyle/>
          <a:p/>
        </p:txBody>
      </p:sp>
      <p:sp>
        <p:nvSpPr>
          <p:cNvPr id="83" name="Google Shape;83;g29e4b0f0cd5_0_17:notes"/>
          <p:cNvSpPr>
            <a:spLocks noGrp="1" noEditPoint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9e4b0f0cd5_0_45:notes"/>
          <p:cNvSpPr>
            <a:spLocks noGrp="1" noEditPoints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rect l="l" t="t" r="r" b="b"/>
            <a:pathLst>
              <a:path w="120000" h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</p:spPr>
        <p:txBody>
          <a:bodyPr/>
          <a:lstStyle/>
          <a:p/>
        </p:txBody>
      </p:sp>
      <p:sp>
        <p:nvSpPr>
          <p:cNvPr id="97" name="Google Shape;97;g29e4b0f0cd5_0_45:notes"/>
          <p:cNvSpPr>
            <a:spLocks noGrp="1" noEditPoint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9e4b0f0cd5_0_22:notes"/>
          <p:cNvSpPr>
            <a:spLocks noGrp="1" noEditPoints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rect l="l" t="t" r="r" b="b"/>
            <a:pathLst>
              <a:path w="120000" h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</p:spPr>
        <p:txBody>
          <a:bodyPr/>
          <a:lstStyle/>
          <a:p/>
        </p:txBody>
      </p:sp>
      <p:sp>
        <p:nvSpPr>
          <p:cNvPr id="90" name="Google Shape;90;g29e4b0f0cd5_0_22:notes"/>
          <p:cNvSpPr>
            <a:spLocks noGrp="1" noEditPoint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9e4b0f0cd5_0_56:notes"/>
          <p:cNvSpPr>
            <a:spLocks noGrp="1" noEditPoints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rect l="l" t="t" r="r" b="b"/>
            <a:pathLst>
              <a:path w="120000" h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</p:spPr>
        <p:txBody>
          <a:bodyPr/>
          <a:lstStyle/>
          <a:p/>
        </p:txBody>
      </p:sp>
      <p:sp>
        <p:nvSpPr>
          <p:cNvPr id="104" name="Google Shape;104;g29e4b0f0cd5_0_56:notes"/>
          <p:cNvSpPr>
            <a:spLocks noGrp="1" noEditPoint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9e4b0f0cd5_0_61:notes"/>
          <p:cNvSpPr>
            <a:spLocks noGrp="1" noEditPoints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rect l="l" t="t" r="r" b="b"/>
            <a:pathLst>
              <a:path w="120000" h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</p:spPr>
        <p:txBody>
          <a:bodyPr/>
          <a:lstStyle/>
          <a:p/>
        </p:txBody>
      </p:sp>
      <p:sp>
        <p:nvSpPr>
          <p:cNvPr id="111" name="Google Shape;111;g29e4b0f0cd5_0_61:notes"/>
          <p:cNvSpPr>
            <a:spLocks noGrp="1" noEditPoint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>
            <a:spLocks noGrp="1" noEditPoints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wrap="square" lIns="91425" tIns="91425" rIns="91425" bIns="91425" anchor="b">
            <a:normAutofit/>
          </a:bodyPr>
          <a:lstStyle>
            <a:lvl1pPr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>
            <a:spLocks noGrp="1" noEditPoints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wrap="square" lIns="91425" tIns="91425" rIns="91425" bIns="91425" anchor="t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pPr lvl="0"/>
          </a:p>
        </p:txBody>
      </p:sp>
      <p:sp>
        <p:nvSpPr>
          <p:cNvPr id="12" name="Google Shape;12;p2"/>
          <p:cNvSpPr>
            <a:spLocks noGrp="1" noEditPoints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>
            <a:normAutofit/>
          </a:bodyPr>
          <a:lstStyle>
            <a:lvl1pPr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mar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>
            <a:spLocks noGrp="1" noEditPoints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wrap="square" lIns="91425" tIns="91425" rIns="91425" bIns="91425" anchor="b">
            <a:normAutofit/>
          </a:bodyPr>
          <a:lstStyle>
            <a:lvl1pPr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>
            <a:spLocks noGrp="1" noEditPoints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wrap="square" lIns="91425" tIns="91425" rIns="91425" bIns="91425" anchor="t">
            <a:normAutofit/>
          </a:bodyPr>
          <a:lstStyle>
            <a:lvl1pPr marL="45720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</a:lvl9pPr>
          </a:lstStyle>
          <a:p>
            <a:pPr lvl="0"/>
          </a:p>
        </p:txBody>
      </p:sp>
      <p:sp>
        <p:nvSpPr>
          <p:cNvPr id="47" name="Google Shape;47;p11"/>
          <p:cNvSpPr>
            <a:spLocks noGrp="1" noEditPoints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>
            <a:normAutofit/>
          </a:bodyPr>
          <a:lstStyle>
            <a:lvl1pPr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mar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>
            <a:spLocks noGrp="1" noEditPoints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>
            <a:normAutofit/>
          </a:bodyPr>
          <a:lstStyle>
            <a:lvl1pPr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mar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>
            <a:spLocks noGrp="1" noEditPoints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wrap="square" lIns="91425" tIns="91425" rIns="91425" bIns="91425" anchor="ctr">
            <a:normAutofit/>
          </a:bodyPr>
          <a:lstStyle>
            <a:lvl1pPr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>
            <a:spLocks noGrp="1" noEditPoints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>
            <a:normAutofit/>
          </a:bodyPr>
          <a:lstStyle>
            <a:lvl1pPr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mar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>
            <a:spLocks noGrp="1" noEditPoints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>
            <a:normAutofit/>
          </a:bodyPr>
          <a:lstStyle>
            <a:lvl1pPr>
              <a:spcBef>
                <a:spcPts val="0"/>
              </a:spcBef>
              <a:spcAft>
                <a:spcPts val="0"/>
              </a:spcAft>
              <a:buSzPts val="2800"/>
              <a:buNone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</a:lvl9pPr>
          </a:lstStyle>
          <a:p/>
        </p:txBody>
      </p:sp>
      <p:sp>
        <p:nvSpPr>
          <p:cNvPr id="18" name="Google Shape;18;p4"/>
          <p:cNvSpPr>
            <a:spLocks noGrp="1" noEditPoints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>
            <a:normAutofit/>
          </a:bodyPr>
          <a:lstStyle>
            <a:lvl1pPr marL="45720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</a:lvl9pPr>
          </a:lstStyle>
          <a:p>
            <a:pPr lvl="0"/>
          </a:p>
        </p:txBody>
      </p:sp>
      <p:sp>
        <p:nvSpPr>
          <p:cNvPr id="19" name="Google Shape;19;p4"/>
          <p:cNvSpPr>
            <a:spLocks noGrp="1" noEditPoints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>
            <a:normAutofit/>
          </a:bodyPr>
          <a:lstStyle>
            <a:lvl1pPr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mar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>
            <a:spLocks noGrp="1" noEditPoints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>
            <a:normAutofit/>
          </a:bodyPr>
          <a:lstStyle>
            <a:lvl1pPr>
              <a:spcBef>
                <a:spcPts val="0"/>
              </a:spcBef>
              <a:spcAft>
                <a:spcPts val="0"/>
              </a:spcAft>
              <a:buSzPts val="2800"/>
              <a:buNone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</a:lvl9pPr>
          </a:lstStyle>
          <a:p/>
        </p:txBody>
      </p:sp>
      <p:sp>
        <p:nvSpPr>
          <p:cNvPr id="22" name="Google Shape;22;p5"/>
          <p:cNvSpPr>
            <a:spLocks noGrp="1" noEditPoints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>
            <a:normAutofit/>
          </a:bodyPr>
          <a:lstStyle>
            <a:lvl1pPr marL="45720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</a:p>
        </p:txBody>
      </p:sp>
      <p:sp>
        <p:nvSpPr>
          <p:cNvPr id="23" name="Google Shape;23;p5"/>
          <p:cNvSpPr>
            <a:spLocks noGrp="1" noEditPoints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>
            <a:normAutofit/>
          </a:bodyPr>
          <a:lstStyle>
            <a:lvl1pPr marL="45720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</a:p>
        </p:txBody>
      </p:sp>
      <p:sp>
        <p:nvSpPr>
          <p:cNvPr id="24" name="Google Shape;24;p5"/>
          <p:cNvSpPr>
            <a:spLocks noGrp="1" noEditPoints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>
            <a:normAutofit/>
          </a:bodyPr>
          <a:lstStyle>
            <a:lvl1pPr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mar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>
            <a:spLocks noGrp="1" noEditPoints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>
            <a:normAutofit/>
          </a:bodyPr>
          <a:lstStyle>
            <a:lvl1pPr>
              <a:spcBef>
                <a:spcPts val="0"/>
              </a:spcBef>
              <a:spcAft>
                <a:spcPts val="0"/>
              </a:spcAft>
              <a:buSzPts val="2800"/>
              <a:buNone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</a:lvl9pPr>
          </a:lstStyle>
          <a:p/>
        </p:txBody>
      </p:sp>
      <p:sp>
        <p:nvSpPr>
          <p:cNvPr id="27" name="Google Shape;27;p6"/>
          <p:cNvSpPr>
            <a:spLocks noGrp="1" noEditPoints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>
            <a:normAutofit/>
          </a:bodyPr>
          <a:lstStyle>
            <a:lvl1pPr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mar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>
            <a:spLocks noGrp="1" noEditPoints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wrap="square" lIns="91425" tIns="91425" rIns="91425" bIns="91425" anchor="b">
            <a:normAutofit/>
          </a:bodyPr>
          <a:lstStyle>
            <a:lvl1pPr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>
            <a:spLocks noGrp="1" noEditPoints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wrap="square" lIns="91425" tIns="91425" rIns="91425" bIns="91425" anchor="t">
            <a:normAutofit/>
          </a:bodyPr>
          <a:lstStyle>
            <a:lvl1pPr marL="45720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</a:p>
        </p:txBody>
      </p:sp>
      <p:sp>
        <p:nvSpPr>
          <p:cNvPr id="31" name="Google Shape;31;p7"/>
          <p:cNvSpPr>
            <a:spLocks noGrp="1" noEditPoints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>
            <a:normAutofit/>
          </a:bodyPr>
          <a:lstStyle>
            <a:lvl1pPr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mar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>
            <a:spLocks noGrp="1" noEditPoints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wrap="square" lIns="91425" tIns="91425" rIns="91425" bIns="91425" anchor="ctr">
            <a:normAutofit/>
          </a:bodyPr>
          <a:lstStyle>
            <a:lvl1pPr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>
            <a:spLocks noGrp="1" noEditPoints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>
            <a:normAutofit/>
          </a:bodyPr>
          <a:lstStyle>
            <a:lvl1pPr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mar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7" name="Google Shape;37;p9"/>
          <p:cNvSpPr>
            <a:spLocks noGrp="1" noEditPoints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wrap="square" lIns="91425" tIns="91425" rIns="91425" bIns="91425" anchor="b">
            <a:normAutofit/>
          </a:bodyPr>
          <a:lstStyle>
            <a:lvl1pPr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>
            <a:spLocks noGrp="1" noEditPoints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wrap="square" lIns="91425" tIns="91425" rIns="91425" bIns="91425" anchor="t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 lvl="0"/>
          </a:p>
        </p:txBody>
      </p:sp>
      <p:sp>
        <p:nvSpPr>
          <p:cNvPr id="39" name="Google Shape;39;p9"/>
          <p:cNvSpPr>
            <a:spLocks noGrp="1" noEditPoints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wrap="square" lIns="91425" tIns="91425" rIns="91425" bIns="91425" anchor="ctr">
            <a:normAutofit/>
          </a:bodyPr>
          <a:lstStyle>
            <a:lvl1pPr marL="45720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</a:lvl9pPr>
          </a:lstStyle>
          <a:p>
            <a:pPr lvl="0"/>
          </a:p>
        </p:txBody>
      </p:sp>
      <p:sp>
        <p:nvSpPr>
          <p:cNvPr id="40" name="Google Shape;40;p9"/>
          <p:cNvSpPr>
            <a:spLocks noGrp="1" noEditPoints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>
            <a:normAutofit/>
          </a:bodyPr>
          <a:lstStyle>
            <a:lvl1pPr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mar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>
            <a:spLocks noGrp="1" noEditPoints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wrap="square" lIns="91425" tIns="91425" rIns="91425" bIns="91425" anchor="ctr">
            <a:normAutofit/>
          </a:bodyPr>
          <a:lstStyle>
            <a:lvl1pPr marL="45720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lvl1pPr>
          </a:lstStyle>
          <a:p>
            <a:pPr lvl="0"/>
          </a:p>
        </p:txBody>
      </p:sp>
      <p:sp>
        <p:nvSpPr>
          <p:cNvPr id="43" name="Google Shape;43;p10"/>
          <p:cNvSpPr>
            <a:spLocks noGrp="1" noEditPoints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>
            <a:normAutofit/>
          </a:bodyPr>
          <a:lstStyle>
            <a:lvl1pPr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mar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>
            <a:spLocks noGrp="1" noEditPoints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>
            <a:normAutofit/>
          </a:bodyPr>
          <a:lstStyle>
            <a:lvl1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>
            <a:spLocks noGrp="1" noEditPoints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>
            <a:normAutofit/>
          </a:bodyPr>
          <a:lstStyle>
            <a:lvl1pPr marL="45720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pPr lvl="0"/>
          </a:p>
        </p:txBody>
      </p:sp>
      <p:sp>
        <p:nvSpPr>
          <p:cNvPr id="8" name="Google Shape;8;p1"/>
          <p:cNvSpPr>
            <a:spLocks noGrp="1" noEditPoints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>
            <a:normAutofit/>
          </a:bodyPr>
          <a:lstStyle>
            <a:lvl1pPr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lvl1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1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1.png"/><Relationship Id="rId3" Type="http://schemas.openxmlformats.org/officeDocument/2006/relationships/image" Target="../media/image5.jpe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1.png"/><Relationship Id="rId3" Type="http://schemas.openxmlformats.org/officeDocument/2006/relationships/image" Target="../media/image6.jpe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1.png"/><Relationship Id="rId3" Type="http://schemas.openxmlformats.org/officeDocument/2006/relationships/image" Target="../media/image2.jpe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1.png"/><Relationship Id="rId3" Type="http://schemas.openxmlformats.org/officeDocument/2006/relationships/image" Target="../media/image3.jpe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1">
            <a:alphaModFix/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>
          <a:blip r:embed="rId2">
            <a:alphaModFix/>
          </a:blip>
          <a:srcRect t="6829" r="4342"/>
          <a:stretch/>
        </p:blipFill>
        <p:spPr>
          <a:xfrm>
            <a:off x="8285250" y="193900"/>
            <a:ext cx="858750" cy="479575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2056600" y="1693450"/>
            <a:ext cx="5450700" cy="184534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>
            <a:spAutoFit/>
          </a:bodyPr>
          <a:lstStyle/>
          <a:p>
            <a:pPr marL="0" indent="0" algn="ctr" rtl="0">
              <a:spcBef>
                <a:spcPts val="2400"/>
              </a:spcBef>
              <a:spcAft>
                <a:spcPts val="0"/>
              </a:spcAft>
              <a:buNone/>
            </a:pPr>
            <a:r>
              <a:rPr lang="en" sz="23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Session </a:t>
            </a:r>
            <a:r>
              <a:rPr lang="en-US" sz="23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23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indent="0" algn="ctr" rtl="0">
              <a:spcBef>
                <a:spcPts val="2400"/>
              </a:spcBef>
              <a:spcAft>
                <a:spcPts val="0"/>
              </a:spcAft>
              <a:buNone/>
            </a:pPr>
            <a:r>
              <a:rPr lang="en" sz="23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Python Syntax - 1</a:t>
            </a:r>
            <a:endParaRPr sz="23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indent="0" algn="ctr" rtl="0">
              <a:spcBef>
                <a:spcPts val="2400"/>
              </a:spcBef>
              <a:spcAft>
                <a:spcPts val="0"/>
              </a:spcAft>
              <a:buNone/>
            </a:pPr>
            <a:r>
              <a:rPr lang="en" sz="23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OPERATOR IN PYTHON </a:t>
            </a:r>
            <a:endParaRPr sz="23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21"/>
          <p:cNvPicPr preferRelativeResize="0"/>
          <p:nvPr/>
        </p:nvPicPr>
        <p:blipFill>
          <a:blip r:embed="rId1">
            <a:alphaModFix/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1"/>
          <p:cNvPicPr preferRelativeResize="0"/>
          <p:nvPr/>
        </p:nvPicPr>
        <p:blipFill>
          <a:blip r:embed="rId2">
            <a:alphaModFix/>
          </a:blip>
          <a:srcRect t="6829" r="4342"/>
          <a:stretch/>
        </p:blipFill>
        <p:spPr>
          <a:xfrm>
            <a:off x="8285250" y="193900"/>
            <a:ext cx="858750" cy="479575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1"/>
          <p:cNvSpPr txBox="1"/>
          <p:nvPr/>
        </p:nvSpPr>
        <p:spPr>
          <a:xfrm>
            <a:off x="85800" y="193900"/>
            <a:ext cx="8972400" cy="421049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>
            <a:sp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4F81BD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lang="en-US" sz="1600" b="1">
              <a:solidFill>
                <a:srgbClr val="4F81B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indent="0" algn="l"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</a:pPr>
            <a:r>
              <a:rPr lang="en-US" sz="1200" b="0" i="0" u="none" strike="noStrike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The </a:t>
            </a:r>
            <a:r>
              <a:rPr lang="en-US" sz="1100" b="0" i="0" u="none" strike="noStrike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=</a:t>
            </a:r>
            <a:r>
              <a:rPr lang="en-US" sz="1200" b="0" i="0" u="none" strike="noStrike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 sign is used to assign a </a:t>
            </a:r>
            <a:r>
              <a:rPr lang="en-US" sz="1200" b="0" i="0" u="none" strike="noStrike">
                <a:latin typeface="Cambria" charset="0"/>
                <a:ea typeface="Cambria" charset="0"/>
                <a:cs typeface="Cambria" charset="0"/>
              </a:rPr>
              <a:t>data type</a:t>
            </a:r>
            <a:r>
              <a:rPr lang="en-US" sz="1200" b="0" i="0" u="none" strike="noStrike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 to a variable</a:t>
            </a:r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 b="0" i="0" u="none" strike="noStrike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a </a:t>
            </a:r>
            <a:r>
              <a:rPr lang="en-US" sz="1100" b="0" i="0" u="none" strike="noStrike">
                <a:solidFill>
                  <a:srgbClr val="666666"/>
                </a:solidFill>
                <a:latin typeface="Consolas" charset="0"/>
                <a:ea typeface="Consolas" charset="0"/>
                <a:cs typeface="Consolas" charset="0"/>
              </a:rPr>
              <a:t>=</a:t>
            </a:r>
            <a:r>
              <a:rPr lang="en-US" sz="1100" b="0" i="0" u="none" strike="noStrike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100" b="0" i="0" u="none" strike="noStrike">
                <a:solidFill>
                  <a:srgbClr val="40A070"/>
                </a:solidFill>
                <a:latin typeface="Consolas" charset="0"/>
                <a:ea typeface="Consolas" charset="0"/>
                <a:cs typeface="Consolas" charset="0"/>
              </a:rPr>
              <a:t>10</a:t>
            </a:r>
            <a:br>
              <a:rPr lang="en-US" sz="1200" b="0" i="0" u="none" strike="noStrike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</a:br>
            <a:r>
              <a:rPr lang="en-US" sz="1100" b="0" i="0" u="none" strike="noStrike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print(a)</a:t>
            </a:r>
            <a:endParaRPr lang="en-US" sz="1200" b="0" i="0" u="none" strike="noStrike">
              <a:solidFill>
                <a:srgbClr val="000000"/>
              </a:solidFill>
              <a:latin typeface="Cambria" charset="0"/>
              <a:ea typeface="Cambria" charset="0"/>
              <a:cs typeface="Cambria" charset="0"/>
            </a:endParaRPr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 b="0" i="0" u="none" strike="noStrike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10</a:t>
            </a:r>
            <a:endParaRPr lang="en-US" sz="1200" b="0" i="0" u="none" strike="noStrike">
              <a:solidFill>
                <a:srgbClr val="000000"/>
              </a:solidFill>
              <a:latin typeface="Cambria" charset="0"/>
              <a:ea typeface="Cambria" charset="0"/>
              <a:cs typeface="Cambria" charset="0"/>
            </a:endParaRPr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 b="0" i="0" u="none" strike="noStrike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a </a:t>
            </a:r>
            <a:r>
              <a:rPr lang="en-US" sz="1100" b="0" i="0" u="none" strike="noStrike">
                <a:solidFill>
                  <a:srgbClr val="666666"/>
                </a:solidFill>
                <a:latin typeface="Consolas" charset="0"/>
                <a:ea typeface="Consolas" charset="0"/>
                <a:cs typeface="Consolas" charset="0"/>
              </a:rPr>
              <a:t>+=</a:t>
            </a:r>
            <a:r>
              <a:rPr lang="en-US" sz="1100" b="0" i="0" u="none" strike="noStrike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100" b="0" i="0" u="none" strike="noStrike">
                <a:solidFill>
                  <a:srgbClr val="40A070"/>
                </a:solidFill>
                <a:latin typeface="Consolas" charset="0"/>
                <a:ea typeface="Consolas" charset="0"/>
                <a:cs typeface="Consolas" charset="0"/>
              </a:rPr>
              <a:t>10</a:t>
            </a:r>
            <a:br>
              <a:rPr lang="en-US" sz="1200" b="0" i="0" u="none" strike="noStrike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</a:br>
            <a:r>
              <a:rPr lang="en-US" sz="1100" b="0" i="0" u="none" strike="noStrike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print(a)</a:t>
            </a:r>
            <a:endParaRPr lang="en-US" sz="1200" b="0" i="0" u="none" strike="noStrike">
              <a:solidFill>
                <a:srgbClr val="000000"/>
              </a:solidFill>
              <a:latin typeface="Cambria" charset="0"/>
              <a:ea typeface="Cambria" charset="0"/>
              <a:cs typeface="Cambria" charset="0"/>
            </a:endParaRPr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 b="0" i="0" u="none" strike="noStrike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20</a:t>
            </a:r>
          </a:p>
          <a:p>
            <a:pPr marL="0" marR="0" indent="0" algn="l"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</a:pPr>
            <a:r>
              <a:rPr lang="en-US" sz="1100" b="0" i="0" u="none" strike="noStrike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The above line of code is similar to </a:t>
            </a:r>
            <a:r>
              <a:rPr lang="en-US" sz="1008" b="0" i="0" u="none" strike="noStrike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a = a + 10</a:t>
            </a:r>
            <a:endParaRPr lang="en-US" sz="1100" b="0" i="0" u="none" strike="noStrike">
              <a:solidFill>
                <a:srgbClr val="000000"/>
              </a:solidFill>
              <a:latin typeface="Cambria" charset="0"/>
              <a:ea typeface="Cambria" charset="0"/>
              <a:cs typeface="Cambria" charset="0"/>
            </a:endParaRPr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008" b="0" i="0" u="none" strike="noStrike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a </a:t>
            </a:r>
            <a:r>
              <a:rPr lang="en-US" sz="1008" b="0" i="0" u="none" strike="noStrike">
                <a:solidFill>
                  <a:srgbClr val="666666"/>
                </a:solidFill>
                <a:latin typeface="Consolas" charset="0"/>
                <a:ea typeface="Consolas" charset="0"/>
                <a:cs typeface="Consolas" charset="0"/>
              </a:rPr>
              <a:t>=</a:t>
            </a:r>
            <a:r>
              <a:rPr lang="en-US" sz="1008" b="0" i="0" u="none" strike="noStrike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a </a:t>
            </a:r>
            <a:r>
              <a:rPr lang="en-US" sz="1008" b="0" i="0" u="none" strike="noStrike">
                <a:solidFill>
                  <a:srgbClr val="666666"/>
                </a:solidFill>
                <a:latin typeface="Consolas" charset="0"/>
                <a:ea typeface="Consolas" charset="0"/>
                <a:cs typeface="Consolas" charset="0"/>
              </a:rPr>
              <a:t>+</a:t>
            </a:r>
            <a:r>
              <a:rPr lang="en-US" sz="1008" b="0" i="0" u="none" strike="noStrike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008" b="0" i="0" u="none" strike="noStrike">
                <a:solidFill>
                  <a:srgbClr val="40A070"/>
                </a:solidFill>
                <a:latin typeface="Consolas" charset="0"/>
                <a:ea typeface="Consolas" charset="0"/>
                <a:cs typeface="Consolas" charset="0"/>
              </a:rPr>
              <a:t>10</a:t>
            </a:r>
            <a:br>
              <a:rPr lang="en-US" sz="1100" b="0" i="0" u="none" strike="noStrike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</a:br>
            <a:r>
              <a:rPr lang="en-US" sz="1008" b="0" i="0" u="none" strike="noStrike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print(a)</a:t>
            </a:r>
            <a:endParaRPr lang="en-US" sz="1100" b="0" i="0" u="none" strike="noStrike">
              <a:solidFill>
                <a:srgbClr val="000000"/>
              </a:solidFill>
              <a:latin typeface="Cambria" charset="0"/>
              <a:ea typeface="Cambria" charset="0"/>
              <a:cs typeface="Cambria" charset="0"/>
            </a:endParaRPr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008" b="0" i="0" u="none" strike="noStrike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30</a:t>
            </a:r>
            <a:endParaRPr lang="en-US" sz="1100" b="0" i="0" u="none" strike="noStrike">
              <a:solidFill>
                <a:srgbClr val="000000"/>
              </a:solidFill>
              <a:latin typeface="Cambria" charset="0"/>
              <a:ea typeface="Cambria" charset="0"/>
              <a:cs typeface="Cambria" charset="0"/>
            </a:endParaRPr>
          </a:p>
          <a:p>
            <a:pPr marL="0" marR="0" indent="0" algn="l"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</a:pPr>
            <a:r>
              <a:rPr lang="en-US" sz="1100" b="0" i="0" u="none" strike="noStrike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The same logic </a:t>
            </a:r>
            <a:r>
              <a:rPr lang="en-US" sz="1100" b="0" i="0" u="none" strike="noStrike">
                <a:latin typeface="Cambria" charset="0"/>
                <a:ea typeface="Cambria" charset="0"/>
                <a:cs typeface="Cambria" charset="0"/>
              </a:rPr>
              <a:t>applies</a:t>
            </a:r>
            <a:r>
              <a:rPr lang="en-US" sz="1100" b="0" i="0" u="none" strike="noStrike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 to all the assignment operators</a:t>
            </a:r>
            <a:endParaRPr lang="en-US" sz="1100" b="0" i="0" u="none" strike="noStrike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mbria" charset="0"/>
              <a:ea typeface="Cambria" charset="0"/>
              <a:cs typeface="Cambria" charset="0"/>
              <a:sym typeface="Cambria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21"/>
          <p:cNvPicPr preferRelativeResize="0"/>
          <p:nvPr/>
        </p:nvPicPr>
        <p:blipFill>
          <a:blip r:embed="rId1">
            <a:alphaModFix/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1"/>
          <p:cNvPicPr preferRelativeResize="0"/>
          <p:nvPr/>
        </p:nvPicPr>
        <p:blipFill>
          <a:blip r:embed="rId2">
            <a:alphaModFix/>
          </a:blip>
          <a:srcRect t="6829" r="4342"/>
          <a:stretch/>
        </p:blipFill>
        <p:spPr>
          <a:xfrm>
            <a:off x="8285250" y="193900"/>
            <a:ext cx="858750" cy="479575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1"/>
          <p:cNvSpPr txBox="1"/>
          <p:nvPr/>
        </p:nvSpPr>
        <p:spPr>
          <a:xfrm>
            <a:off x="85800" y="193900"/>
            <a:ext cx="8972400" cy="238169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>
            <a:sp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4F81BD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lang="en-US" sz="1600" b="1">
              <a:solidFill>
                <a:srgbClr val="4F81B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3. Logical Operators</a:t>
            </a:r>
          </a:p>
          <a:p>
            <a:pPr marL="457200" marR="0" indent="-304800" algn="l">
              <a:lnSpc>
                <a:spcPct val="100000"/>
              </a:lnSpc>
              <a:spcBef>
                <a:spcPts val="180"/>
              </a:spcBef>
              <a:spcAft>
                <a:spcPts val="180"/>
              </a:spcAft>
              <a:buChar char="•"/>
            </a:pPr>
            <a:r>
              <a:rPr lang="en-US" sz="1200" b="0" i="0" u="none" strike="noStrike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and</a:t>
            </a:r>
          </a:p>
          <a:p>
            <a:pPr marL="457200" marR="0" indent="-304800" algn="l">
              <a:lnSpc>
                <a:spcPct val="100000"/>
              </a:lnSpc>
              <a:spcBef>
                <a:spcPts val="180"/>
              </a:spcBef>
              <a:spcAft>
                <a:spcPts val="180"/>
              </a:spcAft>
              <a:buChar char="•"/>
            </a:pPr>
            <a:r>
              <a:rPr lang="en-US" sz="1200" b="0" i="0" u="none" strike="noStrike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or</a:t>
            </a:r>
          </a:p>
          <a:p>
            <a:pPr marL="457200" marR="0" indent="-304800" algn="l">
              <a:lnSpc>
                <a:spcPct val="100000"/>
              </a:lnSpc>
              <a:spcBef>
                <a:spcPts val="180"/>
              </a:spcBef>
              <a:spcAft>
                <a:spcPts val="180"/>
              </a:spcAft>
              <a:buChar char="•"/>
            </a:pPr>
            <a:r>
              <a:rPr lang="en-US" sz="1200" b="0" i="0" u="none" strike="noStrike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not</a:t>
            </a:r>
          </a:p>
          <a:p>
            <a:pPr marL="0" marR="0" indent="0" algn="l"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</a:pPr>
            <a:r>
              <a:rPr lang="en-US" sz="1200" b="0" i="0" u="none" strike="noStrike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Gives the output depending on the truth table or logic table</a:t>
            </a:r>
            <a:endParaRPr lang="en-US" sz="1200" b="1" i="0" u="none" strike="noStrike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b="1" i="0" u="none" strike="noStrike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b="1" i="0" u="none" strike="noStrike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  <a:p>
            <a:pPr mar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mbria" charset="0"/>
              <a:ea typeface="Cambria" charset="0"/>
              <a:cs typeface="Cambria" charset="0"/>
              <a:sym typeface="Cambria" charset="0"/>
            </a:endParaRPr>
          </a:p>
        </p:txBody>
      </p:sp>
      <p:pic>
        <p:nvPicPr>
          <p:cNvPr id="118" name="image1.jpg"/>
          <p:cNvPicPr preferRelativeResize="0"/>
          <p:nvPr/>
        </p:nvPicPr>
        <p:blipFill>
          <a:blip r:embed="rId3"/>
          <a:srcRect/>
          <a:stretch>
            <a:fillRect/>
          </a:stretch>
        </p:blipFill>
        <p:spPr>
          <a:xfrm>
            <a:off x="2090507" y="2287660"/>
            <a:ext cx="4572000" cy="226695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21"/>
          <p:cNvPicPr preferRelativeResize="0"/>
          <p:nvPr/>
        </p:nvPicPr>
        <p:blipFill>
          <a:blip r:embed="rId1">
            <a:alphaModFix/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1"/>
          <p:cNvPicPr preferRelativeResize="0"/>
          <p:nvPr/>
        </p:nvPicPr>
        <p:blipFill>
          <a:blip r:embed="rId2">
            <a:alphaModFix/>
          </a:blip>
          <a:srcRect t="6829" r="4342"/>
          <a:stretch/>
        </p:blipFill>
        <p:spPr>
          <a:xfrm>
            <a:off x="8285250" y="193900"/>
            <a:ext cx="858750" cy="479575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1"/>
          <p:cNvSpPr txBox="1"/>
          <p:nvPr/>
        </p:nvSpPr>
        <p:spPr>
          <a:xfrm>
            <a:off x="85800" y="193900"/>
            <a:ext cx="8972400" cy="514521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>
            <a:sp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4F81BD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lang="en-US" sz="1600" b="1">
              <a:solidFill>
                <a:srgbClr val="4F81B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indent="0" algn="l"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</a:pPr>
            <a:r>
              <a:rPr lang="en-US" sz="1200" b="0" i="0" u="none" strike="noStrike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We can try to emulate the truth table above by doing the same operations</a:t>
            </a:r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 b="0" i="0" u="none" strike="noStrike">
                <a:solidFill>
                  <a:srgbClr val="19177C"/>
                </a:solidFill>
                <a:latin typeface="Consolas" charset="0"/>
                <a:ea typeface="Consolas" charset="0"/>
                <a:cs typeface="Consolas" charset="0"/>
              </a:rPr>
              <a:t>True</a:t>
            </a:r>
            <a:r>
              <a:rPr lang="en-US" sz="1100" b="0" i="0" u="none" strike="noStrike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100" b="1" i="0" u="none" strike="noStrike">
                <a:solidFill>
                  <a:srgbClr val="007020"/>
                </a:solidFill>
                <a:latin typeface="Consolas" charset="0"/>
                <a:ea typeface="Consolas" charset="0"/>
                <a:cs typeface="Consolas" charset="0"/>
              </a:rPr>
              <a:t>and</a:t>
            </a:r>
            <a:r>
              <a:rPr lang="en-US" sz="1100" b="0" i="0" u="none" strike="noStrike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100" b="0" i="0" u="none" strike="noStrike">
                <a:solidFill>
                  <a:srgbClr val="19177C"/>
                </a:solidFill>
                <a:latin typeface="Consolas" charset="0"/>
                <a:ea typeface="Consolas" charset="0"/>
                <a:cs typeface="Consolas" charset="0"/>
              </a:rPr>
              <a:t>True</a:t>
            </a:r>
            <a:endParaRPr lang="en-US" sz="1200" b="0" i="0" u="none" strike="noStrike">
              <a:solidFill>
                <a:srgbClr val="000000"/>
              </a:solidFill>
              <a:latin typeface="Cambria" charset="0"/>
              <a:ea typeface="Cambria" charset="0"/>
              <a:cs typeface="Cambria" charset="0"/>
            </a:endParaRPr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 b="0" i="0" u="none" strike="noStrike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True</a:t>
            </a:r>
            <a:endParaRPr lang="en-US" sz="1200" b="0" i="0" u="none" strike="noStrike">
              <a:solidFill>
                <a:srgbClr val="000000"/>
              </a:solidFill>
              <a:latin typeface="Cambria" charset="0"/>
              <a:ea typeface="Cambria" charset="0"/>
              <a:cs typeface="Cambria" charset="0"/>
            </a:endParaRPr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 b="0" i="0" u="none" strike="noStrike">
                <a:solidFill>
                  <a:srgbClr val="19177C"/>
                </a:solidFill>
                <a:latin typeface="Consolas" charset="0"/>
                <a:ea typeface="Consolas" charset="0"/>
                <a:cs typeface="Consolas" charset="0"/>
              </a:rPr>
              <a:t>False</a:t>
            </a:r>
            <a:r>
              <a:rPr lang="en-US" sz="1100" b="0" i="0" u="none" strike="noStrike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100" b="1" i="0" u="none" strike="noStrike">
                <a:solidFill>
                  <a:srgbClr val="007020"/>
                </a:solidFill>
                <a:latin typeface="Consolas" charset="0"/>
                <a:ea typeface="Consolas" charset="0"/>
                <a:cs typeface="Consolas" charset="0"/>
              </a:rPr>
              <a:t>and</a:t>
            </a:r>
            <a:r>
              <a:rPr lang="en-US" sz="1100" b="0" i="0" u="none" strike="noStrike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100" b="0" i="0" u="none" strike="noStrike">
                <a:solidFill>
                  <a:srgbClr val="19177C"/>
                </a:solidFill>
                <a:latin typeface="Consolas" charset="0"/>
                <a:ea typeface="Consolas" charset="0"/>
                <a:cs typeface="Consolas" charset="0"/>
              </a:rPr>
              <a:t>True</a:t>
            </a:r>
            <a:endParaRPr lang="en-US" sz="1200" b="0" i="0" u="none" strike="noStrike">
              <a:solidFill>
                <a:srgbClr val="000000"/>
              </a:solidFill>
              <a:latin typeface="Cambria" charset="0"/>
              <a:ea typeface="Cambria" charset="0"/>
              <a:cs typeface="Cambria" charset="0"/>
            </a:endParaRPr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 b="0" i="0" u="none" strike="noStrike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False</a:t>
            </a:r>
            <a:endParaRPr lang="en-US" sz="1200" b="0" i="0" u="none" strike="noStrike">
              <a:solidFill>
                <a:srgbClr val="000000"/>
              </a:solidFill>
              <a:latin typeface="Cambria" charset="0"/>
              <a:ea typeface="Cambria" charset="0"/>
              <a:cs typeface="Cambria" charset="0"/>
            </a:endParaRPr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 b="0" i="0" u="none" strike="noStrike">
                <a:solidFill>
                  <a:srgbClr val="19177C"/>
                </a:solidFill>
                <a:latin typeface="Consolas" charset="0"/>
                <a:ea typeface="Consolas" charset="0"/>
                <a:cs typeface="Consolas" charset="0"/>
              </a:rPr>
              <a:t>False</a:t>
            </a:r>
            <a:r>
              <a:rPr lang="en-US" sz="1100" b="0" i="0" u="none" strike="noStrike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100" b="1" i="0" u="none" strike="noStrike">
                <a:solidFill>
                  <a:srgbClr val="007020"/>
                </a:solidFill>
                <a:latin typeface="Consolas" charset="0"/>
                <a:ea typeface="Consolas" charset="0"/>
                <a:cs typeface="Consolas" charset="0"/>
              </a:rPr>
              <a:t>or</a:t>
            </a:r>
            <a:r>
              <a:rPr lang="en-US" sz="1100" b="0" i="0" u="none" strike="noStrike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100" b="0" i="0" u="none" strike="noStrike">
                <a:solidFill>
                  <a:srgbClr val="19177C"/>
                </a:solidFill>
                <a:latin typeface="Consolas" charset="0"/>
                <a:ea typeface="Consolas" charset="0"/>
                <a:cs typeface="Consolas" charset="0"/>
              </a:rPr>
              <a:t>True</a:t>
            </a:r>
            <a:endParaRPr lang="en-US" sz="1200" b="0" i="0" u="none" strike="noStrike">
              <a:solidFill>
                <a:srgbClr val="000000"/>
              </a:solidFill>
              <a:latin typeface="Cambria" charset="0"/>
              <a:ea typeface="Cambria" charset="0"/>
              <a:cs typeface="Cambria" charset="0"/>
            </a:endParaRPr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 b="0" i="0" u="none" strike="noStrike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True</a:t>
            </a:r>
            <a:endParaRPr lang="en-US" sz="1200" b="0" i="0" u="none" strike="noStrike">
              <a:solidFill>
                <a:srgbClr val="000000"/>
              </a:solidFill>
              <a:latin typeface="Cambria" charset="0"/>
              <a:ea typeface="Cambria" charset="0"/>
              <a:cs typeface="Cambria" charset="0"/>
            </a:endParaRPr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 b="1" i="0" u="none" strike="noStrike">
                <a:solidFill>
                  <a:srgbClr val="007020"/>
                </a:solidFill>
                <a:latin typeface="Consolas" charset="0"/>
                <a:ea typeface="Consolas" charset="0"/>
                <a:cs typeface="Consolas" charset="0"/>
              </a:rPr>
              <a:t>not</a:t>
            </a:r>
            <a:r>
              <a:rPr lang="en-US" sz="1100" b="0" i="0" u="none" strike="noStrike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100" b="0" i="0" u="none" strike="noStrike">
                <a:solidFill>
                  <a:srgbClr val="19177C"/>
                </a:solidFill>
                <a:latin typeface="Consolas" charset="0"/>
                <a:ea typeface="Consolas" charset="0"/>
                <a:cs typeface="Consolas" charset="0"/>
              </a:rPr>
              <a:t>True</a:t>
            </a:r>
            <a:endParaRPr lang="en-US" sz="1200" b="0" i="0" u="none" strike="noStrike">
              <a:solidFill>
                <a:srgbClr val="000000"/>
              </a:solidFill>
              <a:latin typeface="Cambria" charset="0"/>
              <a:ea typeface="Cambria" charset="0"/>
              <a:cs typeface="Cambria" charset="0"/>
            </a:endParaRPr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 b="0" i="0" u="none" strike="noStrike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False</a:t>
            </a:r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 b="0" i="0" u="none" strike="noStrike">
                <a:latin typeface="Cambria" charset="0"/>
                <a:ea typeface="Cambria" charset="0"/>
                <a:cs typeface="Cambria" charset="0"/>
              </a:rPr>
              <a:t>However,</a:t>
            </a:r>
            <a:r>
              <a:rPr lang="en-US" sz="1100" b="0" i="0" u="none" strike="noStrike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 the logical operators are never used to directly operate on Boolean values. Instead</a:t>
            </a:r>
            <a:r>
              <a:rPr lang="en-US" sz="1100" b="0" i="0" u="none" strike="noStrike">
                <a:latin typeface="Cambria" charset="0"/>
                <a:ea typeface="Cambria" charset="0"/>
                <a:cs typeface="Cambria" charset="0"/>
              </a:rPr>
              <a:t>,</a:t>
            </a:r>
            <a:r>
              <a:rPr lang="en-US" sz="1100" b="0" i="0" u="none" strike="noStrike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 we generate these Boolean values from comparison operators most of the time</a:t>
            </a:r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 b="1" i="0" u="none" strike="noStrike">
                <a:solidFill>
                  <a:srgbClr val="007020"/>
                </a:solidFill>
                <a:latin typeface="Consolas" charset="0"/>
                <a:ea typeface="Consolas" charset="0"/>
                <a:cs typeface="Consolas" charset="0"/>
              </a:rPr>
              <a:t>not</a:t>
            </a:r>
            <a:r>
              <a:rPr lang="en-US" sz="1100" b="0" i="0" u="none" strike="noStrike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b</a:t>
            </a:r>
            <a:r>
              <a:rPr lang="en-US" sz="1100" b="0" i="0" u="none" strike="noStrike">
                <a:solidFill>
                  <a:srgbClr val="666666"/>
                </a:solidFill>
                <a:latin typeface="Consolas" charset="0"/>
                <a:ea typeface="Consolas" charset="0"/>
                <a:cs typeface="Consolas" charset="0"/>
              </a:rPr>
              <a:t>&gt;=</a:t>
            </a:r>
            <a:r>
              <a:rPr lang="en-US" sz="1100" b="0" i="0" u="none" strike="noStrike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a</a:t>
            </a:r>
            <a:endParaRPr lang="en-US" sz="1200" b="0" i="0" u="none" strike="noStrike">
              <a:solidFill>
                <a:srgbClr val="000000"/>
              </a:solidFill>
              <a:latin typeface="Cambria" charset="0"/>
              <a:ea typeface="Cambria" charset="0"/>
              <a:cs typeface="Cambria" charset="0"/>
            </a:endParaRPr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 b="0" i="0" u="none" strike="noStrike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False</a:t>
            </a:r>
            <a:endParaRPr lang="en-US" sz="1200" b="0" i="0" u="none" strike="noStrike">
              <a:solidFill>
                <a:srgbClr val="000000"/>
              </a:solidFill>
              <a:latin typeface="Cambria" charset="0"/>
              <a:ea typeface="Cambria" charset="0"/>
              <a:cs typeface="Cambria" charset="0"/>
            </a:endParaRPr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 b="1" i="0" u="none" strike="noStrike">
                <a:solidFill>
                  <a:srgbClr val="007020"/>
                </a:solidFill>
                <a:latin typeface="Consolas" charset="0"/>
                <a:ea typeface="Consolas" charset="0"/>
                <a:cs typeface="Consolas" charset="0"/>
              </a:rPr>
              <a:t>not</a:t>
            </a:r>
            <a:r>
              <a:rPr lang="en-US" sz="1100" b="0" i="0" u="none" strike="noStrike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100" b="0" i="0" u="none" strike="noStrike">
                <a:solidFill>
                  <a:srgbClr val="19177C"/>
                </a:solidFill>
                <a:latin typeface="Consolas" charset="0"/>
                <a:ea typeface="Consolas" charset="0"/>
                <a:cs typeface="Consolas" charset="0"/>
              </a:rPr>
              <a:t>True</a:t>
            </a:r>
            <a:endParaRPr lang="en-US" sz="1200" b="0" i="0" u="none" strike="noStrike">
              <a:solidFill>
                <a:srgbClr val="000000"/>
              </a:solidFill>
              <a:latin typeface="Cambria" charset="0"/>
              <a:ea typeface="Cambria" charset="0"/>
              <a:cs typeface="Cambria" charset="0"/>
            </a:endParaRPr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 b="0" i="0" u="none" strike="noStrike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False</a:t>
            </a:r>
            <a:endParaRPr lang="en-US" sz="1200" b="1" i="0" u="none" strike="noStrike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  <a:p>
            <a:pPr mar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mbria" charset="0"/>
              <a:ea typeface="Cambria" charset="0"/>
              <a:cs typeface="Cambria" charset="0"/>
              <a:sym typeface="Cambria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21"/>
          <p:cNvPicPr preferRelativeResize="0"/>
          <p:nvPr/>
        </p:nvPicPr>
        <p:blipFill>
          <a:blip r:embed="rId1">
            <a:alphaModFix/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1"/>
          <p:cNvPicPr preferRelativeResize="0"/>
          <p:nvPr/>
        </p:nvPicPr>
        <p:blipFill>
          <a:blip r:embed="rId2">
            <a:alphaModFix/>
          </a:blip>
          <a:srcRect t="6829" r="4342"/>
          <a:stretch/>
        </p:blipFill>
        <p:spPr>
          <a:xfrm>
            <a:off x="8285250" y="193900"/>
            <a:ext cx="858750" cy="479575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1"/>
          <p:cNvSpPr txBox="1"/>
          <p:nvPr/>
        </p:nvSpPr>
        <p:spPr>
          <a:xfrm>
            <a:off x="85800" y="193900"/>
            <a:ext cx="8972400" cy="116249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>
            <a:sp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4F81BD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lang="en-US" sz="1600" b="1">
              <a:solidFill>
                <a:srgbClr val="4F81B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4F81BD"/>
                </a:solidFill>
                <a:latin typeface="Calibri"/>
                <a:ea typeface="Calibri"/>
                <a:cs typeface="Calibri"/>
                <a:sym typeface="Calibri"/>
              </a:rPr>
              <a:t>4. </a:t>
            </a:r>
            <a:r>
              <a:rPr lang="en-US" sz="1200" b="1" i="0" u="none" strike="noStrike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Comparison Operator</a:t>
            </a:r>
          </a:p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b="1" i="0" u="none" strike="noStrike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  <a:p>
            <a:pPr mar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mbria" charset="0"/>
              <a:ea typeface="Cambria" charset="0"/>
              <a:cs typeface="Cambria" charset="0"/>
              <a:sym typeface="Cambria" charset="0"/>
            </a:endParaRPr>
          </a:p>
        </p:txBody>
      </p:sp>
      <p:pic>
        <p:nvPicPr>
          <p:cNvPr id="118" name="image3.jpg"/>
          <p:cNvPicPr preferRelativeResize="0"/>
          <p:nvPr/>
        </p:nvPicPr>
        <p:blipFill>
          <a:blip r:embed="rId3"/>
          <a:srcRect/>
          <a:stretch>
            <a:fillRect/>
          </a:stretch>
        </p:blipFill>
        <p:spPr>
          <a:xfrm>
            <a:off x="1512565" y="1526647"/>
            <a:ext cx="5943600" cy="24003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21"/>
          <p:cNvPicPr preferRelativeResize="0"/>
          <p:nvPr/>
        </p:nvPicPr>
        <p:blipFill>
          <a:blip r:embed="rId1">
            <a:alphaModFix/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1"/>
          <p:cNvPicPr preferRelativeResize="0"/>
          <p:nvPr/>
        </p:nvPicPr>
        <p:blipFill>
          <a:blip r:embed="rId2">
            <a:alphaModFix/>
          </a:blip>
          <a:srcRect t="6829" r="4342"/>
          <a:stretch/>
        </p:blipFill>
        <p:spPr>
          <a:xfrm>
            <a:off x="8285250" y="193900"/>
            <a:ext cx="858750" cy="479575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1"/>
          <p:cNvSpPr txBox="1"/>
          <p:nvPr/>
        </p:nvSpPr>
        <p:spPr>
          <a:xfrm>
            <a:off x="85800" y="193900"/>
            <a:ext cx="8972400" cy="505361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>
            <a:sp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4F81BD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lang="en-US" sz="1600" b="1">
              <a:solidFill>
                <a:srgbClr val="4F81B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indent="0" algn="l"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</a:pPr>
            <a:r>
              <a:rPr lang="en-US" sz="1200" b="0" i="0" u="none" strike="noStrike">
                <a:latin typeface="Cambria" charset="0"/>
                <a:ea typeface="Cambria" charset="0"/>
                <a:cs typeface="Cambria" charset="0"/>
              </a:rPr>
              <a:t>The comparison</a:t>
            </a:r>
            <a:r>
              <a:rPr lang="en-US" sz="1200" b="0" i="0" u="none" strike="noStrike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 operator </a:t>
            </a:r>
            <a:r>
              <a:rPr lang="en-US" sz="1200" b="0" i="0" u="none" strike="noStrike">
                <a:latin typeface="Cambria" charset="0"/>
                <a:ea typeface="Cambria" charset="0"/>
                <a:cs typeface="Cambria" charset="0"/>
              </a:rPr>
              <a:t>generates</a:t>
            </a:r>
            <a:r>
              <a:rPr lang="en-US" sz="1200" b="0" i="0" u="none" strike="noStrike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 Boolean output depending on whether </a:t>
            </a:r>
            <a:r>
              <a:rPr lang="en-US" sz="1200" b="0" i="0" u="none" strike="noStrike">
                <a:latin typeface="Cambria" charset="0"/>
                <a:ea typeface="Cambria" charset="0"/>
                <a:cs typeface="Cambria" charset="0"/>
              </a:rPr>
              <a:t>the </a:t>
            </a:r>
            <a:r>
              <a:rPr lang="en-US" sz="1200" b="0" i="0" u="none" strike="noStrike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condition being checked</a:t>
            </a:r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 b="0" i="0" u="none" strike="noStrike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a </a:t>
            </a:r>
            <a:r>
              <a:rPr lang="en-US" sz="1100" b="0" i="0" u="none" strike="noStrike">
                <a:solidFill>
                  <a:srgbClr val="666666"/>
                </a:solidFill>
                <a:latin typeface="Consolas" charset="0"/>
                <a:ea typeface="Consolas" charset="0"/>
                <a:cs typeface="Consolas" charset="0"/>
              </a:rPr>
              <a:t>=</a:t>
            </a:r>
            <a:r>
              <a:rPr lang="en-US" sz="1100" b="0" i="0" u="none" strike="noStrike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100" b="0" i="0" u="none" strike="noStrike">
                <a:solidFill>
                  <a:srgbClr val="40A070"/>
                </a:solidFill>
                <a:latin typeface="Consolas" charset="0"/>
                <a:ea typeface="Consolas" charset="0"/>
                <a:cs typeface="Consolas" charset="0"/>
              </a:rPr>
              <a:t>10</a:t>
            </a:r>
            <a:br>
              <a:rPr lang="en-US" sz="1200" b="0" i="0" u="none" strike="noStrike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</a:br>
            <a:r>
              <a:rPr lang="en-US" sz="1100" b="0" i="0" u="none" strike="noStrike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b </a:t>
            </a:r>
            <a:r>
              <a:rPr lang="en-US" sz="1100" b="0" i="0" u="none" strike="noStrike">
                <a:solidFill>
                  <a:srgbClr val="666666"/>
                </a:solidFill>
                <a:latin typeface="Consolas" charset="0"/>
                <a:ea typeface="Consolas" charset="0"/>
                <a:cs typeface="Consolas" charset="0"/>
              </a:rPr>
              <a:t>=</a:t>
            </a:r>
            <a:r>
              <a:rPr lang="en-US" sz="1100" b="0" i="0" u="none" strike="noStrike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100" b="0" i="0" u="none" strike="noStrike">
                <a:solidFill>
                  <a:srgbClr val="40A070"/>
                </a:solidFill>
                <a:latin typeface="Consolas" charset="0"/>
                <a:ea typeface="Consolas" charset="0"/>
                <a:cs typeface="Consolas" charset="0"/>
              </a:rPr>
              <a:t>20</a:t>
            </a:r>
            <a:br>
              <a:rPr lang="en-US" sz="1200" b="0" i="0" u="none" strike="noStrike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</a:br>
            <a:r>
              <a:rPr lang="en-US" sz="1100" b="0" i="0" u="none" strike="noStrike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 </a:t>
            </a:r>
            <a:r>
              <a:rPr lang="en-US" sz="1100" b="0" i="0" u="none" strike="noStrike">
                <a:solidFill>
                  <a:srgbClr val="666666"/>
                </a:solidFill>
                <a:latin typeface="Consolas" charset="0"/>
                <a:ea typeface="Consolas" charset="0"/>
                <a:cs typeface="Consolas" charset="0"/>
              </a:rPr>
              <a:t>=</a:t>
            </a:r>
            <a:r>
              <a:rPr lang="en-US" sz="1100" b="0" i="0" u="none" strike="noStrike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100" b="0" i="0" u="none" strike="noStrike">
                <a:solidFill>
                  <a:srgbClr val="40A070"/>
                </a:solidFill>
                <a:latin typeface="Consolas" charset="0"/>
                <a:ea typeface="Consolas" charset="0"/>
                <a:cs typeface="Consolas" charset="0"/>
              </a:rPr>
              <a:t>10</a:t>
            </a:r>
            <a:br>
              <a:rPr lang="en-US" sz="1200" b="0" i="0" u="none" strike="noStrike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</a:br>
            <a:br>
              <a:rPr lang="en-US" sz="1200" b="0" i="0" u="none" strike="noStrike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</a:br>
            <a:r>
              <a:rPr lang="en-US" sz="1100" b="0" i="0" u="none" strike="noStrike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print(a</a:t>
            </a:r>
            <a:r>
              <a:rPr lang="en-US" sz="1100" b="0" i="0" u="none" strike="noStrike">
                <a:solidFill>
                  <a:srgbClr val="666666"/>
                </a:solidFill>
                <a:latin typeface="Consolas" charset="0"/>
                <a:ea typeface="Consolas" charset="0"/>
                <a:cs typeface="Consolas" charset="0"/>
              </a:rPr>
              <a:t>==</a:t>
            </a:r>
            <a:r>
              <a:rPr lang="en-US" sz="1100" b="0" i="0" u="none" strike="noStrike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b)</a:t>
            </a:r>
            <a:br>
              <a:rPr lang="en-US" sz="1200" b="0" i="0" u="none" strike="noStrike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</a:br>
            <a:r>
              <a:rPr lang="en-US" sz="1100" b="0" i="0" u="none" strike="noStrike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print(a</a:t>
            </a:r>
            <a:r>
              <a:rPr lang="en-US" sz="1100" b="0" i="0" u="none" strike="noStrike">
                <a:solidFill>
                  <a:srgbClr val="666666"/>
                </a:solidFill>
                <a:latin typeface="Consolas" charset="0"/>
                <a:ea typeface="Consolas" charset="0"/>
                <a:cs typeface="Consolas" charset="0"/>
              </a:rPr>
              <a:t>==</a:t>
            </a:r>
            <a:r>
              <a:rPr lang="en-US" sz="1100" b="0" i="0" u="none" strike="noStrike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c)</a:t>
            </a:r>
            <a:br>
              <a:rPr lang="en-US" sz="1200" b="0" i="0" u="none" strike="noStrike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</a:br>
            <a:r>
              <a:rPr lang="en-US" sz="1100" b="0" i="0" u="none" strike="noStrike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print(a</a:t>
            </a:r>
            <a:r>
              <a:rPr lang="en-US" sz="1100" b="0" i="0" u="none" strike="noStrike">
                <a:solidFill>
                  <a:srgbClr val="666666"/>
                </a:solidFill>
                <a:latin typeface="Consolas" charset="0"/>
                <a:ea typeface="Consolas" charset="0"/>
                <a:cs typeface="Consolas" charset="0"/>
              </a:rPr>
              <a:t>!=</a:t>
            </a:r>
            <a:r>
              <a:rPr lang="en-US" sz="1100" b="0" i="0" u="none" strike="noStrike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b)</a:t>
            </a:r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200" b="0" i="0" u="none" strike="noStrike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False</a:t>
            </a:r>
            <a:br>
              <a:rPr lang="en-US" sz="1309" b="0" i="0" u="none" strike="noStrike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</a:br>
            <a:r>
              <a:rPr lang="en-US" sz="1200" b="0" i="0" u="none" strike="noStrike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True</a:t>
            </a:r>
            <a:br>
              <a:rPr lang="en-US" sz="1309" b="0" i="0" u="none" strike="noStrike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</a:br>
            <a:r>
              <a:rPr lang="en-US" sz="1200" b="0" i="0" u="none" strike="noStrike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True</a:t>
            </a:r>
            <a:endParaRPr lang="en-US" sz="1309" b="0" i="0" u="none" strike="noStrike">
              <a:solidFill>
                <a:srgbClr val="000000"/>
              </a:solidFill>
              <a:latin typeface="Cambria" charset="0"/>
              <a:ea typeface="Cambria" charset="0"/>
              <a:cs typeface="Cambria" charset="0"/>
            </a:endParaRPr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200" b="0" i="0" u="none" strike="noStrike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a </a:t>
            </a:r>
            <a:r>
              <a:rPr lang="en-US" sz="1200" b="0" i="0" u="none" strike="noStrike">
                <a:solidFill>
                  <a:srgbClr val="666666"/>
                </a:solidFill>
                <a:latin typeface="Consolas" charset="0"/>
                <a:ea typeface="Consolas" charset="0"/>
                <a:cs typeface="Consolas" charset="0"/>
              </a:rPr>
              <a:t>=</a:t>
            </a:r>
            <a:r>
              <a:rPr lang="en-US" sz="1200" b="0" i="0" u="none" strike="noStrike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b="0" i="0" u="none" strike="noStrike">
                <a:solidFill>
                  <a:srgbClr val="40A070"/>
                </a:solidFill>
                <a:latin typeface="Consolas" charset="0"/>
                <a:ea typeface="Consolas" charset="0"/>
                <a:cs typeface="Consolas" charset="0"/>
              </a:rPr>
              <a:t>10</a:t>
            </a:r>
            <a:br>
              <a:rPr lang="en-US" sz="1309" b="0" i="0" u="none" strike="noStrike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</a:br>
            <a:r>
              <a:rPr lang="en-US" sz="1200" b="0" i="0" u="none" strike="noStrike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b </a:t>
            </a:r>
            <a:r>
              <a:rPr lang="en-US" sz="1200" b="0" i="0" u="none" strike="noStrike">
                <a:solidFill>
                  <a:srgbClr val="666666"/>
                </a:solidFill>
                <a:latin typeface="Consolas" charset="0"/>
                <a:ea typeface="Consolas" charset="0"/>
                <a:cs typeface="Consolas" charset="0"/>
              </a:rPr>
              <a:t>=</a:t>
            </a:r>
            <a:r>
              <a:rPr lang="en-US" sz="1200" b="0" i="0" u="none" strike="noStrike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b="0" i="0" u="none" strike="noStrike">
                <a:solidFill>
                  <a:srgbClr val="40A070"/>
                </a:solidFill>
                <a:latin typeface="Consolas" charset="0"/>
                <a:ea typeface="Consolas" charset="0"/>
                <a:cs typeface="Consolas" charset="0"/>
              </a:rPr>
              <a:t>10</a:t>
            </a:r>
            <a:br>
              <a:rPr lang="en-US" sz="1309" b="0" i="0" u="none" strike="noStrike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</a:br>
            <a:br>
              <a:rPr lang="en-US" sz="1309" b="0" i="0" u="none" strike="noStrike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</a:br>
            <a:r>
              <a:rPr lang="en-US" sz="1200" b="0" i="0" u="none" strike="noStrike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print(a</a:t>
            </a:r>
            <a:r>
              <a:rPr lang="en-US" sz="1200" b="0" i="0" u="none" strike="noStrike">
                <a:solidFill>
                  <a:srgbClr val="666666"/>
                </a:solidFill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en-US" sz="1200" b="0" i="0" u="none" strike="noStrike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b)</a:t>
            </a:r>
            <a:br>
              <a:rPr lang="en-US" sz="1309" b="0" i="0" u="none" strike="noStrike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</a:br>
            <a:r>
              <a:rPr lang="en-US" sz="1200" b="0" i="0" u="none" strike="noStrike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print(a</a:t>
            </a:r>
            <a:r>
              <a:rPr lang="en-US" sz="1200" b="0" i="0" u="none" strike="noStrike">
                <a:solidFill>
                  <a:srgbClr val="666666"/>
                </a:solidFill>
                <a:latin typeface="Consolas" charset="0"/>
                <a:ea typeface="Consolas" charset="0"/>
                <a:cs typeface="Consolas" charset="0"/>
              </a:rPr>
              <a:t>&lt;=</a:t>
            </a:r>
            <a:r>
              <a:rPr lang="en-US" sz="1200" b="0" i="0" u="none" strike="noStrike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b)</a:t>
            </a:r>
            <a:br>
              <a:rPr lang="en-US" sz="1309" b="0" i="0" u="none" strike="noStrike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</a:br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200" b="0" i="0" u="none" strike="noStrike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False</a:t>
            </a:r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200" b="0" i="0" u="none" strike="noStrike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True  </a:t>
            </a:r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endParaRPr lang="en-US" sz="1200" b="0" i="0" u="none" strike="noStrike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21"/>
          <p:cNvPicPr preferRelativeResize="0"/>
          <p:nvPr/>
        </p:nvPicPr>
        <p:blipFill>
          <a:blip r:embed="rId1">
            <a:alphaModFix/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1"/>
          <p:cNvPicPr preferRelativeResize="0"/>
          <p:nvPr/>
        </p:nvPicPr>
        <p:blipFill>
          <a:blip r:embed="rId2">
            <a:alphaModFix/>
          </a:blip>
          <a:srcRect t="6829" r="4342"/>
          <a:stretch/>
        </p:blipFill>
        <p:spPr>
          <a:xfrm>
            <a:off x="8285250" y="193900"/>
            <a:ext cx="858750" cy="479575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1"/>
          <p:cNvSpPr txBox="1"/>
          <p:nvPr/>
        </p:nvSpPr>
        <p:spPr>
          <a:xfrm>
            <a:off x="85800" y="193900"/>
            <a:ext cx="8972400" cy="116249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>
            <a:sp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4F81BD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lang="en-US" sz="1600" b="1">
              <a:solidFill>
                <a:srgbClr val="4F81B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4F81BD"/>
                </a:solidFill>
                <a:latin typeface="Calibri"/>
                <a:ea typeface="Calibri"/>
                <a:cs typeface="Calibri"/>
                <a:sym typeface="Calibri"/>
              </a:rPr>
              <a:t>5. </a:t>
            </a:r>
            <a:r>
              <a:rPr lang="en-US" sz="1200" b="1" i="0" u="none" strike="noStrike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Bitwise operators</a:t>
            </a:r>
          </a:p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b="1" i="0" u="none" strike="noStrike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  <a:p>
            <a:pPr mar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mbria" charset="0"/>
              <a:ea typeface="Cambria" charset="0"/>
              <a:cs typeface="Cambria" charset="0"/>
              <a:sym typeface="Cambria" charset="0"/>
            </a:endParaRPr>
          </a:p>
        </p:txBody>
      </p:sp>
      <p:pic>
        <p:nvPicPr>
          <p:cNvPr id="119" name="image2.jpg"/>
          <p:cNvPicPr preferRelativeResize="0"/>
          <p:nvPr/>
        </p:nvPicPr>
        <p:blipFill>
          <a:blip r:embed="rId3"/>
          <a:srcRect/>
          <a:stretch>
            <a:fillRect/>
          </a:stretch>
        </p:blipFill>
        <p:spPr>
          <a:xfrm>
            <a:off x="1263142" y="1530350"/>
            <a:ext cx="6375034" cy="2649057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21"/>
          <p:cNvPicPr preferRelativeResize="0"/>
          <p:nvPr/>
        </p:nvPicPr>
        <p:blipFill>
          <a:blip r:embed="rId1">
            <a:alphaModFix/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1"/>
          <p:cNvPicPr preferRelativeResize="0"/>
          <p:nvPr/>
        </p:nvPicPr>
        <p:blipFill>
          <a:blip r:embed="rId2">
            <a:alphaModFix/>
          </a:blip>
          <a:srcRect t="6829" r="4342"/>
          <a:stretch/>
        </p:blipFill>
        <p:spPr>
          <a:xfrm>
            <a:off x="8285250" y="193900"/>
            <a:ext cx="858750" cy="479575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1"/>
          <p:cNvSpPr txBox="1"/>
          <p:nvPr/>
        </p:nvSpPr>
        <p:spPr>
          <a:xfrm>
            <a:off x="85800" y="193900"/>
            <a:ext cx="8972400" cy="473873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>
            <a:sp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4F81BD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lang="en-US" sz="1600" b="1">
              <a:solidFill>
                <a:srgbClr val="4F81B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200" b="0" i="0" u="none" strike="noStrike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Bitwise operators are also like logical operators they give output based on the truth table. But instead of acting directly on the Boolean datatype</a:t>
            </a:r>
            <a:r>
              <a:rPr lang="en-US" sz="1200" b="0" i="0" u="none" strike="noStrike">
                <a:latin typeface="Cambria" charset="0"/>
                <a:ea typeface="Cambria" charset="0"/>
                <a:cs typeface="Cambria" charset="0"/>
              </a:rPr>
              <a:t>,</a:t>
            </a:r>
            <a:r>
              <a:rPr lang="en-US" sz="1200" b="0" i="0" u="none" strike="noStrike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 they return results by operating on the Bit representation of the integer,</a:t>
            </a:r>
            <a:r>
              <a:rPr lang="en-US" sz="1200" b="0" i="0" u="none" strike="noStrike">
                <a:latin typeface="Cambria" charset="0"/>
                <a:ea typeface="Cambria" charset="0"/>
                <a:cs typeface="Cambria" charset="0"/>
              </a:rPr>
              <a:t> </a:t>
            </a:r>
            <a:r>
              <a:rPr lang="en-US" sz="1200" b="0" i="0" u="none" strike="noStrike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float</a:t>
            </a:r>
            <a:r>
              <a:rPr lang="en-US" sz="1200" b="0" i="0" u="none" strike="noStrike">
                <a:latin typeface="Cambria" charset="0"/>
                <a:ea typeface="Cambria" charset="0"/>
                <a:cs typeface="Cambria" charset="0"/>
              </a:rPr>
              <a:t>,</a:t>
            </a:r>
            <a:r>
              <a:rPr lang="en-US" sz="1200" b="0" i="0" u="none" strike="noStrike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 or string datatype.</a:t>
            </a:r>
          </a:p>
          <a:p>
            <a:pPr marL="457200" marR="0" indent="-304800" algn="l">
              <a:lnSpc>
                <a:spcPct val="100000"/>
              </a:lnSpc>
              <a:spcBef>
                <a:spcPts val="180"/>
              </a:spcBef>
              <a:spcAft>
                <a:spcPts val="180"/>
              </a:spcAft>
              <a:buChar char="•"/>
            </a:pPr>
            <a:r>
              <a:rPr lang="en-US" sz="1200" b="0" i="0" u="none" strike="noStrike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True is considered as the bit </a:t>
            </a:r>
            <a:r>
              <a:rPr lang="en-US" sz="1100" b="1" i="0" u="none" strike="noStrike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1</a:t>
            </a:r>
            <a:endParaRPr lang="en-US" sz="1200" b="0" i="0" u="none" strike="noStrike">
              <a:solidFill>
                <a:srgbClr val="000000"/>
              </a:solidFill>
              <a:latin typeface="Cambria" charset="0"/>
              <a:ea typeface="Cambria" charset="0"/>
              <a:cs typeface="Cambria" charset="0"/>
            </a:endParaRPr>
          </a:p>
          <a:p>
            <a:pPr marL="457200" marR="0" indent="-304800" algn="l">
              <a:lnSpc>
                <a:spcPct val="100000"/>
              </a:lnSpc>
              <a:spcBef>
                <a:spcPts val="180"/>
              </a:spcBef>
              <a:spcAft>
                <a:spcPts val="180"/>
              </a:spcAft>
              <a:buChar char="•"/>
            </a:pPr>
            <a:r>
              <a:rPr lang="en-US" sz="1200" b="0" i="0" u="none" strike="noStrike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False is considered as the bit </a:t>
            </a:r>
            <a:r>
              <a:rPr lang="en-US" sz="1100" b="1" i="0" u="none" strike="noStrike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0</a:t>
            </a:r>
          </a:p>
          <a:p>
            <a:pPr marL="152400" marR="0" indent="0" algn="l">
              <a:lnSpc>
                <a:spcPct val="100000"/>
              </a:lnSpc>
              <a:spcBef>
                <a:spcPts val="180"/>
              </a:spcBef>
              <a:spcAft>
                <a:spcPts val="180"/>
              </a:spcAft>
              <a:buNone/>
            </a:pPr>
            <a:endParaRPr lang="en-US" sz="1100" b="1" i="0" u="none" strike="noStrike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 b="0" i="0" u="none" strike="noStrike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a </a:t>
            </a:r>
            <a:r>
              <a:rPr lang="en-US" sz="1100" b="0" i="0" u="none" strike="noStrike">
                <a:solidFill>
                  <a:srgbClr val="666666"/>
                </a:solidFill>
                <a:latin typeface="Consolas" charset="0"/>
                <a:ea typeface="Consolas" charset="0"/>
                <a:cs typeface="Consolas" charset="0"/>
              </a:rPr>
              <a:t>=</a:t>
            </a:r>
            <a:r>
              <a:rPr lang="en-US" sz="1100" b="0" i="0" u="none" strike="noStrike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100" b="0" i="0" u="none" strike="noStrike">
                <a:solidFill>
                  <a:srgbClr val="40A070"/>
                </a:solidFill>
                <a:latin typeface="Consolas" charset="0"/>
                <a:ea typeface="Consolas" charset="0"/>
                <a:cs typeface="Consolas" charset="0"/>
              </a:rPr>
              <a:t>5</a:t>
            </a:r>
            <a:r>
              <a:rPr lang="en-US" sz="1100" b="0" i="0" u="none" strike="noStrike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en-US" sz="1100" b="0" i="1" u="none" strike="noStrike">
                <a:solidFill>
                  <a:srgbClr val="60A0B0"/>
                </a:solidFill>
                <a:latin typeface="Consolas" charset="0"/>
                <a:ea typeface="Consolas" charset="0"/>
                <a:cs typeface="Consolas" charset="0"/>
              </a:rPr>
              <a:t>#0101       - Bitwise representation of integer 5</a:t>
            </a:r>
            <a:br>
              <a:rPr lang="en-US" sz="1200" b="0" i="0" u="none" strike="noStrike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</a:br>
            <a:r>
              <a:rPr lang="en-US" sz="1100" b="0" i="0" u="none" strike="noStrike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b </a:t>
            </a:r>
            <a:r>
              <a:rPr lang="en-US" sz="1100" b="0" i="0" u="none" strike="noStrike">
                <a:solidFill>
                  <a:srgbClr val="666666"/>
                </a:solidFill>
                <a:latin typeface="Consolas" charset="0"/>
                <a:ea typeface="Consolas" charset="0"/>
                <a:cs typeface="Consolas" charset="0"/>
              </a:rPr>
              <a:t>=</a:t>
            </a:r>
            <a:r>
              <a:rPr lang="en-US" sz="1100" b="0" i="0" u="none" strike="noStrike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100" b="0" i="0" u="none" strike="noStrike">
                <a:solidFill>
                  <a:srgbClr val="40A070"/>
                </a:solidFill>
                <a:latin typeface="Consolas" charset="0"/>
                <a:ea typeface="Consolas" charset="0"/>
                <a:cs typeface="Consolas" charset="0"/>
              </a:rPr>
              <a:t>10</a:t>
            </a:r>
            <a:r>
              <a:rPr lang="en-US" sz="1100" b="0" i="0" u="none" strike="noStrike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100" b="0" i="1" u="none" strike="noStrike">
                <a:solidFill>
                  <a:srgbClr val="60A0B0"/>
                </a:solidFill>
                <a:latin typeface="Consolas" charset="0"/>
                <a:ea typeface="Consolas" charset="0"/>
                <a:cs typeface="Consolas" charset="0"/>
              </a:rPr>
              <a:t>#1010       - Bitwise representation of integer 10</a:t>
            </a:r>
            <a:br>
              <a:rPr lang="en-US" sz="1200" b="0" i="0" u="none" strike="noStrike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</a:br>
            <a:r>
              <a:rPr lang="en-US" sz="1100" b="0" i="0" u="none" strike="noStrike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a</a:t>
            </a:r>
            <a:r>
              <a:rPr lang="en-US" sz="1100" b="0" i="0" u="none" strike="noStrike">
                <a:solidFill>
                  <a:srgbClr val="666666"/>
                </a:solidFill>
                <a:latin typeface="Consolas" charset="0"/>
                <a:ea typeface="Consolas" charset="0"/>
                <a:cs typeface="Consolas" charset="0"/>
              </a:rPr>
              <a:t>&amp;</a:t>
            </a:r>
            <a:r>
              <a:rPr lang="en-US" sz="1100" b="0" i="0" u="none" strike="noStrike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b     </a:t>
            </a:r>
            <a:r>
              <a:rPr lang="en-US" sz="1100" b="0" i="1" u="none" strike="noStrike">
                <a:solidFill>
                  <a:srgbClr val="60A0B0"/>
                </a:solidFill>
                <a:latin typeface="Consolas" charset="0"/>
                <a:ea typeface="Consolas" charset="0"/>
                <a:cs typeface="Consolas" charset="0"/>
              </a:rPr>
              <a:t>#0000       - Bitwise and(&amp;) of bit representation of 5 and 10 flowing the truth table</a:t>
            </a:r>
            <a:endParaRPr lang="en-US" sz="1200" b="0" i="0" u="none" strike="noStrike">
              <a:solidFill>
                <a:srgbClr val="000000"/>
              </a:solidFill>
              <a:latin typeface="Cambria" charset="0"/>
              <a:ea typeface="Cambria" charset="0"/>
              <a:cs typeface="Cambria" charset="0"/>
            </a:endParaRPr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 b="0" i="0" u="none" strike="noStrike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0</a:t>
            </a:r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 b="0" i="0" u="none" strike="noStrike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a </a:t>
            </a:r>
            <a:r>
              <a:rPr lang="en-US" sz="1100" b="0" i="0" u="none" strike="noStrike">
                <a:solidFill>
                  <a:srgbClr val="666666"/>
                </a:solidFill>
                <a:latin typeface="Consolas" charset="0"/>
                <a:ea typeface="Consolas" charset="0"/>
                <a:cs typeface="Consolas" charset="0"/>
              </a:rPr>
              <a:t>=</a:t>
            </a:r>
            <a:r>
              <a:rPr lang="en-US" sz="1100" b="0" i="0" u="none" strike="noStrike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100" b="0" i="0" u="none" strike="noStrike">
                <a:solidFill>
                  <a:srgbClr val="40A070"/>
                </a:solidFill>
                <a:latin typeface="Consolas" charset="0"/>
                <a:ea typeface="Consolas" charset="0"/>
                <a:cs typeface="Consolas" charset="0"/>
              </a:rPr>
              <a:t>5</a:t>
            </a:r>
            <a:r>
              <a:rPr lang="en-US" sz="1100" b="0" i="0" u="none" strike="noStrike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en-US" sz="1100" b="0" i="1" u="none" strike="noStrike">
                <a:solidFill>
                  <a:srgbClr val="60A0B0"/>
                </a:solidFill>
                <a:latin typeface="Consolas" charset="0"/>
                <a:ea typeface="Consolas" charset="0"/>
                <a:cs typeface="Consolas" charset="0"/>
              </a:rPr>
              <a:t>#0101       - Bitwise representation of integer 5</a:t>
            </a:r>
            <a:br>
              <a:rPr lang="en-US" sz="1200" b="0" i="0" u="none" strike="noStrike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</a:br>
            <a:r>
              <a:rPr lang="en-US" sz="1100" b="0" i="0" u="none" strike="noStrike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b </a:t>
            </a:r>
            <a:r>
              <a:rPr lang="en-US" sz="1100" b="0" i="0" u="none" strike="noStrike">
                <a:solidFill>
                  <a:srgbClr val="666666"/>
                </a:solidFill>
                <a:latin typeface="Consolas" charset="0"/>
                <a:ea typeface="Consolas" charset="0"/>
                <a:cs typeface="Consolas" charset="0"/>
              </a:rPr>
              <a:t>=</a:t>
            </a:r>
            <a:r>
              <a:rPr lang="en-US" sz="1100" b="0" i="0" u="none" strike="noStrike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100" b="0" i="0" u="none" strike="noStrike">
                <a:solidFill>
                  <a:srgbClr val="40A070"/>
                </a:solidFill>
                <a:latin typeface="Consolas" charset="0"/>
                <a:ea typeface="Consolas" charset="0"/>
                <a:cs typeface="Consolas" charset="0"/>
              </a:rPr>
              <a:t>10</a:t>
            </a:r>
            <a:r>
              <a:rPr lang="en-US" sz="1100" b="0" i="0" u="none" strike="noStrike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100" b="0" i="1" u="none" strike="noStrike">
                <a:solidFill>
                  <a:srgbClr val="60A0B0"/>
                </a:solidFill>
                <a:latin typeface="Consolas" charset="0"/>
                <a:ea typeface="Consolas" charset="0"/>
                <a:cs typeface="Consolas" charset="0"/>
              </a:rPr>
              <a:t>#1010       - Bitwise representation of integer 10</a:t>
            </a:r>
            <a:br>
              <a:rPr lang="en-US" sz="1200" b="0" i="0" u="none" strike="noStrike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</a:br>
            <a:r>
              <a:rPr lang="en-US" sz="1100" b="0" i="0" u="none" strike="noStrike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a</a:t>
            </a:r>
            <a:r>
              <a:rPr lang="en-US" sz="1100" b="0" i="0" u="none" strike="noStrike">
                <a:solidFill>
                  <a:srgbClr val="666666"/>
                </a:solidFill>
                <a:latin typeface="Consolas" charset="0"/>
                <a:ea typeface="Consolas" charset="0"/>
                <a:cs typeface="Consolas" charset="0"/>
              </a:rPr>
              <a:t>|</a:t>
            </a:r>
            <a:r>
              <a:rPr lang="en-US" sz="1100" b="0" i="0" u="none" strike="noStrike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b     </a:t>
            </a:r>
            <a:r>
              <a:rPr lang="en-US" sz="1100" b="0" i="1" u="none" strike="noStrike">
                <a:solidFill>
                  <a:srgbClr val="60A0B0"/>
                </a:solidFill>
                <a:latin typeface="Consolas" charset="0"/>
                <a:ea typeface="Consolas" charset="0"/>
                <a:cs typeface="Consolas" charset="0"/>
              </a:rPr>
              <a:t>#1111       - Bitwise or(|) of bit representation of 5 and 10 flowing the truth table</a:t>
            </a:r>
            <a:endParaRPr lang="en-US" sz="1200" b="0" i="0" u="none" strike="noStrike">
              <a:solidFill>
                <a:srgbClr val="000000"/>
              </a:solidFill>
              <a:latin typeface="Cambria" charset="0"/>
              <a:ea typeface="Cambria" charset="0"/>
              <a:cs typeface="Cambria" charset="0"/>
            </a:endParaRPr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 b="0" i="0" u="none" strike="noStrike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15</a:t>
            </a:r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 b="0" i="0" u="none" strike="noStrike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a </a:t>
            </a:r>
            <a:r>
              <a:rPr lang="en-US" sz="1100" b="0" i="0" u="none" strike="noStrike">
                <a:solidFill>
                  <a:srgbClr val="666666"/>
                </a:solidFill>
                <a:latin typeface="Consolas" charset="0"/>
                <a:ea typeface="Consolas" charset="0"/>
                <a:cs typeface="Consolas" charset="0"/>
              </a:rPr>
              <a:t>=</a:t>
            </a:r>
            <a:r>
              <a:rPr lang="en-US" sz="1100" b="0" i="0" u="none" strike="noStrike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100" b="0" i="0" u="none" strike="noStrike">
                <a:solidFill>
                  <a:srgbClr val="40A070"/>
                </a:solidFill>
                <a:latin typeface="Consolas" charset="0"/>
                <a:ea typeface="Consolas" charset="0"/>
                <a:cs typeface="Consolas" charset="0"/>
              </a:rPr>
              <a:t>5</a:t>
            </a:r>
            <a:r>
              <a:rPr lang="en-US" sz="1100" b="0" i="0" u="none" strike="noStrike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en-US" sz="1100" b="0" i="1" u="none" strike="noStrike">
                <a:solidFill>
                  <a:srgbClr val="60A0B0"/>
                </a:solidFill>
                <a:latin typeface="Consolas" charset="0"/>
                <a:ea typeface="Consolas" charset="0"/>
                <a:cs typeface="Consolas" charset="0"/>
              </a:rPr>
              <a:t>#0101       - Bitwise representation of integer 5</a:t>
            </a:r>
            <a:br>
              <a:rPr lang="en-US" sz="1200" b="0" i="0" u="none" strike="noStrike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</a:br>
            <a:r>
              <a:rPr lang="en-US" sz="1100" b="0" i="0" u="none" strike="noStrike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a </a:t>
            </a:r>
            <a:r>
              <a:rPr lang="en-US" sz="1100" b="0" i="0" u="none" strike="noStrike">
                <a:solidFill>
                  <a:srgbClr val="666666"/>
                </a:solidFill>
                <a:latin typeface="Consolas" charset="0"/>
                <a:ea typeface="Consolas" charset="0"/>
                <a:cs typeface="Consolas" charset="0"/>
              </a:rPr>
              <a:t>=</a:t>
            </a:r>
            <a:r>
              <a:rPr lang="en-US" sz="1100" b="0" i="0" u="none" strike="noStrike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100" b="0" i="0" u="none" strike="noStrike">
                <a:solidFill>
                  <a:srgbClr val="666666"/>
                </a:solidFill>
                <a:latin typeface="Consolas" charset="0"/>
                <a:ea typeface="Consolas" charset="0"/>
                <a:cs typeface="Consolas" charset="0"/>
              </a:rPr>
              <a:t>~</a:t>
            </a:r>
            <a:r>
              <a:rPr lang="en-US" sz="1100" b="0" i="0" u="none" strike="noStrike">
                <a:solidFill>
                  <a:srgbClr val="40A070"/>
                </a:solidFill>
                <a:latin typeface="Consolas" charset="0"/>
                <a:ea typeface="Consolas" charset="0"/>
                <a:cs typeface="Consolas" charset="0"/>
              </a:rPr>
              <a:t>5</a:t>
            </a:r>
            <a:endParaRPr lang="en-US" sz="1200" b="0" i="0" u="none" strike="noStrike">
              <a:solidFill>
                <a:srgbClr val="000000"/>
              </a:solidFill>
              <a:latin typeface="Cambria" charset="0"/>
              <a:ea typeface="Cambria" charset="0"/>
              <a:cs typeface="Cambria" charset="0"/>
            </a:endParaRPr>
          </a:p>
          <a:p>
            <a:pPr marL="0" marR="0" indent="0" algn="l"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</a:pPr>
            <a:r>
              <a:rPr lang="en-US" sz="1200" b="0" i="0" u="none" strike="noStrike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We might expect the output of </a:t>
            </a:r>
            <a:r>
              <a:rPr lang="en-US" sz="1100" b="0" i="0" u="none" strike="noStrike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a = ~5</a:t>
            </a:r>
            <a:r>
              <a:rPr lang="en-US" sz="1200" b="0" i="0" u="none" strike="noStrike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 to be </a:t>
            </a:r>
            <a:r>
              <a:rPr lang="en-US" sz="1100" b="0" i="0" u="none" strike="noStrike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10</a:t>
            </a:r>
            <a:r>
              <a:rPr lang="en-US" sz="1200" b="0" i="0" u="none" strike="noStrike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 </a:t>
            </a:r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 b="0" i="0" u="none" strike="noStrike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a =  5   #0101 </a:t>
            </a:r>
            <a:br>
              <a:rPr lang="en-US" sz="1200" b="0" i="0" u="none" strike="noStrike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</a:br>
            <a:r>
              <a:rPr lang="en-US" sz="1100" b="0" i="0" u="none" strike="noStrike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a = ~5   #1010      - Bitwise not(~) of bit representation of 5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23"/>
          <p:cNvPicPr preferRelativeResize="0"/>
          <p:nvPr/>
        </p:nvPicPr>
        <p:blipFill>
          <a:blip r:embed="rId1">
            <a:alphaModFix/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3"/>
          <p:cNvPicPr preferRelativeResize="0"/>
          <p:nvPr/>
        </p:nvPicPr>
        <p:blipFill>
          <a:blip r:embed="rId2">
            <a:alphaModFix/>
          </a:blip>
          <a:srcRect t="6829" r="4342"/>
          <a:stretch/>
        </p:blipFill>
        <p:spPr>
          <a:xfrm>
            <a:off x="8285250" y="193900"/>
            <a:ext cx="858750" cy="47957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3"/>
          <p:cNvSpPr txBox="1"/>
          <p:nvPr/>
        </p:nvSpPr>
        <p:spPr>
          <a:xfrm>
            <a:off x="210125" y="566425"/>
            <a:ext cx="7118846" cy="446703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wrap="square" lIns="91425" tIns="91425" rIns="91425" bIns="91425" anchor="t">
            <a:spAutoFit/>
          </a:bodyPr>
          <a:lstStyle/>
          <a:p>
            <a:pPr marL="0" indent="0" algn="l" rtl="0">
              <a:spcBef>
                <a:spcPts val="9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Cambria" charset="0"/>
                <a:ea typeface="Cambria" charset="0"/>
                <a:cs typeface="Cambria" charset="0"/>
                <a:sym typeface="Cambria" charset="0"/>
              </a:rPr>
              <a:t>HOMEWORK SOLUTION</a:t>
            </a:r>
            <a:endParaRPr sz="1200">
              <a:solidFill>
                <a:schemeClr val="dk1"/>
              </a:solidFill>
              <a:latin typeface="Cambria" charset="0"/>
              <a:ea typeface="Cambria" charset="0"/>
              <a:cs typeface="Cambria" charset="0"/>
              <a:sym typeface="Cambria" charset="0"/>
            </a:endParaRPr>
          </a:p>
          <a:p>
            <a:pPr marL="0" indent="0" algn="l" rtl="0">
              <a:spcBef>
                <a:spcPts val="900"/>
              </a:spcBef>
              <a:spcAft>
                <a:spcPts val="0"/>
              </a:spcAft>
              <a:buNone/>
            </a:pPr>
            <a:r>
              <a:rPr lang="en" sz="1100" i="1">
                <a:solidFill>
                  <a:srgbClr val="60A0B0"/>
                </a:solidFill>
                <a:latin typeface="Consolas" charset="0"/>
                <a:ea typeface="Consolas" charset="0"/>
                <a:cs typeface="Consolas" charset="0"/>
                <a:sym typeface="Consolas" charset="0"/>
              </a:rPr>
              <a:t>#TASK 1</a:t>
            </a:r>
            <a:endParaRPr lang="en-US" sz="1100" i="1">
              <a:solidFill>
                <a:srgbClr val="60A0B0"/>
              </a:solidFill>
              <a:latin typeface="Consolas" charset="0"/>
              <a:ea typeface="Consolas" charset="0"/>
              <a:cs typeface="Consolas" charset="0"/>
              <a:sym typeface="Consolas" charset="0"/>
            </a:endParaRPr>
          </a:p>
          <a:p>
            <a:pPr marL="0" indent="0" algn="l" rtl="0">
              <a:spcBef>
                <a:spcPts val="9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mbria" charset="0"/>
                <a:ea typeface="Cambria" charset="0"/>
                <a:cs typeface="Cambria" charset="0"/>
                <a:sym typeface="Cambria" charset="0"/>
              </a:rPr>
              <a:t>1) create a basic calculator</a:t>
            </a:r>
          </a:p>
          <a:p>
            <a:pPr marL="0" indent="0" algn="l" rtl="0">
              <a:spcBef>
                <a:spcPts val="9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mbria" charset="0"/>
                <a:ea typeface="Cambria" charset="0"/>
                <a:cs typeface="Cambria" charset="0"/>
                <a:sym typeface="Cambria" charset="0"/>
              </a:rPr>
              <a:t>Take 2 numbers from the user (using input statement)</a:t>
            </a:r>
          </a:p>
          <a:p>
            <a:pPr marL="0" indent="0" algn="l" rtl="0">
              <a:spcBef>
                <a:spcPts val="9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mbria" charset="0"/>
                <a:ea typeface="Cambria" charset="0"/>
                <a:cs typeface="Cambria" charset="0"/>
                <a:sym typeface="Cambria" charset="0"/>
              </a:rPr>
              <a:t>Print out the remainder of 2 numbers</a:t>
            </a:r>
          </a:p>
          <a:p>
            <a:pPr marL="0" indent="0" algn="l" rtl="0">
              <a:spcBef>
                <a:spcPts val="900"/>
              </a:spcBef>
              <a:spcAft>
                <a:spcPts val="0"/>
              </a:spcAft>
              <a:buNone/>
            </a:pPr>
            <a:br>
              <a:rPr lang="en" sz="1200">
                <a:solidFill>
                  <a:schemeClr val="dk1"/>
                </a:solidFill>
                <a:latin typeface="Cambria" charset="0"/>
                <a:ea typeface="Cambria" charset="0"/>
                <a:cs typeface="Cambria" charset="0"/>
                <a:sym typeface="Cambria" charset="0"/>
              </a:rPr>
            </a:br>
            <a:br>
              <a:rPr lang="en" sz="1200">
                <a:solidFill>
                  <a:schemeClr val="dk1"/>
                </a:solidFill>
                <a:latin typeface="Cambria" charset="0"/>
                <a:ea typeface="Cambria" charset="0"/>
                <a:cs typeface="Cambria" charset="0"/>
                <a:sym typeface="Cambria" charset="0"/>
              </a:rPr>
            </a:br>
            <a:r>
              <a:rPr lang="en" sz="1100">
                <a:solidFill>
                  <a:schemeClr val="dk1"/>
                </a:solidFill>
                <a:latin typeface="Consolas" charset="0"/>
                <a:ea typeface="Consolas" charset="0"/>
                <a:cs typeface="Consolas" charset="0"/>
                <a:sym typeface="Consolas" charset="0"/>
              </a:rPr>
              <a:t>n</a:t>
            </a:r>
            <a:r>
              <a:rPr lang="en-US" sz="1100">
                <a:solidFill>
                  <a:schemeClr val="dk1"/>
                </a:solidFill>
                <a:latin typeface="Consolas" charset="0"/>
                <a:ea typeface="Consolas" charset="0"/>
                <a:cs typeface="Consolas" charset="0"/>
                <a:sym typeface="Consolas" charset="0"/>
              </a:rPr>
              <a:t>um1</a:t>
            </a:r>
            <a:r>
              <a:rPr lang="en" sz="1100">
                <a:solidFill>
                  <a:schemeClr val="dk1"/>
                </a:solidFill>
                <a:latin typeface="Consolas" charset="0"/>
                <a:ea typeface="Consolas" charset="0"/>
                <a:cs typeface="Consolas" charset="0"/>
                <a:sym typeface="Consolas" charset="0"/>
              </a:rPr>
              <a:t> </a:t>
            </a:r>
            <a:r>
              <a:rPr lang="en" sz="1100">
                <a:solidFill>
                  <a:srgbClr val="666666"/>
                </a:solidFill>
                <a:latin typeface="Consolas" charset="0"/>
                <a:ea typeface="Consolas" charset="0"/>
                <a:cs typeface="Consolas" charset="0"/>
                <a:sym typeface="Consolas" charset="0"/>
              </a:rPr>
              <a:t>=</a:t>
            </a:r>
            <a:r>
              <a:rPr lang="en" sz="1100">
                <a:solidFill>
                  <a:schemeClr val="dk1"/>
                </a:solidFill>
                <a:latin typeface="Consolas" charset="0"/>
                <a:ea typeface="Consolas" charset="0"/>
                <a:cs typeface="Consolas" charset="0"/>
                <a:sym typeface="Consolas" charset="0"/>
              </a:rPr>
              <a:t>input(</a:t>
            </a:r>
            <a:r>
              <a:rPr lang="en" sz="1100">
                <a:solidFill>
                  <a:srgbClr val="4070A0"/>
                </a:solidFill>
                <a:latin typeface="Consolas" charset="0"/>
                <a:ea typeface="Consolas" charset="0"/>
                <a:cs typeface="Consolas" charset="0"/>
                <a:sym typeface="Consolas" charset="0"/>
              </a:rPr>
              <a:t>"Enter </a:t>
            </a:r>
            <a:r>
              <a:rPr lang="en-US" sz="1100">
                <a:solidFill>
                  <a:srgbClr val="4070A0"/>
                </a:solidFill>
                <a:latin typeface="Consolas" charset="0"/>
                <a:ea typeface="Consolas" charset="0"/>
                <a:cs typeface="Consolas" charset="0"/>
                <a:sym typeface="Consolas" charset="0"/>
              </a:rPr>
              <a:t>first no</a:t>
            </a:r>
            <a:r>
              <a:rPr lang="en" sz="1100">
                <a:solidFill>
                  <a:srgbClr val="4070A0"/>
                </a:solidFill>
                <a:latin typeface="Consolas" charset="0"/>
                <a:ea typeface="Consolas" charset="0"/>
                <a:cs typeface="Consolas" charset="0"/>
                <a:sym typeface="Consolas" charset="0"/>
              </a:rPr>
              <a:t> :  "</a:t>
            </a:r>
            <a:r>
              <a:rPr lang="en" sz="1100">
                <a:solidFill>
                  <a:schemeClr val="dk1"/>
                </a:solidFill>
                <a:latin typeface="Consolas" charset="0"/>
                <a:ea typeface="Consolas" charset="0"/>
                <a:cs typeface="Consolas" charset="0"/>
                <a:sym typeface="Consolas" charset="0"/>
              </a:rPr>
              <a:t>)</a:t>
            </a:r>
            <a:br>
              <a:rPr lang="en" sz="1200">
                <a:solidFill>
                  <a:schemeClr val="dk1"/>
                </a:solidFill>
                <a:latin typeface="Cambria" charset="0"/>
                <a:ea typeface="Cambria" charset="0"/>
                <a:cs typeface="Cambria" charset="0"/>
                <a:sym typeface="Cambria" charset="0"/>
              </a:rPr>
            </a:br>
            <a:r>
              <a:rPr lang="en-US" sz="1200">
                <a:solidFill>
                  <a:schemeClr val="dk1"/>
                </a:solidFill>
                <a:latin typeface="Cambria" charset="0"/>
                <a:ea typeface="Cambria" charset="0"/>
                <a:cs typeface="Cambria" charset="0"/>
                <a:sym typeface="Cambria" charset="0"/>
              </a:rPr>
              <a:t>num2</a:t>
            </a:r>
            <a:r>
              <a:rPr lang="en" sz="1100">
                <a:solidFill>
                  <a:schemeClr val="dk1"/>
                </a:solidFill>
                <a:latin typeface="Consolas" charset="0"/>
                <a:ea typeface="Consolas" charset="0"/>
                <a:cs typeface="Consolas" charset="0"/>
                <a:sym typeface="Consolas" charset="0"/>
              </a:rPr>
              <a:t> </a:t>
            </a:r>
            <a:r>
              <a:rPr lang="en" sz="1100">
                <a:solidFill>
                  <a:srgbClr val="666666"/>
                </a:solidFill>
                <a:latin typeface="Consolas" charset="0"/>
                <a:ea typeface="Consolas" charset="0"/>
                <a:cs typeface="Consolas" charset="0"/>
                <a:sym typeface="Consolas" charset="0"/>
              </a:rPr>
              <a:t>=</a:t>
            </a:r>
            <a:r>
              <a:rPr lang="en" sz="1100">
                <a:solidFill>
                  <a:schemeClr val="dk1"/>
                </a:solidFill>
                <a:latin typeface="Consolas" charset="0"/>
                <a:ea typeface="Consolas" charset="0"/>
                <a:cs typeface="Consolas" charset="0"/>
                <a:sym typeface="Consolas" charset="0"/>
              </a:rPr>
              <a:t> input(</a:t>
            </a:r>
            <a:r>
              <a:rPr lang="en" sz="1100">
                <a:solidFill>
                  <a:srgbClr val="4070A0"/>
                </a:solidFill>
                <a:latin typeface="Consolas" charset="0"/>
                <a:ea typeface="Consolas" charset="0"/>
                <a:cs typeface="Consolas" charset="0"/>
                <a:sym typeface="Consolas" charset="0"/>
              </a:rPr>
              <a:t>"Enter </a:t>
            </a:r>
            <a:r>
              <a:rPr lang="en-US" sz="1100">
                <a:solidFill>
                  <a:srgbClr val="4070A0"/>
                </a:solidFill>
                <a:latin typeface="Consolas" charset="0"/>
                <a:ea typeface="Consolas" charset="0"/>
                <a:cs typeface="Consolas" charset="0"/>
                <a:sym typeface="Consolas" charset="0"/>
              </a:rPr>
              <a:t>second no</a:t>
            </a:r>
            <a:r>
              <a:rPr lang="en" sz="1100">
                <a:solidFill>
                  <a:srgbClr val="4070A0"/>
                </a:solidFill>
                <a:latin typeface="Consolas" charset="0"/>
                <a:ea typeface="Consolas" charset="0"/>
                <a:cs typeface="Consolas" charset="0"/>
                <a:sym typeface="Consolas" charset="0"/>
              </a:rPr>
              <a:t> :  "</a:t>
            </a:r>
            <a:r>
              <a:rPr lang="en" sz="1100">
                <a:solidFill>
                  <a:schemeClr val="dk1"/>
                </a:solidFill>
                <a:latin typeface="Consolas" charset="0"/>
                <a:ea typeface="Consolas" charset="0"/>
                <a:cs typeface="Consolas" charset="0"/>
                <a:sym typeface="Consolas" charset="0"/>
              </a:rPr>
              <a:t>)</a:t>
            </a:r>
            <a:br>
              <a:rPr lang="en" sz="1200">
                <a:solidFill>
                  <a:schemeClr val="dk1"/>
                </a:solidFill>
                <a:latin typeface="Cambria" charset="0"/>
                <a:ea typeface="Cambria" charset="0"/>
                <a:cs typeface="Cambria" charset="0"/>
                <a:sym typeface="Cambria" charset="0"/>
              </a:rPr>
            </a:br>
            <a:br>
              <a:rPr lang="en" sz="1200">
                <a:solidFill>
                  <a:schemeClr val="dk1"/>
                </a:solidFill>
                <a:latin typeface="Cambria" charset="0"/>
                <a:ea typeface="Cambria" charset="0"/>
                <a:cs typeface="Cambria" charset="0"/>
                <a:sym typeface="Cambria" charset="0"/>
              </a:rPr>
            </a:br>
            <a:r>
              <a:rPr lang="en" sz="1100">
                <a:solidFill>
                  <a:schemeClr val="dk1"/>
                </a:solidFill>
                <a:latin typeface="Consolas" charset="0"/>
                <a:ea typeface="Consolas" charset="0"/>
                <a:cs typeface="Consolas" charset="0"/>
                <a:sym typeface="Consolas" charset="0"/>
              </a:rPr>
              <a:t>print(</a:t>
            </a:r>
            <a:r>
              <a:rPr lang="en-US" sz="1100">
                <a:solidFill>
                  <a:schemeClr val="dk1"/>
                </a:solidFill>
                <a:latin typeface="Consolas" charset="0"/>
                <a:ea typeface="Consolas" charset="0"/>
                <a:cs typeface="Consolas" charset="0"/>
                <a:sym typeface="Consolas" charset="0"/>
              </a:rPr>
              <a:t>num1%num2</a:t>
            </a:r>
            <a:r>
              <a:rPr lang="en" sz="1100">
                <a:solidFill>
                  <a:schemeClr val="dk1"/>
                </a:solidFill>
                <a:latin typeface="Consolas" charset="0"/>
                <a:ea typeface="Consolas" charset="0"/>
                <a:cs typeface="Consolas" charset="0"/>
                <a:sym typeface="Consolas" charset="0"/>
              </a:rPr>
              <a:t>)</a:t>
            </a:r>
            <a:br>
              <a:rPr lang="en" sz="1200">
                <a:solidFill>
                  <a:schemeClr val="dk1"/>
                </a:solidFill>
                <a:latin typeface="Cambria" charset="0"/>
                <a:ea typeface="Cambria" charset="0"/>
                <a:cs typeface="Cambria" charset="0"/>
                <a:sym typeface="Cambria" charset="0"/>
              </a:rPr>
            </a:br>
            <a:r>
              <a:rPr lang="en" sz="1100">
                <a:solidFill>
                  <a:schemeClr val="dk1"/>
                </a:solidFill>
                <a:latin typeface="Consolas" charset="0"/>
                <a:ea typeface="Consolas" charset="0"/>
                <a:cs typeface="Consolas" charset="0"/>
                <a:sym typeface="Consolas" charset="0"/>
              </a:rPr>
              <a:t>print(</a:t>
            </a:r>
            <a:r>
              <a:rPr lang="en-US" sz="1100">
                <a:solidFill>
                  <a:schemeClr val="dk1"/>
                </a:solidFill>
                <a:latin typeface="Consolas" charset="0"/>
                <a:ea typeface="Consolas" charset="0"/>
                <a:cs typeface="Consolas" charset="0"/>
                <a:sym typeface="Consolas" charset="0"/>
              </a:rPr>
              <a:t>num1/num2</a:t>
            </a:r>
            <a:r>
              <a:rPr lang="en" sz="1100">
                <a:solidFill>
                  <a:schemeClr val="dk1"/>
                </a:solidFill>
                <a:latin typeface="Consolas" charset="0"/>
                <a:ea typeface="Consolas" charset="0"/>
                <a:cs typeface="Consolas" charset="0"/>
                <a:sym typeface="Consolas" charset="0"/>
              </a:rPr>
              <a:t>)</a:t>
            </a:r>
            <a:endParaRPr lang="en-US" sz="1100">
              <a:solidFill>
                <a:schemeClr val="dk1"/>
              </a:solidFill>
              <a:latin typeface="Consolas" charset="0"/>
              <a:ea typeface="Consolas" charset="0"/>
              <a:cs typeface="Consolas" charset="0"/>
              <a:sym typeface="Consolas" charset="0"/>
            </a:endParaRPr>
          </a:p>
          <a:p>
            <a:pPr mar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100">
                <a:solidFill>
                  <a:schemeClr val="dk1"/>
                </a:solidFill>
                <a:latin typeface="Consolas" charset="0"/>
                <a:ea typeface="Consolas" charset="0"/>
                <a:cs typeface="Consolas" charset="0"/>
                <a:sym typeface="Consolas" charset="0"/>
              </a:rPr>
              <a:t>Enter </a:t>
            </a:r>
            <a:r>
              <a:rPr lang="en-US" sz="1100">
                <a:solidFill>
                  <a:schemeClr val="dk1"/>
                </a:solidFill>
                <a:latin typeface="Consolas" charset="0"/>
                <a:ea typeface="Consolas" charset="0"/>
                <a:cs typeface="Consolas" charset="0"/>
                <a:sym typeface="Consolas" charset="0"/>
              </a:rPr>
              <a:t>first no</a:t>
            </a:r>
            <a:r>
              <a:rPr lang="en" sz="1100">
                <a:solidFill>
                  <a:schemeClr val="dk1"/>
                </a:solidFill>
                <a:latin typeface="Consolas" charset="0"/>
                <a:ea typeface="Consolas" charset="0"/>
                <a:cs typeface="Consolas" charset="0"/>
                <a:sym typeface="Consolas" charset="0"/>
              </a:rPr>
              <a:t>:</a:t>
            </a:r>
            <a:r>
              <a:rPr lang="en-US" sz="1100">
                <a:solidFill>
                  <a:schemeClr val="dk1"/>
                </a:solidFill>
                <a:latin typeface="Consolas" charset="0"/>
                <a:ea typeface="Consolas" charset="0"/>
                <a:cs typeface="Consolas" charset="0"/>
                <a:sym typeface="Consolas" charset="0"/>
              </a:rPr>
              <a:t>10</a:t>
            </a:r>
            <a:r>
              <a:rPr lang="en" sz="1100">
                <a:solidFill>
                  <a:schemeClr val="dk1"/>
                </a:solidFill>
                <a:latin typeface="Consolas" charset="0"/>
                <a:ea typeface="Consolas" charset="0"/>
                <a:cs typeface="Consolas" charset="0"/>
                <a:sym typeface="Consolas" charset="0"/>
              </a:rPr>
              <a:t>  </a:t>
            </a:r>
            <a:br>
              <a:rPr lang="en" sz="1200">
                <a:solidFill>
                  <a:schemeClr val="dk1"/>
                </a:solidFill>
                <a:latin typeface="Cambria" charset="0"/>
                <a:ea typeface="Cambria" charset="0"/>
                <a:cs typeface="Cambria" charset="0"/>
                <a:sym typeface="Cambria" charset="0"/>
              </a:rPr>
            </a:br>
            <a:r>
              <a:rPr lang="en" sz="1100">
                <a:solidFill>
                  <a:schemeClr val="dk1"/>
                </a:solidFill>
                <a:latin typeface="Consolas" charset="0"/>
                <a:ea typeface="Consolas" charset="0"/>
                <a:cs typeface="Consolas" charset="0"/>
                <a:sym typeface="Consolas" charset="0"/>
              </a:rPr>
              <a:t>Enter </a:t>
            </a:r>
            <a:r>
              <a:rPr lang="en-US" sz="1100">
                <a:solidFill>
                  <a:schemeClr val="dk1"/>
                </a:solidFill>
                <a:latin typeface="Consolas" charset="0"/>
                <a:ea typeface="Consolas" charset="0"/>
                <a:cs typeface="Consolas" charset="0"/>
                <a:sym typeface="Consolas" charset="0"/>
              </a:rPr>
              <a:t>second no </a:t>
            </a:r>
            <a:r>
              <a:rPr lang="en" sz="1100">
                <a:solidFill>
                  <a:schemeClr val="dk1"/>
                </a:solidFill>
                <a:latin typeface="Consolas" charset="0"/>
                <a:ea typeface="Consolas" charset="0"/>
                <a:cs typeface="Consolas" charset="0"/>
                <a:sym typeface="Consolas" charset="0"/>
              </a:rPr>
              <a:t>:  </a:t>
            </a:r>
            <a:r>
              <a:rPr lang="en-US" sz="1100">
                <a:solidFill>
                  <a:schemeClr val="dk1"/>
                </a:solidFill>
                <a:latin typeface="Consolas" charset="0"/>
                <a:ea typeface="Consolas" charset="0"/>
                <a:cs typeface="Consolas" charset="0"/>
                <a:sym typeface="Consolas" charset="0"/>
              </a:rPr>
              <a:t>3</a:t>
            </a:r>
            <a:br>
              <a:rPr lang="en" sz="1200">
                <a:solidFill>
                  <a:schemeClr val="dk1"/>
                </a:solidFill>
                <a:latin typeface="Cambria" charset="0"/>
                <a:ea typeface="Cambria" charset="0"/>
                <a:cs typeface="Cambria" charset="0"/>
                <a:sym typeface="Cambria" charset="0"/>
              </a:rPr>
            </a:br>
            <a:r>
              <a:rPr lang="en-US" sz="1200">
                <a:solidFill>
                  <a:schemeClr val="dk1"/>
                </a:solidFill>
                <a:latin typeface="Consolas" charset="0"/>
                <a:ea typeface="Consolas" charset="0"/>
                <a:cs typeface="Consolas" charset="0"/>
                <a:sym typeface="Cambria" charset="0"/>
              </a:rPr>
              <a:t>1 </a:t>
            </a:r>
          </a:p>
          <a:p>
            <a:pPr mar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 charset="0"/>
                <a:ea typeface="Consolas" charset="0"/>
                <a:cs typeface="Consolas" charset="0"/>
                <a:sym typeface="Cambria" charset="0"/>
              </a:rPr>
              <a:t>0.33333</a:t>
            </a:r>
          </a:p>
          <a:p>
            <a:pPr mar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lang="en-US" sz="1200">
              <a:solidFill>
                <a:schemeClr val="dk1"/>
              </a:solidFill>
              <a:latin typeface="Cambria" charset="0"/>
              <a:ea typeface="Cambria" charset="0"/>
              <a:cs typeface="Cambria" charset="0"/>
              <a:sym typeface="Cambria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24"/>
          <p:cNvPicPr preferRelativeResize="0"/>
          <p:nvPr/>
        </p:nvPicPr>
        <p:blipFill>
          <a:blip r:embed="rId1">
            <a:alphaModFix/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4"/>
          <p:cNvPicPr preferRelativeResize="0"/>
          <p:nvPr/>
        </p:nvPicPr>
        <p:blipFill>
          <a:blip r:embed="rId2">
            <a:alphaModFix/>
          </a:blip>
          <a:srcRect t="6829" r="4342"/>
          <a:stretch/>
        </p:blipFill>
        <p:spPr>
          <a:xfrm>
            <a:off x="8285250" y="193900"/>
            <a:ext cx="858750" cy="47957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4"/>
          <p:cNvSpPr txBox="1"/>
          <p:nvPr/>
        </p:nvSpPr>
        <p:spPr>
          <a:xfrm>
            <a:off x="182700" y="1498275"/>
            <a:ext cx="8570400" cy="160827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>
            <a:spAutoFit/>
          </a:bodyPr>
          <a:lstStyle/>
          <a:p>
            <a:pPr marL="0" indent="0" algn="l" rtl="0">
              <a:spcBef>
                <a:spcPts val="9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mbria" charset="0"/>
                <a:ea typeface="Cambria" charset="0"/>
                <a:cs typeface="Cambria" charset="0"/>
                <a:sym typeface="Cambria" charset="0"/>
              </a:rPr>
              <a:t>#TASK 3 </a:t>
            </a:r>
            <a:r>
              <a:rPr lang="en-US" sz="1200">
                <a:solidFill>
                  <a:schemeClr val="dk1"/>
                </a:solidFill>
                <a:latin typeface="Cambria" charset="0"/>
                <a:ea typeface="Cambria" charset="0"/>
                <a:cs typeface="Cambria" charset="0"/>
                <a:sym typeface="Cambria" charset="0"/>
              </a:rPr>
              <a:t>   </a:t>
            </a:r>
            <a:r>
              <a:rPr lang="en-US" sz="1200" b="0" i="0" u="none" strike="noStrike">
                <a:latin typeface="Cambria" charset="0"/>
                <a:ea typeface="Cambria" charset="0"/>
                <a:cs typeface="Cambria" charset="0"/>
              </a:rPr>
              <a:t>3&lt;10 or 4&lt;9 or 5&gt;=9 and False</a:t>
            </a:r>
          </a:p>
          <a:p>
            <a:pPr marL="0" marR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</a:pPr>
            <a:r>
              <a:rPr lang="en" sz="1200">
                <a:solidFill>
                  <a:schemeClr val="dk1"/>
                </a:solidFill>
                <a:latin typeface="Cambria" charset="0"/>
                <a:ea typeface="Cambria" charset="0"/>
                <a:cs typeface="Cambria" charset="0"/>
                <a:sym typeface="Cambria" charset="0"/>
              </a:rPr>
              <a:t>#TASK 4 </a:t>
            </a:r>
            <a:r>
              <a:rPr lang="en-US" sz="1200">
                <a:solidFill>
                  <a:schemeClr val="dk1"/>
                </a:solidFill>
                <a:latin typeface="Cambria" charset="0"/>
                <a:ea typeface="Cambria" charset="0"/>
                <a:cs typeface="Cambria" charset="0"/>
                <a:sym typeface="Cambria" charset="0"/>
              </a:rPr>
              <a:t> </a:t>
            </a:r>
            <a:r>
              <a:rPr lang="en-US" sz="1200" b="0" i="1" u="none" strike="noStrike">
                <a:solidFill>
                  <a:schemeClr val="tx1"/>
                </a:solidFill>
                <a:latin typeface="Cambria" charset="0"/>
                <a:ea typeface="Cambria" charset="0"/>
                <a:cs typeface="Cambria" charset="0"/>
              </a:rPr>
              <a:t>Print the length of every item in the below list      </a:t>
            </a:r>
            <a:r>
              <a:rPr lang="en-US" sz="1100" b="0" i="0" u="none" strike="noStrike">
                <a:solidFill>
                  <a:schemeClr val="tx1"/>
                </a:solidFill>
                <a:latin typeface="Cambria" charset="0"/>
                <a:ea typeface="Cambria" charset="0"/>
                <a:cs typeface="Cambria" charset="0"/>
              </a:rPr>
              <a:t>my_list = ["ON", "My", "own", "technology"]</a:t>
            </a:r>
          </a:p>
          <a:p>
            <a:pPr marL="0" marR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</a:pPr>
            <a:r>
              <a:rPr lang="en" sz="1200">
                <a:solidFill>
                  <a:schemeClr val="dk1"/>
                </a:solidFill>
                <a:latin typeface="Cambria" charset="0"/>
                <a:ea typeface="Cambria" charset="0"/>
                <a:cs typeface="Cambria" charset="0"/>
                <a:sym typeface="Cambria" charset="0"/>
              </a:rPr>
              <a:t>#TASK 5 </a:t>
            </a:r>
            <a:r>
              <a:rPr lang="en-US" sz="1200" b="0" i="1" u="none" strike="noStrike">
                <a:solidFill>
                  <a:schemeClr val="tx1"/>
                </a:solidFill>
                <a:latin typeface="Cambria" charset="0"/>
                <a:ea typeface="Cambria" charset="0"/>
                <a:cs typeface="Cambria" charset="0"/>
              </a:rPr>
              <a:t>Remove decimal places from the given integers   </a:t>
            </a:r>
            <a:r>
              <a:rPr lang="en-US" sz="1100" b="0" i="0" u="none" strike="noStrike">
                <a:solidFill>
                  <a:schemeClr val="tx1"/>
                </a:solidFill>
                <a:latin typeface="Cambria" charset="0"/>
                <a:ea typeface="Cambria" charset="0"/>
                <a:cs typeface="Cambria" charset="0"/>
              </a:rPr>
              <a:t>x = 12.14 y = 2000.188888</a:t>
            </a:r>
          </a:p>
          <a:p>
            <a:pPr marL="0" marR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</a:pPr>
            <a:r>
              <a:rPr lang="en" sz="1200">
                <a:solidFill>
                  <a:schemeClr val="dk1"/>
                </a:solidFill>
                <a:latin typeface="Cambria" charset="0"/>
                <a:ea typeface="Cambria" charset="0"/>
                <a:cs typeface="Cambria" charset="0"/>
                <a:sym typeface="Cambria" charset="0"/>
              </a:rPr>
              <a:t>#TASK 6 </a:t>
            </a:r>
            <a:r>
              <a:rPr lang="en-US" sz="1200" b="0" i="0" u="none" strike="noStrike">
                <a:latin typeface="Cambria" charset="0"/>
                <a:ea typeface="Cambria" charset="0"/>
                <a:cs typeface="Cambria" charset="0"/>
              </a:rPr>
              <a:t>Find if the number 24563 is divisible by 16 or not</a:t>
            </a:r>
          </a:p>
          <a:p>
            <a:pPr marL="0" marR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</a:pPr>
            <a:r>
              <a:rPr lang="en" sz="1200">
                <a:solidFill>
                  <a:schemeClr val="dk1"/>
                </a:solidFill>
                <a:latin typeface="Cambria" charset="0"/>
                <a:ea typeface="Cambria" charset="0"/>
                <a:cs typeface="Cambria" charset="0"/>
                <a:sym typeface="Cambria" charset="0"/>
              </a:rPr>
              <a:t>#TASK 7 </a:t>
            </a:r>
            <a:r>
              <a:rPr lang="en-US" sz="1200" b="0" i="0" u="none" strike="noStrike">
                <a:latin typeface="Cambria" charset="0"/>
                <a:ea typeface="Cambria" charset="0"/>
                <a:cs typeface="Cambria" charset="0"/>
              </a:rPr>
              <a:t>Create a tuple and a slice object.  Start the slice object at position 3, and slice to position 5.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25"/>
          <p:cNvPicPr preferRelativeResize="0"/>
          <p:nvPr/>
        </p:nvPicPr>
        <p:blipFill>
          <a:blip r:embed="rId1">
            <a:alphaModFix/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5"/>
          <p:cNvPicPr preferRelativeResize="0"/>
          <p:nvPr/>
        </p:nvPicPr>
        <p:blipFill>
          <a:blip r:embed="rId2">
            <a:alphaModFix/>
          </a:blip>
          <a:srcRect t="6829" r="4342"/>
          <a:stretch/>
        </p:blipFill>
        <p:spPr>
          <a:xfrm>
            <a:off x="8285250" y="193900"/>
            <a:ext cx="858750" cy="479575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5"/>
          <p:cNvSpPr txBox="1"/>
          <p:nvPr/>
        </p:nvSpPr>
        <p:spPr>
          <a:xfrm>
            <a:off x="3022950" y="2167225"/>
            <a:ext cx="5262300" cy="585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>
            <a:sp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>
                <a:solidFill>
                  <a:schemeClr val="dk2"/>
                </a:solidFill>
              </a:rPr>
              <a:t>THANK - YOU</a:t>
            </a:r>
            <a:endParaRPr sz="2600" b="1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>
          <a:blip r:embed="rId1">
            <a:alphaModFix/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4"/>
          <p:cNvPicPr preferRelativeResize="0"/>
          <p:nvPr/>
        </p:nvPicPr>
        <p:blipFill>
          <a:blip r:embed="rId2">
            <a:alphaModFix/>
          </a:blip>
          <a:srcRect t="6829" r="4342"/>
          <a:stretch/>
        </p:blipFill>
        <p:spPr>
          <a:xfrm>
            <a:off x="8285250" y="193900"/>
            <a:ext cx="858750" cy="479575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/>
        </p:nvSpPr>
        <p:spPr>
          <a:xfrm>
            <a:off x="764776" y="379905"/>
            <a:ext cx="7893900" cy="421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>
            <a:normAutofit fontScale="62500" lnSpcReduction="20000"/>
          </a:bodyPr>
          <a:lstStyle/>
          <a:p>
            <a:pPr mar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 b="1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Learning Outcomes</a:t>
            </a:r>
            <a:endParaRPr sz="4600" b="1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1056850" y="1230425"/>
            <a:ext cx="4577430" cy="270227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>
            <a:spAutoFit/>
          </a:bodyPr>
          <a:lstStyle/>
          <a:p>
            <a:pPr marL="457200" marR="0" indent="-304800" algn="l">
              <a:lnSpc>
                <a:spcPct val="100000"/>
              </a:lnSpc>
              <a:spcBef>
                <a:spcPts val="180"/>
              </a:spcBef>
              <a:spcAft>
                <a:spcPts val="180"/>
              </a:spcAft>
              <a:buChar char="•"/>
            </a:pPr>
            <a:r>
              <a:rPr lang="en-US" sz="1400" b="0" i="0" u="none" strike="noStrike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len() function</a:t>
            </a:r>
          </a:p>
          <a:p>
            <a:pPr marL="457200" marR="0" indent="-304800" algn="l">
              <a:lnSpc>
                <a:spcPct val="100000"/>
              </a:lnSpc>
              <a:spcBef>
                <a:spcPts val="180"/>
              </a:spcBef>
              <a:spcAft>
                <a:spcPts val="180"/>
              </a:spcAft>
              <a:buChar char="•"/>
            </a:pPr>
            <a:r>
              <a:rPr lang="en-US" sz="1400" b="0" i="0" u="none" strike="noStrike">
                <a:latin typeface="Cambria" charset="0"/>
                <a:ea typeface="Cambria" charset="0"/>
                <a:cs typeface="Cambria" charset="0"/>
              </a:rPr>
              <a:t>Built-in list methods</a:t>
            </a:r>
          </a:p>
          <a:p>
            <a:pPr marL="457200" marR="0" indent="-304800" algn="l">
              <a:lnSpc>
                <a:spcPct val="100000"/>
              </a:lnSpc>
              <a:spcBef>
                <a:spcPts val="180"/>
              </a:spcBef>
              <a:spcAft>
                <a:spcPts val="180"/>
              </a:spcAft>
              <a:buChar char="•"/>
            </a:pPr>
            <a:r>
              <a:rPr lang="en-US" sz="1400" b="0" i="0" u="none" strike="noStrike">
                <a:latin typeface="Cambria" charset="0"/>
                <a:ea typeface="Cambria" charset="0"/>
                <a:cs typeface="Cambria" charset="0"/>
              </a:rPr>
              <a:t>Mutable vs Immutable data types</a:t>
            </a:r>
          </a:p>
          <a:p>
            <a:pPr marL="457200" marR="0" indent="-304800" algn="l">
              <a:lnSpc>
                <a:spcPct val="100000"/>
              </a:lnSpc>
              <a:spcBef>
                <a:spcPts val="180"/>
              </a:spcBef>
              <a:spcAft>
                <a:spcPts val="180"/>
              </a:spcAft>
              <a:buChar char="•"/>
            </a:pPr>
            <a:r>
              <a:rPr lang="en-US" sz="1400" b="0" i="0" u="none" strike="noStrike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Operators in Python</a:t>
            </a:r>
          </a:p>
          <a:p>
            <a:pPr marL="914400" marR="0" indent="-304800" algn="l">
              <a:lnSpc>
                <a:spcPct val="100000"/>
              </a:lnSpc>
              <a:spcBef>
                <a:spcPts val="180"/>
              </a:spcBef>
              <a:spcAft>
                <a:spcPts val="180"/>
              </a:spcAft>
              <a:buChar char="–"/>
            </a:pPr>
            <a:r>
              <a:rPr lang="en-US" sz="1400" b="0" i="0" u="none" strike="noStrike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Arithmetic Operator</a:t>
            </a:r>
          </a:p>
          <a:p>
            <a:pPr marL="914400" marR="0" indent="-304800" algn="l">
              <a:lnSpc>
                <a:spcPct val="100000"/>
              </a:lnSpc>
              <a:spcBef>
                <a:spcPts val="180"/>
              </a:spcBef>
              <a:spcAft>
                <a:spcPts val="180"/>
              </a:spcAft>
              <a:buChar char="–"/>
            </a:pPr>
            <a:r>
              <a:rPr lang="en-US" sz="1400" b="0" i="0" u="none" strike="noStrike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Assignment Operator</a:t>
            </a:r>
          </a:p>
          <a:p>
            <a:pPr marL="914400" marR="0" indent="-304800" algn="l">
              <a:lnSpc>
                <a:spcPct val="100000"/>
              </a:lnSpc>
              <a:spcBef>
                <a:spcPts val="180"/>
              </a:spcBef>
              <a:spcAft>
                <a:spcPts val="180"/>
              </a:spcAft>
              <a:buChar char="–"/>
            </a:pPr>
            <a:r>
              <a:rPr lang="en-US" sz="1400" b="0" i="0" u="none" strike="noStrike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Logical Operator</a:t>
            </a:r>
          </a:p>
          <a:p>
            <a:pPr marL="914400" marR="0" indent="-304800" algn="l">
              <a:lnSpc>
                <a:spcPct val="100000"/>
              </a:lnSpc>
              <a:spcBef>
                <a:spcPts val="180"/>
              </a:spcBef>
              <a:spcAft>
                <a:spcPts val="180"/>
              </a:spcAft>
              <a:buChar char="–"/>
            </a:pPr>
            <a:r>
              <a:rPr lang="en-US" sz="1400" b="0" i="0" u="none" strike="noStrike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Bitwise Operator</a:t>
            </a:r>
          </a:p>
          <a:p>
            <a:pPr marL="914400" marR="0" indent="-304800" algn="l">
              <a:lnSpc>
                <a:spcPct val="100000"/>
              </a:lnSpc>
              <a:spcBef>
                <a:spcPts val="180"/>
              </a:spcBef>
              <a:spcAft>
                <a:spcPts val="180"/>
              </a:spcAft>
              <a:buChar char="–"/>
            </a:pPr>
            <a:r>
              <a:rPr lang="en-US" sz="1400" b="0" i="0" u="none" strike="noStrike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Operator Precedence</a:t>
            </a:r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5"/>
          <p:cNvPicPr preferRelativeResize="0"/>
          <p:nvPr/>
        </p:nvPicPr>
        <p:blipFill>
          <a:blip r:embed="rId1">
            <a:alphaModFix/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>
          <a:blip r:embed="rId2">
            <a:alphaModFix/>
          </a:blip>
          <a:srcRect t="6829" r="4342"/>
          <a:stretch/>
        </p:blipFill>
        <p:spPr>
          <a:xfrm>
            <a:off x="8285250" y="193900"/>
            <a:ext cx="858750" cy="47957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/>
        </p:nvSpPr>
        <p:spPr>
          <a:xfrm>
            <a:off x="45675" y="1269875"/>
            <a:ext cx="8616300" cy="365669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>
            <a:spAutoFit/>
          </a:bodyPr>
          <a:lstStyle/>
          <a:p>
            <a:pPr mar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83" b="0" i="0" u="none" strike="noStrike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len()</a:t>
            </a:r>
            <a:r>
              <a:rPr lang="en-US" sz="1400" b="0" i="0" u="none" strike="noStrike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 function is a </a:t>
            </a:r>
            <a:r>
              <a:rPr lang="en-US" sz="1400" b="0" i="0" u="none" strike="noStrike">
                <a:latin typeface="Cambria" charset="0"/>
                <a:ea typeface="Cambria" charset="0"/>
                <a:cs typeface="Cambria" charset="0"/>
              </a:rPr>
              <a:t>built-in</a:t>
            </a:r>
            <a:r>
              <a:rPr lang="en-US" sz="1400" b="0" i="0" u="none" strike="noStrike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 </a:t>
            </a:r>
            <a:r>
              <a:rPr lang="en-US" sz="1400" b="0" i="0" u="none" strike="noStrike">
                <a:latin typeface="Cambria" charset="0"/>
                <a:ea typeface="Cambria" charset="0"/>
                <a:cs typeface="Cambria" charset="0"/>
              </a:rPr>
              <a:t>Python</a:t>
            </a:r>
            <a:r>
              <a:rPr lang="en-US" sz="1400" b="0" i="0" u="none" strike="noStrike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 method </a:t>
            </a:r>
            <a:r>
              <a:rPr lang="en-US" sz="1400" b="0" i="0" u="none" strike="noStrike">
                <a:latin typeface="Cambria" charset="0"/>
                <a:ea typeface="Cambria" charset="0"/>
                <a:cs typeface="Cambria" charset="0"/>
              </a:rPr>
              <a:t>that</a:t>
            </a:r>
            <a:r>
              <a:rPr lang="en-US" sz="1400" b="0" i="0" u="none" strike="noStrike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 returns </a:t>
            </a:r>
            <a:r>
              <a:rPr lang="en-US" sz="1400" b="0" i="0" u="none" strike="noStrike">
                <a:latin typeface="Cambria" charset="0"/>
                <a:ea typeface="Cambria" charset="0"/>
                <a:cs typeface="Cambria" charset="0"/>
              </a:rPr>
              <a:t>to </a:t>
            </a:r>
            <a:r>
              <a:rPr lang="en-US" sz="1400" b="0" i="0" u="none" strike="noStrike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us the length/count of the number of elements in a collection datatype(lists,</a:t>
            </a:r>
            <a:r>
              <a:rPr lang="en-US" sz="1400" b="0" i="0" u="none" strike="noStrike">
                <a:latin typeface="Cambria" charset="0"/>
                <a:ea typeface="Cambria" charset="0"/>
                <a:cs typeface="Cambria" charset="0"/>
              </a:rPr>
              <a:t> </a:t>
            </a:r>
            <a:r>
              <a:rPr lang="en-US" sz="1400" b="0" i="0" u="none" strike="noStrike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strings,</a:t>
            </a:r>
            <a:r>
              <a:rPr lang="en-US" sz="1400" b="0" i="0" u="none" strike="noStrike">
                <a:latin typeface="Cambria" charset="0"/>
                <a:ea typeface="Cambria" charset="0"/>
                <a:cs typeface="Cambria" charset="0"/>
              </a:rPr>
              <a:t> </a:t>
            </a:r>
            <a:r>
              <a:rPr lang="en-US" sz="1400" b="0" i="0" u="none" strike="noStrike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dictionary</a:t>
            </a:r>
            <a:r>
              <a:rPr lang="en-US" sz="1400" b="0" i="0" u="none" strike="noStrike">
                <a:latin typeface="Cambria" charset="0"/>
                <a:ea typeface="Cambria" charset="0"/>
                <a:cs typeface="Cambria" charset="0"/>
              </a:rPr>
              <a:t>,</a:t>
            </a:r>
            <a:r>
              <a:rPr lang="en-US" sz="1400" b="0" i="0" u="none" strike="noStrike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 etc.) The </a:t>
            </a:r>
            <a:r>
              <a:rPr lang="en-US" sz="1283" b="0" i="0" u="none" strike="noStrike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len()</a:t>
            </a:r>
            <a:r>
              <a:rPr lang="en-US" sz="1400" b="0" i="0" u="none" strike="noStrike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 when called on </a:t>
            </a:r>
            <a:r>
              <a:rPr lang="en-US" sz="1400" b="0" i="0" u="none" strike="noStrike">
                <a:latin typeface="Cambria" charset="0"/>
                <a:ea typeface="Cambria" charset="0"/>
                <a:cs typeface="Cambria" charset="0"/>
              </a:rPr>
              <a:t>a </a:t>
            </a:r>
            <a:r>
              <a:rPr lang="en-US" sz="1400" b="0" i="0" u="none" strike="noStrike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nested </a:t>
            </a:r>
            <a:r>
              <a:rPr lang="en-US" sz="1400" b="0" i="0" u="none" strike="noStrike">
                <a:latin typeface="Cambria" charset="0"/>
                <a:ea typeface="Cambria" charset="0"/>
                <a:cs typeface="Cambria" charset="0"/>
              </a:rPr>
              <a:t>multi-dimensional</a:t>
            </a:r>
            <a:r>
              <a:rPr lang="en-US" sz="1400" b="0" i="0" u="none" strike="noStrike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 list only the number of elements in the first dimension is returned.</a:t>
            </a:r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400" b="0" i="0" u="none" strike="noStrike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 </a:t>
            </a:r>
            <a:r>
              <a:rPr lang="en-US" sz="1100" b="0" i="0" u="none" strike="noStrike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my_list </a:t>
            </a:r>
            <a:r>
              <a:rPr lang="en-US" sz="1100" b="0" i="0" u="none" strike="noStrike">
                <a:solidFill>
                  <a:srgbClr val="666666"/>
                </a:solidFill>
                <a:latin typeface="Consolas" charset="0"/>
                <a:ea typeface="Consolas" charset="0"/>
                <a:cs typeface="Consolas" charset="0"/>
              </a:rPr>
              <a:t>=</a:t>
            </a:r>
            <a:r>
              <a:rPr lang="en-US" sz="1100" b="0" i="0" u="none" strike="noStrike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[</a:t>
            </a:r>
            <a:r>
              <a:rPr lang="en-US" sz="1100" b="0" i="0" u="none" strike="noStrike">
                <a:solidFill>
                  <a:srgbClr val="40A070"/>
                </a:solidFill>
                <a:latin typeface="Consolas" charset="0"/>
                <a:ea typeface="Consolas" charset="0"/>
                <a:cs typeface="Consolas" charset="0"/>
              </a:rPr>
              <a:t>1</a:t>
            </a:r>
            <a:r>
              <a:rPr lang="en-US" sz="1100" b="0" i="0" u="none" strike="noStrike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100" b="0" i="0" u="none" strike="noStrike">
                <a:solidFill>
                  <a:srgbClr val="40A070"/>
                </a:solidFill>
                <a:latin typeface="Consolas" charset="0"/>
                <a:ea typeface="Consolas" charset="0"/>
                <a:cs typeface="Consolas" charset="0"/>
              </a:rPr>
              <a:t>2</a:t>
            </a:r>
            <a:r>
              <a:rPr lang="en-US" sz="1100" b="0" i="0" u="none" strike="noStrike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100" b="0" i="0" u="none" strike="noStrike">
                <a:solidFill>
                  <a:srgbClr val="40A070"/>
                </a:solidFill>
                <a:latin typeface="Consolas" charset="0"/>
                <a:ea typeface="Consolas" charset="0"/>
                <a:cs typeface="Consolas" charset="0"/>
              </a:rPr>
              <a:t>3</a:t>
            </a:r>
            <a:r>
              <a:rPr lang="en-US" sz="1100" b="0" i="0" u="none" strike="noStrike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]</a:t>
            </a:r>
            <a:br>
              <a:rPr lang="en-US" sz="1100" b="0" i="0" u="none" strike="noStrike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</a:br>
            <a:r>
              <a:rPr lang="en-US" sz="1100" b="0" i="0" u="none" strike="noStrike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print(my_list)</a:t>
            </a:r>
            <a:br>
              <a:rPr lang="en-US" sz="1100" b="0" i="0" u="none" strike="noStrike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</a:br>
            <a:r>
              <a:rPr lang="en-US" sz="1100" b="0" i="0" u="none" strike="noStrike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print(len(my_list))</a:t>
            </a:r>
            <a:endParaRPr lang="en-US" sz="1100" b="0" i="0" u="none" strike="noStrike">
              <a:solidFill>
                <a:srgbClr val="000000"/>
              </a:solidFill>
              <a:latin typeface="Cambria" charset="0"/>
              <a:ea typeface="Cambria" charset="0"/>
              <a:cs typeface="Cambria" charset="0"/>
            </a:endParaRPr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 b="0" i="0" u="none" strike="noStrike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[1, 2, 3]              Output : 3</a:t>
            </a:r>
            <a:endParaRPr lang="en-US" sz="1100" b="0" i="0" u="none" strike="noStrike">
              <a:solidFill>
                <a:srgbClr val="000000"/>
              </a:solidFill>
              <a:latin typeface="Cambria" charset="0"/>
              <a:ea typeface="Cambria" charset="0"/>
              <a:cs typeface="Cambria" charset="0"/>
            </a:endParaRPr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 b="0" i="0" u="none" strike="noStrike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my_list </a:t>
            </a:r>
            <a:r>
              <a:rPr lang="en-US" sz="1100" b="0" i="0" u="none" strike="noStrike">
                <a:solidFill>
                  <a:srgbClr val="666666"/>
                </a:solidFill>
                <a:latin typeface="Consolas" charset="0"/>
                <a:ea typeface="Consolas" charset="0"/>
                <a:cs typeface="Consolas" charset="0"/>
              </a:rPr>
              <a:t>=</a:t>
            </a:r>
            <a:r>
              <a:rPr lang="en-US" sz="1100" b="0" i="0" u="none" strike="noStrike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[</a:t>
            </a:r>
            <a:r>
              <a:rPr lang="en-US" sz="1100" b="0" i="0" u="none" strike="noStrike">
                <a:solidFill>
                  <a:srgbClr val="4070A0"/>
                </a:solidFill>
                <a:latin typeface="Consolas" charset="0"/>
                <a:ea typeface="Consolas" charset="0"/>
                <a:cs typeface="Consolas" charset="0"/>
              </a:rPr>
              <a:t>'A string'</a:t>
            </a:r>
            <a:r>
              <a:rPr lang="en-US" sz="1100" b="0" i="0" u="none" strike="noStrike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100" b="0" i="0" u="none" strike="noStrike">
                <a:solidFill>
                  <a:srgbClr val="40A070"/>
                </a:solidFill>
                <a:latin typeface="Consolas" charset="0"/>
                <a:ea typeface="Consolas" charset="0"/>
                <a:cs typeface="Consolas" charset="0"/>
              </a:rPr>
              <a:t>23</a:t>
            </a:r>
            <a:r>
              <a:rPr lang="en-US" sz="1100" b="0" i="0" u="none" strike="noStrike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100" b="0" i="0" u="none" strike="noStrike">
                <a:solidFill>
                  <a:srgbClr val="40A070"/>
                </a:solidFill>
                <a:latin typeface="Consolas" charset="0"/>
                <a:ea typeface="Consolas" charset="0"/>
                <a:cs typeface="Consolas" charset="0"/>
              </a:rPr>
              <a:t>100.232</a:t>
            </a:r>
            <a:r>
              <a:rPr lang="en-US" sz="1100" b="0" i="0" u="none" strike="noStrike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100" b="0" i="0" u="none" strike="noStrike">
                <a:solidFill>
                  <a:srgbClr val="4070A0"/>
                </a:solidFill>
                <a:latin typeface="Consolas" charset="0"/>
                <a:ea typeface="Consolas" charset="0"/>
                <a:cs typeface="Consolas" charset="0"/>
              </a:rPr>
              <a:t>'o'</a:t>
            </a:r>
            <a:r>
              <a:rPr lang="en-US" sz="1100" b="0" i="0" u="none" strike="noStrike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]</a:t>
            </a:r>
            <a:br>
              <a:rPr lang="en-US" sz="1100" b="0" i="0" u="none" strike="noStrike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</a:br>
            <a:r>
              <a:rPr lang="en-US" sz="1100" b="0" i="0" u="none" strike="noStrike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print(my_list)</a:t>
            </a:r>
            <a:br>
              <a:rPr lang="en-US" sz="1100" b="0" i="0" u="none" strike="noStrike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</a:br>
            <a:r>
              <a:rPr lang="en-US" sz="1100" b="0" i="0" u="none" strike="noStrike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print(len(my_list))</a:t>
            </a:r>
            <a:endParaRPr lang="en-US" sz="1100" b="0" i="0" u="none" strike="noStrike">
              <a:solidFill>
                <a:srgbClr val="000000"/>
              </a:solidFill>
              <a:latin typeface="Cambria" charset="0"/>
              <a:ea typeface="Cambria" charset="0"/>
              <a:cs typeface="Cambria" charset="0"/>
            </a:endParaRPr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 b="0" i="0" u="none" strike="noStrike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['A string', 23, 100.232, 'o']        Output : 4</a:t>
            </a:r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 b="0" i="0" u="none" strike="noStrike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my_list </a:t>
            </a:r>
            <a:r>
              <a:rPr lang="en-US" sz="1100" b="0" i="0" u="none" strike="noStrike">
                <a:solidFill>
                  <a:srgbClr val="666666"/>
                </a:solidFill>
                <a:latin typeface="Consolas" charset="0"/>
                <a:ea typeface="Consolas" charset="0"/>
                <a:cs typeface="Consolas" charset="0"/>
              </a:rPr>
              <a:t>=</a:t>
            </a:r>
            <a:r>
              <a:rPr lang="en-US" sz="1100" b="0" i="0" u="none" strike="noStrike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[[</a:t>
            </a:r>
            <a:r>
              <a:rPr lang="en-US" sz="1100" b="0" i="0" u="none" strike="noStrike">
                <a:solidFill>
                  <a:srgbClr val="40A070"/>
                </a:solidFill>
                <a:latin typeface="Consolas" charset="0"/>
                <a:ea typeface="Consolas" charset="0"/>
                <a:cs typeface="Consolas" charset="0"/>
              </a:rPr>
              <a:t>1</a:t>
            </a:r>
            <a:r>
              <a:rPr lang="en-US" sz="1100" b="0" i="0" u="none" strike="noStrike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100" b="0" i="0" u="none" strike="noStrike">
                <a:solidFill>
                  <a:srgbClr val="40A070"/>
                </a:solidFill>
                <a:latin typeface="Consolas" charset="0"/>
                <a:ea typeface="Consolas" charset="0"/>
                <a:cs typeface="Consolas" charset="0"/>
              </a:rPr>
              <a:t>2</a:t>
            </a:r>
            <a:r>
              <a:rPr lang="en-US" sz="1100" b="0" i="0" u="none" strike="noStrike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100" b="0" i="0" u="none" strike="noStrike">
                <a:solidFill>
                  <a:srgbClr val="40A070"/>
                </a:solidFill>
                <a:latin typeface="Consolas" charset="0"/>
                <a:ea typeface="Consolas" charset="0"/>
                <a:cs typeface="Consolas" charset="0"/>
              </a:rPr>
              <a:t>3</a:t>
            </a:r>
            <a:r>
              <a:rPr lang="en-US" sz="1100" b="0" i="0" u="none" strike="noStrike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],[</a:t>
            </a:r>
            <a:r>
              <a:rPr lang="en-US" sz="1100" b="0" i="0" u="none" strike="noStrike">
                <a:solidFill>
                  <a:srgbClr val="40A070"/>
                </a:solidFill>
                <a:latin typeface="Consolas" charset="0"/>
                <a:ea typeface="Consolas" charset="0"/>
                <a:cs typeface="Consolas" charset="0"/>
              </a:rPr>
              <a:t>4</a:t>
            </a:r>
            <a:r>
              <a:rPr lang="en-US" sz="1100" b="0" i="0" u="none" strike="noStrike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100" b="0" i="0" u="none" strike="noStrike">
                <a:solidFill>
                  <a:srgbClr val="40A070"/>
                </a:solidFill>
                <a:latin typeface="Consolas" charset="0"/>
                <a:ea typeface="Consolas" charset="0"/>
                <a:cs typeface="Consolas" charset="0"/>
              </a:rPr>
              <a:t>5</a:t>
            </a:r>
            <a:r>
              <a:rPr lang="en-US" sz="1100" b="0" i="0" u="none" strike="noStrike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100" b="0" i="0" u="none" strike="noStrike">
                <a:solidFill>
                  <a:srgbClr val="40A070"/>
                </a:solidFill>
                <a:latin typeface="Consolas" charset="0"/>
                <a:ea typeface="Consolas" charset="0"/>
                <a:cs typeface="Consolas" charset="0"/>
              </a:rPr>
              <a:t>6</a:t>
            </a:r>
            <a:r>
              <a:rPr lang="en-US" sz="1100" b="0" i="0" u="none" strike="noStrike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],[</a:t>
            </a:r>
            <a:r>
              <a:rPr lang="en-US" sz="1100" b="0" i="0" u="none" strike="noStrike">
                <a:solidFill>
                  <a:srgbClr val="40A070"/>
                </a:solidFill>
                <a:latin typeface="Consolas" charset="0"/>
                <a:ea typeface="Consolas" charset="0"/>
                <a:cs typeface="Consolas" charset="0"/>
              </a:rPr>
              <a:t>7</a:t>
            </a:r>
            <a:r>
              <a:rPr lang="en-US" sz="1100" b="0" i="0" u="none" strike="noStrike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100" b="0" i="0" u="none" strike="noStrike">
                <a:solidFill>
                  <a:srgbClr val="40A070"/>
                </a:solidFill>
                <a:latin typeface="Consolas" charset="0"/>
                <a:ea typeface="Consolas" charset="0"/>
                <a:cs typeface="Consolas" charset="0"/>
              </a:rPr>
              <a:t>8</a:t>
            </a:r>
            <a:r>
              <a:rPr lang="en-US" sz="1100" b="0" i="0" u="none" strike="noStrike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100" b="0" i="0" u="none" strike="noStrike">
                <a:solidFill>
                  <a:srgbClr val="40A070"/>
                </a:solidFill>
                <a:latin typeface="Consolas" charset="0"/>
                <a:ea typeface="Consolas" charset="0"/>
                <a:cs typeface="Consolas" charset="0"/>
              </a:rPr>
              <a:t>9</a:t>
            </a:r>
            <a:r>
              <a:rPr lang="en-US" sz="1100" b="0" i="0" u="none" strike="noStrike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]]</a:t>
            </a:r>
            <a:br>
              <a:rPr lang="en-US" sz="1200" b="0" i="0" u="none" strike="noStrike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</a:br>
            <a:r>
              <a:rPr lang="en-US" sz="1100" b="0" i="0" u="none" strike="noStrike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print(my_list) </a:t>
            </a:r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 b="0" i="0" u="none" strike="noStrike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print(len(my_list))</a:t>
            </a:r>
            <a:r>
              <a:rPr lang="en-US" sz="1100" b="0" i="0" u="none" strike="noStrike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	</a:t>
            </a:r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 b="0" i="0" u="none" strike="noStrike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[[1, 2, 3], [4, 5, 6], [7, 8, 9]]     Output : 3</a:t>
            </a:r>
            <a:endParaRPr lang="en-US" sz="1100" b="0" i="0" u="none" strike="noStrike">
              <a:solidFill>
                <a:srgbClr val="000000"/>
              </a:solidFill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96300" y="2454650"/>
            <a:ext cx="8951400" cy="36642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>
            <a:spAutoFit/>
          </a:bodyPr>
          <a:lstStyle/>
          <a:p>
            <a:pPr mar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200">
              <a:solidFill>
                <a:srgbClr val="4F81B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15"/>
          <p:cNvSpPr txBox="1"/>
          <p:nvPr/>
        </p:nvSpPr>
        <p:spPr>
          <a:xfrm>
            <a:off x="2893175" y="508700"/>
            <a:ext cx="3000000" cy="55609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>
            <a:spAutoFit/>
          </a:bodyPr>
          <a:lstStyle/>
          <a:p>
            <a:pPr mar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len() function</a:t>
            </a:r>
            <a:endParaRPr sz="24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6"/>
          <p:cNvPicPr preferRelativeResize="0"/>
          <p:nvPr/>
        </p:nvPicPr>
        <p:blipFill>
          <a:blip r:embed="rId1">
            <a:alphaModFix/>
          </a:blip>
          <a:srcRect/>
          <a:stretch>
            <a:fillRect/>
          </a:stretch>
        </p:blipFill>
        <p:spPr>
          <a:xfrm>
            <a:off x="4567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6"/>
          <p:cNvPicPr preferRelativeResize="0"/>
          <p:nvPr/>
        </p:nvPicPr>
        <p:blipFill>
          <a:blip r:embed="rId2">
            <a:alphaModFix/>
          </a:blip>
          <a:srcRect t="6829" r="4342"/>
          <a:stretch/>
        </p:blipFill>
        <p:spPr>
          <a:xfrm>
            <a:off x="8285250" y="193900"/>
            <a:ext cx="858750" cy="479575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 txBox="1"/>
          <p:nvPr/>
        </p:nvSpPr>
        <p:spPr>
          <a:xfrm>
            <a:off x="45675" y="193900"/>
            <a:ext cx="9144000" cy="470825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>
            <a:spAutoFit/>
          </a:bodyPr>
          <a:lstStyle/>
          <a:p>
            <a:pPr mar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Built -in List methods</a:t>
            </a:r>
            <a:endParaRPr sz="24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indent="0" algn="l"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</a:pPr>
            <a:r>
              <a:rPr lang="en-US" sz="1200" b="1" i="0" u="none" strike="noStrike">
                <a:latin typeface="Cambria" charset="0"/>
                <a:ea typeface="Cambria" charset="0"/>
                <a:cs typeface="Cambria" charset="0"/>
              </a:rPr>
              <a:t>All datatypes including list are an object in Python. This means we can call methods on the objects created using these classes.</a:t>
            </a:r>
            <a:r>
              <a:rPr lang="en-US" sz="1200" b="0" i="0" u="none" strike="noStrike">
                <a:latin typeface="Cambria" charset="0"/>
                <a:ea typeface="Cambria" charset="0"/>
                <a:cs typeface="Cambria" charset="0"/>
              </a:rPr>
              <a:t> Try creating a list then write the list name followed by a </a:t>
            </a:r>
            <a:r>
              <a:rPr lang="en-US" sz="1100" b="0" i="0" u="none" strike="noStrike">
                <a:latin typeface="Consolas" charset="0"/>
                <a:ea typeface="Consolas" charset="0"/>
                <a:cs typeface="Consolas" charset="0"/>
              </a:rPr>
              <a:t>.</a:t>
            </a:r>
            <a:r>
              <a:rPr lang="en-US" sz="1200" b="0" i="0" u="none" strike="noStrike">
                <a:latin typeface="Cambria" charset="0"/>
                <a:ea typeface="Cambria" charset="0"/>
                <a:cs typeface="Cambria" charset="0"/>
              </a:rPr>
              <a:t> and press the tab key</a:t>
            </a:r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 b="0" i="0" u="none" strike="noStrike">
                <a:latin typeface="Consolas" charset="0"/>
                <a:ea typeface="Consolas" charset="0"/>
                <a:cs typeface="Consolas" charset="0"/>
              </a:rPr>
              <a:t>my_list </a:t>
            </a:r>
            <a:r>
              <a:rPr lang="en-US" sz="1100" b="0" i="0" u="none" strike="noStrike">
                <a:solidFill>
                  <a:srgbClr val="666666"/>
                </a:solidFill>
                <a:latin typeface="Consolas" charset="0"/>
                <a:ea typeface="Consolas" charset="0"/>
                <a:cs typeface="Consolas" charset="0"/>
              </a:rPr>
              <a:t>=</a:t>
            </a:r>
            <a:r>
              <a:rPr lang="en-US" sz="1100" b="0" i="0" u="none" strike="noStrike">
                <a:latin typeface="Consolas" charset="0"/>
                <a:ea typeface="Consolas" charset="0"/>
                <a:cs typeface="Consolas" charset="0"/>
              </a:rPr>
              <a:t> [</a:t>
            </a:r>
            <a:r>
              <a:rPr lang="en-US" sz="1100" b="0" i="0" u="none" strike="noStrike">
                <a:solidFill>
                  <a:srgbClr val="40A070"/>
                </a:solidFill>
                <a:latin typeface="Consolas" charset="0"/>
                <a:ea typeface="Consolas" charset="0"/>
                <a:cs typeface="Consolas" charset="0"/>
              </a:rPr>
              <a:t>11</a:t>
            </a:r>
            <a:r>
              <a:rPr lang="en-US" sz="1100" b="0" i="0" u="none" strike="noStrike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100" b="0" i="0" u="none" strike="noStrike">
                <a:solidFill>
                  <a:srgbClr val="40A070"/>
                </a:solidFill>
                <a:latin typeface="Consolas" charset="0"/>
                <a:ea typeface="Consolas" charset="0"/>
                <a:cs typeface="Consolas" charset="0"/>
              </a:rPr>
              <a:t>22</a:t>
            </a:r>
            <a:r>
              <a:rPr lang="en-US" sz="1100" b="0" i="0" u="none" strike="noStrike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100" b="0" i="0" u="none" strike="noStrike">
                <a:solidFill>
                  <a:srgbClr val="40A070"/>
                </a:solidFill>
                <a:latin typeface="Consolas" charset="0"/>
                <a:ea typeface="Consolas" charset="0"/>
                <a:cs typeface="Consolas" charset="0"/>
              </a:rPr>
              <a:t>33</a:t>
            </a:r>
            <a:r>
              <a:rPr lang="en-US" sz="1100" b="0" i="0" u="none" strike="noStrike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100" b="0" i="0" u="none" strike="noStrike">
                <a:solidFill>
                  <a:srgbClr val="40A070"/>
                </a:solidFill>
                <a:latin typeface="Consolas" charset="0"/>
                <a:ea typeface="Consolas" charset="0"/>
                <a:cs typeface="Consolas" charset="0"/>
              </a:rPr>
              <a:t>44</a:t>
            </a:r>
            <a:r>
              <a:rPr lang="en-US" sz="1100" b="0" i="0" u="none" strike="noStrike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100" b="0" i="0" u="none" strike="noStrike">
                <a:solidFill>
                  <a:srgbClr val="40A070"/>
                </a:solidFill>
                <a:latin typeface="Consolas" charset="0"/>
                <a:ea typeface="Consolas" charset="0"/>
                <a:cs typeface="Consolas" charset="0"/>
              </a:rPr>
              <a:t>55</a:t>
            </a:r>
            <a:r>
              <a:rPr lang="en-US" sz="1100" b="0" i="0" u="none" strike="noStrike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100" b="0" i="0" u="none" strike="noStrike">
                <a:solidFill>
                  <a:srgbClr val="40A070"/>
                </a:solidFill>
                <a:latin typeface="Consolas" charset="0"/>
                <a:ea typeface="Consolas" charset="0"/>
                <a:cs typeface="Consolas" charset="0"/>
              </a:rPr>
              <a:t>66</a:t>
            </a:r>
            <a:r>
              <a:rPr lang="en-US" sz="1100" b="0" i="0" u="none" strike="noStrike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100" b="0" i="0" u="none" strike="noStrike">
                <a:solidFill>
                  <a:srgbClr val="40A070"/>
                </a:solidFill>
                <a:latin typeface="Consolas" charset="0"/>
                <a:ea typeface="Consolas" charset="0"/>
                <a:cs typeface="Consolas" charset="0"/>
              </a:rPr>
              <a:t>77</a:t>
            </a:r>
            <a:r>
              <a:rPr lang="en-US" sz="1100" b="0" i="0" u="none" strike="noStrike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100" b="0" i="0" u="none" strike="noStrike">
                <a:solidFill>
                  <a:srgbClr val="40A070"/>
                </a:solidFill>
                <a:latin typeface="Consolas" charset="0"/>
                <a:ea typeface="Consolas" charset="0"/>
                <a:cs typeface="Consolas" charset="0"/>
              </a:rPr>
              <a:t>88</a:t>
            </a:r>
            <a:r>
              <a:rPr lang="en-US" sz="1100" b="0" i="0" u="none" strike="noStrike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100" b="0" i="0" u="none" strike="noStrike">
                <a:solidFill>
                  <a:srgbClr val="40A070"/>
                </a:solidFill>
                <a:latin typeface="Consolas" charset="0"/>
                <a:ea typeface="Consolas" charset="0"/>
                <a:cs typeface="Consolas" charset="0"/>
              </a:rPr>
              <a:t>99</a:t>
            </a:r>
            <a:r>
              <a:rPr lang="en-US" sz="1100" b="0" i="0" u="none" strike="noStrike">
                <a:latin typeface="Consolas" charset="0"/>
                <a:ea typeface="Consolas" charset="0"/>
                <a:cs typeface="Consolas" charset="0"/>
              </a:rPr>
              <a:t>]</a:t>
            </a:r>
            <a:br>
              <a:rPr lang="en-US" sz="1200" b="0" i="0" u="none" strike="noStrike">
                <a:latin typeface="Cambria" charset="0"/>
                <a:ea typeface="Cambria" charset="0"/>
                <a:cs typeface="Cambria" charset="0"/>
              </a:rPr>
            </a:br>
            <a:r>
              <a:rPr lang="en-US" sz="1100" b="0" i="0" u="none" strike="noStrike">
                <a:latin typeface="Consolas" charset="0"/>
                <a:ea typeface="Consolas" charset="0"/>
                <a:cs typeface="Consolas" charset="0"/>
              </a:rPr>
              <a:t>my_list.</a:t>
            </a:r>
            <a:endParaRPr lang="en-US" sz="1200">
              <a:solidFill>
                <a:schemeClr val="dk1"/>
              </a:solidFill>
              <a:latin typeface="Cambria" charset="0"/>
              <a:ea typeface="Cambria" charset="0"/>
              <a:cs typeface="Cambria" charset="0"/>
              <a:sym typeface="Cambria" charset="0"/>
            </a:endParaRPr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200" b="0" i="0" u="none" strike="noStrike">
                <a:latin typeface="Cambria" charset="0"/>
                <a:ea typeface="Cambria" charset="0"/>
                <a:cs typeface="Cambria" charset="0"/>
              </a:rPr>
              <a:t>This gives us a dropdown of all the available built-in list methods we will be looking at a few important ones.  </a:t>
            </a:r>
            <a:r>
              <a:rPr lang="en-US" sz="1200" b="1" i="0" u="none" strike="noStrike">
                <a:latin typeface="Cambria" charset="0"/>
                <a:ea typeface="Cambria" charset="0"/>
                <a:cs typeface="Cambria" charset="0"/>
              </a:rPr>
              <a:t>The methods can be :</a:t>
            </a:r>
          </a:p>
          <a:p>
            <a:pPr marL="457200" marR="0" indent="-304800" algn="l">
              <a:lnSpc>
                <a:spcPct val="100000"/>
              </a:lnSpc>
              <a:spcBef>
                <a:spcPts val="180"/>
              </a:spcBef>
              <a:spcAft>
                <a:spcPts val="180"/>
              </a:spcAft>
              <a:buChar char="•"/>
            </a:pPr>
            <a:r>
              <a:rPr lang="en-US" sz="1200" b="0" i="0" u="none" strike="noStrike">
                <a:latin typeface="Cambria" charset="0"/>
                <a:ea typeface="Cambria" charset="0"/>
                <a:cs typeface="Cambria" charset="0"/>
              </a:rPr>
              <a:t>In place (affects the actual list)</a:t>
            </a:r>
          </a:p>
          <a:p>
            <a:pPr marL="457200" marR="0" indent="-304800" algn="l">
              <a:lnSpc>
                <a:spcPct val="100000"/>
              </a:lnSpc>
              <a:spcBef>
                <a:spcPts val="180"/>
              </a:spcBef>
              <a:spcAft>
                <a:spcPts val="180"/>
              </a:spcAft>
              <a:buChar char="•"/>
            </a:pPr>
            <a:r>
              <a:rPr lang="en-US" sz="1200" b="0" i="0" u="none" strike="noStrike">
                <a:latin typeface="Cambria" charset="0"/>
                <a:ea typeface="Cambria" charset="0"/>
                <a:cs typeface="Cambria" charset="0"/>
              </a:rPr>
              <a:t>not in place (the actual list is not affected)</a:t>
            </a:r>
            <a:endParaRPr lang="en-US" sz="1200" b="1" i="0" u="none" strike="noStrike">
              <a:latin typeface="Cambria" charset="0"/>
              <a:ea typeface="Cambria" charset="0"/>
              <a:cs typeface="Cambria" charset="0"/>
            </a:endParaRPr>
          </a:p>
          <a:p>
            <a:pPr marL="0" marR="0" indent="0" algn="l"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</a:pPr>
            <a:r>
              <a:rPr lang="en-US" sz="1200" b="0" i="0" u="none" strike="noStrike">
                <a:latin typeface="Cambria" charset="0"/>
                <a:ea typeface="Cambria" charset="0"/>
                <a:cs typeface="Cambria" charset="0"/>
              </a:rPr>
              <a:t>The </a:t>
            </a:r>
            <a:r>
              <a:rPr lang="en-US" sz="1100" b="0" i="0" u="none" strike="noStrike">
                <a:latin typeface="Consolas" charset="0"/>
                <a:ea typeface="Consolas" charset="0"/>
                <a:cs typeface="Consolas" charset="0"/>
              </a:rPr>
              <a:t>append()</a:t>
            </a:r>
            <a:r>
              <a:rPr lang="en-US" sz="1200" b="0" i="0" u="none" strike="noStrike">
                <a:latin typeface="Cambria" charset="0"/>
                <a:ea typeface="Cambria" charset="0"/>
                <a:cs typeface="Cambria" charset="0"/>
              </a:rPr>
              <a:t> method adds an element to the end of the list The </a:t>
            </a:r>
            <a:r>
              <a:rPr lang="en-US" sz="1100" b="0" i="0" u="none" strike="noStrike">
                <a:latin typeface="Consolas" charset="0"/>
                <a:ea typeface="Consolas" charset="0"/>
                <a:cs typeface="Consolas" charset="0"/>
              </a:rPr>
              <a:t>append()</a:t>
            </a:r>
            <a:r>
              <a:rPr lang="en-US" sz="1200" b="0" i="0" u="none" strike="noStrike">
                <a:latin typeface="Cambria" charset="0"/>
                <a:ea typeface="Cambria" charset="0"/>
                <a:cs typeface="Cambria" charset="0"/>
              </a:rPr>
              <a:t> method is an inplace method.</a:t>
            </a:r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 b="0" i="0" u="none" strike="noStrike">
                <a:latin typeface="Consolas" charset="0"/>
                <a:ea typeface="Consolas" charset="0"/>
                <a:cs typeface="Consolas" charset="0"/>
              </a:rPr>
              <a:t>my_list </a:t>
            </a:r>
            <a:r>
              <a:rPr lang="en-US" sz="1100" b="0" i="0" u="none" strike="noStrike">
                <a:solidFill>
                  <a:srgbClr val="666666"/>
                </a:solidFill>
                <a:latin typeface="Consolas" charset="0"/>
                <a:ea typeface="Consolas" charset="0"/>
                <a:cs typeface="Consolas" charset="0"/>
              </a:rPr>
              <a:t>=</a:t>
            </a:r>
            <a:r>
              <a:rPr lang="en-US" sz="1100" b="0" i="0" u="none" strike="noStrike">
                <a:latin typeface="Consolas" charset="0"/>
                <a:ea typeface="Consolas" charset="0"/>
                <a:cs typeface="Consolas" charset="0"/>
              </a:rPr>
              <a:t> [</a:t>
            </a:r>
            <a:r>
              <a:rPr lang="en-US" sz="1100" b="0" i="0" u="none" strike="noStrike">
                <a:solidFill>
                  <a:srgbClr val="40A070"/>
                </a:solidFill>
                <a:latin typeface="Consolas" charset="0"/>
                <a:ea typeface="Consolas" charset="0"/>
                <a:cs typeface="Consolas" charset="0"/>
              </a:rPr>
              <a:t>11</a:t>
            </a:r>
            <a:r>
              <a:rPr lang="en-US" sz="1100" b="0" i="0" u="none" strike="noStrike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100" b="0" i="0" u="none" strike="noStrike">
                <a:solidFill>
                  <a:srgbClr val="40A070"/>
                </a:solidFill>
                <a:latin typeface="Consolas" charset="0"/>
                <a:ea typeface="Consolas" charset="0"/>
                <a:cs typeface="Consolas" charset="0"/>
              </a:rPr>
              <a:t>22</a:t>
            </a:r>
            <a:r>
              <a:rPr lang="en-US" sz="1100" b="0" i="0" u="none" strike="noStrike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100" b="0" i="0" u="none" strike="noStrike">
                <a:solidFill>
                  <a:srgbClr val="40A070"/>
                </a:solidFill>
                <a:latin typeface="Consolas" charset="0"/>
                <a:ea typeface="Consolas" charset="0"/>
                <a:cs typeface="Consolas" charset="0"/>
              </a:rPr>
              <a:t>33</a:t>
            </a:r>
            <a:r>
              <a:rPr lang="en-US" sz="1100" b="0" i="0" u="none" strike="noStrike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100" b="0" i="0" u="none" strike="noStrike">
                <a:solidFill>
                  <a:srgbClr val="40A070"/>
                </a:solidFill>
                <a:latin typeface="Consolas" charset="0"/>
                <a:ea typeface="Consolas" charset="0"/>
                <a:cs typeface="Consolas" charset="0"/>
              </a:rPr>
              <a:t>44</a:t>
            </a:r>
            <a:r>
              <a:rPr lang="en-US" sz="1100" b="0" i="0" u="none" strike="noStrike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100" b="0" i="0" u="none" strike="noStrike">
                <a:solidFill>
                  <a:srgbClr val="40A070"/>
                </a:solidFill>
                <a:latin typeface="Consolas" charset="0"/>
                <a:ea typeface="Consolas" charset="0"/>
                <a:cs typeface="Consolas" charset="0"/>
              </a:rPr>
              <a:t>55</a:t>
            </a:r>
            <a:r>
              <a:rPr lang="en-US" sz="1100" b="0" i="0" u="none" strike="noStrike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100" b="0" i="0" u="none" strike="noStrike">
                <a:solidFill>
                  <a:srgbClr val="40A070"/>
                </a:solidFill>
                <a:latin typeface="Consolas" charset="0"/>
                <a:ea typeface="Consolas" charset="0"/>
                <a:cs typeface="Consolas" charset="0"/>
              </a:rPr>
              <a:t>66</a:t>
            </a:r>
            <a:r>
              <a:rPr lang="en-US" sz="1100" b="0" i="0" u="none" strike="noStrike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100" b="0" i="0" u="none" strike="noStrike">
                <a:solidFill>
                  <a:srgbClr val="40A070"/>
                </a:solidFill>
                <a:latin typeface="Consolas" charset="0"/>
                <a:ea typeface="Consolas" charset="0"/>
                <a:cs typeface="Consolas" charset="0"/>
              </a:rPr>
              <a:t>77</a:t>
            </a:r>
            <a:r>
              <a:rPr lang="en-US" sz="1100" b="0" i="0" u="none" strike="noStrike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100" b="0" i="0" u="none" strike="noStrike">
                <a:solidFill>
                  <a:srgbClr val="40A070"/>
                </a:solidFill>
                <a:latin typeface="Consolas" charset="0"/>
                <a:ea typeface="Consolas" charset="0"/>
                <a:cs typeface="Consolas" charset="0"/>
              </a:rPr>
              <a:t>88</a:t>
            </a:r>
            <a:r>
              <a:rPr lang="en-US" sz="1100" b="0" i="0" u="none" strike="noStrike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100" b="0" i="0" u="none" strike="noStrike">
                <a:solidFill>
                  <a:srgbClr val="40A070"/>
                </a:solidFill>
                <a:latin typeface="Consolas" charset="0"/>
                <a:ea typeface="Consolas" charset="0"/>
                <a:cs typeface="Consolas" charset="0"/>
              </a:rPr>
              <a:t>99</a:t>
            </a:r>
            <a:r>
              <a:rPr lang="en-US" sz="1100" b="0" i="0" u="none" strike="noStrike">
                <a:latin typeface="Consolas" charset="0"/>
                <a:ea typeface="Consolas" charset="0"/>
                <a:cs typeface="Consolas" charset="0"/>
              </a:rPr>
              <a:t>]</a:t>
            </a:r>
            <a:br>
              <a:rPr lang="en-US" sz="1200" b="0" i="0" u="none" strike="noStrike">
                <a:latin typeface="Cambria" charset="0"/>
                <a:ea typeface="Cambria" charset="0"/>
                <a:cs typeface="Cambria" charset="0"/>
              </a:rPr>
            </a:br>
            <a:r>
              <a:rPr lang="en-US" sz="1100" b="0" i="0" u="none" strike="noStrike">
                <a:latin typeface="Consolas" charset="0"/>
                <a:ea typeface="Consolas" charset="0"/>
                <a:cs typeface="Consolas" charset="0"/>
              </a:rPr>
              <a:t>my_list.append(</a:t>
            </a:r>
            <a:r>
              <a:rPr lang="en-US" sz="1100" b="0" i="0" u="none" strike="noStrike">
                <a:solidFill>
                  <a:srgbClr val="40A070"/>
                </a:solidFill>
                <a:latin typeface="Consolas" charset="0"/>
                <a:ea typeface="Consolas" charset="0"/>
                <a:cs typeface="Consolas" charset="0"/>
              </a:rPr>
              <a:t>101</a:t>
            </a:r>
            <a:r>
              <a:rPr lang="en-US" sz="1100" b="0" i="0" u="none" strike="noStrike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 b="0" i="0" u="none" strike="noStrike">
                <a:latin typeface="Consolas" charset="0"/>
                <a:ea typeface="Consolas" charset="0"/>
                <a:cs typeface="Consolas" charset="0"/>
              </a:rPr>
              <a:t>my_list   Output : [11, 22, 33, 44, 55, 66, 77, 88, 99, 101]</a:t>
            </a:r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200" b="0" i="0" u="none" strike="noStrike">
                <a:latin typeface="Cambria" charset="0"/>
                <a:ea typeface="Cambria" charset="0"/>
                <a:cs typeface="Cambria" charset="0"/>
              </a:rPr>
              <a:t>The </a:t>
            </a:r>
            <a:r>
              <a:rPr lang="en-US" sz="1100" b="0" i="0" u="none" strike="noStrike">
                <a:latin typeface="Consolas" charset="0"/>
                <a:ea typeface="Consolas" charset="0"/>
                <a:cs typeface="Consolas" charset="0"/>
              </a:rPr>
              <a:t>insert()</a:t>
            </a:r>
            <a:r>
              <a:rPr lang="en-US" sz="1200" b="0" i="0" u="none" strike="noStrike">
                <a:latin typeface="Cambria" charset="0"/>
                <a:ea typeface="Cambria" charset="0"/>
                <a:cs typeface="Cambria" charset="0"/>
              </a:rPr>
              <a:t> method adds an element at the specified index The </a:t>
            </a:r>
            <a:r>
              <a:rPr lang="en-US" sz="1100" b="0" i="0" u="none" strike="noStrike">
                <a:latin typeface="Consolas" charset="0"/>
                <a:ea typeface="Consolas" charset="0"/>
                <a:cs typeface="Consolas" charset="0"/>
              </a:rPr>
              <a:t>append()</a:t>
            </a:r>
            <a:r>
              <a:rPr lang="en-US" sz="1200" b="0" i="0" u="none" strike="noStrike">
                <a:latin typeface="Cambria" charset="0"/>
                <a:ea typeface="Cambria" charset="0"/>
                <a:cs typeface="Cambria" charset="0"/>
              </a:rPr>
              <a:t> method is an inplace method.</a:t>
            </a:r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 b="0" i="0" u="none" strike="noStrike">
                <a:latin typeface="Consolas" charset="0"/>
                <a:ea typeface="Consolas" charset="0"/>
                <a:cs typeface="Consolas" charset="0"/>
              </a:rPr>
              <a:t>my_list </a:t>
            </a:r>
            <a:r>
              <a:rPr lang="en-US" sz="1100" b="0" i="0" u="none" strike="noStrike">
                <a:solidFill>
                  <a:srgbClr val="666666"/>
                </a:solidFill>
                <a:latin typeface="Consolas" charset="0"/>
                <a:ea typeface="Consolas" charset="0"/>
                <a:cs typeface="Consolas" charset="0"/>
              </a:rPr>
              <a:t>=</a:t>
            </a:r>
            <a:r>
              <a:rPr lang="en-US" sz="1100" b="0" i="0" u="none" strike="noStrike">
                <a:latin typeface="Consolas" charset="0"/>
                <a:ea typeface="Consolas" charset="0"/>
                <a:cs typeface="Consolas" charset="0"/>
              </a:rPr>
              <a:t> [</a:t>
            </a:r>
            <a:r>
              <a:rPr lang="en-US" sz="1100" b="0" i="0" u="none" strike="noStrike">
                <a:solidFill>
                  <a:srgbClr val="40A070"/>
                </a:solidFill>
                <a:latin typeface="Consolas" charset="0"/>
                <a:ea typeface="Consolas" charset="0"/>
                <a:cs typeface="Consolas" charset="0"/>
              </a:rPr>
              <a:t>11</a:t>
            </a:r>
            <a:r>
              <a:rPr lang="en-US" sz="1100" b="0" i="0" u="none" strike="noStrike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100" b="0" i="0" u="none" strike="noStrike">
                <a:solidFill>
                  <a:srgbClr val="40A070"/>
                </a:solidFill>
                <a:latin typeface="Consolas" charset="0"/>
                <a:ea typeface="Consolas" charset="0"/>
                <a:cs typeface="Consolas" charset="0"/>
              </a:rPr>
              <a:t>22</a:t>
            </a:r>
            <a:r>
              <a:rPr lang="en-US" sz="1100" b="0" i="0" u="none" strike="noStrike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100" b="0" i="0" u="none" strike="noStrike">
                <a:solidFill>
                  <a:srgbClr val="40A070"/>
                </a:solidFill>
                <a:latin typeface="Consolas" charset="0"/>
                <a:ea typeface="Consolas" charset="0"/>
                <a:cs typeface="Consolas" charset="0"/>
              </a:rPr>
              <a:t>33</a:t>
            </a:r>
            <a:r>
              <a:rPr lang="en-US" sz="1100" b="0" i="0" u="none" strike="noStrike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100" b="0" i="0" u="none" strike="noStrike">
                <a:solidFill>
                  <a:srgbClr val="40A070"/>
                </a:solidFill>
                <a:latin typeface="Consolas" charset="0"/>
                <a:ea typeface="Consolas" charset="0"/>
                <a:cs typeface="Consolas" charset="0"/>
              </a:rPr>
              <a:t>44</a:t>
            </a:r>
            <a:r>
              <a:rPr lang="en-US" sz="1100" b="0" i="0" u="none" strike="noStrike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100" b="0" i="0" u="none" strike="noStrike">
                <a:solidFill>
                  <a:srgbClr val="40A070"/>
                </a:solidFill>
                <a:latin typeface="Consolas" charset="0"/>
                <a:ea typeface="Consolas" charset="0"/>
                <a:cs typeface="Consolas" charset="0"/>
              </a:rPr>
              <a:t>55</a:t>
            </a:r>
            <a:r>
              <a:rPr lang="en-US" sz="1100" b="0" i="0" u="none" strike="noStrike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100" b="0" i="0" u="none" strike="noStrike">
                <a:solidFill>
                  <a:srgbClr val="40A070"/>
                </a:solidFill>
                <a:latin typeface="Consolas" charset="0"/>
                <a:ea typeface="Consolas" charset="0"/>
                <a:cs typeface="Consolas" charset="0"/>
              </a:rPr>
              <a:t>66</a:t>
            </a:r>
            <a:r>
              <a:rPr lang="en-US" sz="1100" b="0" i="0" u="none" strike="noStrike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100" b="0" i="0" u="none" strike="noStrike">
                <a:solidFill>
                  <a:srgbClr val="40A070"/>
                </a:solidFill>
                <a:latin typeface="Consolas" charset="0"/>
                <a:ea typeface="Consolas" charset="0"/>
                <a:cs typeface="Consolas" charset="0"/>
              </a:rPr>
              <a:t>77</a:t>
            </a:r>
            <a:r>
              <a:rPr lang="en-US" sz="1100" b="0" i="0" u="none" strike="noStrike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100" b="0" i="0" u="none" strike="noStrike">
                <a:solidFill>
                  <a:srgbClr val="40A070"/>
                </a:solidFill>
                <a:latin typeface="Consolas" charset="0"/>
                <a:ea typeface="Consolas" charset="0"/>
                <a:cs typeface="Consolas" charset="0"/>
              </a:rPr>
              <a:t>88</a:t>
            </a:r>
            <a:r>
              <a:rPr lang="en-US" sz="1100" b="0" i="0" u="none" strike="noStrike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100" b="0" i="0" u="none" strike="noStrike">
                <a:solidFill>
                  <a:srgbClr val="40A070"/>
                </a:solidFill>
                <a:latin typeface="Consolas" charset="0"/>
                <a:ea typeface="Consolas" charset="0"/>
                <a:cs typeface="Consolas" charset="0"/>
              </a:rPr>
              <a:t>99</a:t>
            </a:r>
            <a:r>
              <a:rPr lang="en-US" sz="1100" b="0" i="0" u="none" strike="noStrike">
                <a:latin typeface="Consolas" charset="0"/>
                <a:ea typeface="Consolas" charset="0"/>
                <a:cs typeface="Consolas" charset="0"/>
              </a:rPr>
              <a:t>]</a:t>
            </a:r>
            <a:br>
              <a:rPr lang="en-US" sz="1200" b="0" i="0" u="none" strike="noStrike">
                <a:latin typeface="Cambria" charset="0"/>
                <a:ea typeface="Cambria" charset="0"/>
                <a:cs typeface="Cambria" charset="0"/>
              </a:rPr>
            </a:br>
            <a:r>
              <a:rPr lang="en-US" sz="1100" b="0" i="0" u="none" strike="noStrike">
                <a:latin typeface="Consolas" charset="0"/>
                <a:ea typeface="Consolas" charset="0"/>
                <a:cs typeface="Consolas" charset="0"/>
              </a:rPr>
              <a:t>my_list.insert(</a:t>
            </a:r>
            <a:r>
              <a:rPr lang="en-US" sz="1100" b="0" i="0" u="none" strike="noStrike">
                <a:solidFill>
                  <a:srgbClr val="40A070"/>
                </a:solidFill>
                <a:latin typeface="Consolas" charset="0"/>
                <a:ea typeface="Consolas" charset="0"/>
                <a:cs typeface="Consolas" charset="0"/>
              </a:rPr>
              <a:t>4</a:t>
            </a:r>
            <a:r>
              <a:rPr lang="en-US" sz="1100" b="0" i="0" u="none" strike="noStrike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100" b="0" i="0" u="none" strike="noStrike">
                <a:solidFill>
                  <a:srgbClr val="4070A0"/>
                </a:solidFill>
                <a:latin typeface="Consolas" charset="0"/>
                <a:ea typeface="Consolas" charset="0"/>
                <a:cs typeface="Consolas" charset="0"/>
              </a:rPr>
              <a:t>"I am added before index 4"</a:t>
            </a:r>
            <a:r>
              <a:rPr lang="en-US" sz="1100" b="0" i="0" u="none" strike="noStrike">
                <a:latin typeface="Consolas" charset="0"/>
                <a:ea typeface="Consolas" charset="0"/>
                <a:cs typeface="Consolas" charset="0"/>
              </a:rPr>
              <a:t>)</a:t>
            </a:r>
            <a:br>
              <a:rPr lang="en-US" sz="1200" b="0" i="0" u="none" strike="noStrike">
                <a:latin typeface="Cambria" charset="0"/>
                <a:ea typeface="Cambria" charset="0"/>
                <a:cs typeface="Cambria" charset="0"/>
              </a:rPr>
            </a:br>
            <a:r>
              <a:rPr lang="en-US" sz="1100" b="0" i="0" u="none" strike="noStrike">
                <a:latin typeface="Consolas" charset="0"/>
                <a:ea typeface="Consolas" charset="0"/>
                <a:cs typeface="Consolas" charset="0"/>
              </a:rPr>
              <a:t>print(my_list)</a:t>
            </a:r>
            <a:endParaRPr lang="en-US" sz="1200" b="0" i="0" u="none" strike="noStrike">
              <a:latin typeface="Cambria" charset="0"/>
              <a:ea typeface="Cambria" charset="0"/>
              <a:cs typeface="Cambria" charset="0"/>
            </a:endParaRPr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 b="0" i="0" u="none" strike="noStrike">
                <a:latin typeface="Consolas" charset="0"/>
                <a:ea typeface="Consolas" charset="0"/>
                <a:cs typeface="Consolas" charset="0"/>
              </a:rPr>
              <a:t>[11, 22, 33, 44, 'I am added before index 4', 55, 66, 77, 88, 99]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7"/>
          <p:cNvPicPr preferRelativeResize="0"/>
          <p:nvPr/>
        </p:nvPicPr>
        <p:blipFill>
          <a:blip r:embed="rId1">
            <a:alphaModFix/>
          </a:blip>
          <a:srcRect/>
          <a:stretch>
            <a:fillRect/>
          </a:stretch>
        </p:blipFill>
        <p:spPr>
          <a:xfrm>
            <a:off x="-1988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7"/>
          <p:cNvPicPr preferRelativeResize="0"/>
          <p:nvPr/>
        </p:nvPicPr>
        <p:blipFill>
          <a:blip r:embed="rId2">
            <a:alphaModFix/>
          </a:blip>
          <a:srcRect t="6829" r="4342"/>
          <a:stretch/>
        </p:blipFill>
        <p:spPr>
          <a:xfrm>
            <a:off x="8285250" y="193900"/>
            <a:ext cx="858750" cy="47957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7"/>
          <p:cNvSpPr txBox="1"/>
          <p:nvPr/>
        </p:nvSpPr>
        <p:spPr>
          <a:xfrm>
            <a:off x="45675" y="420250"/>
            <a:ext cx="8899500" cy="440091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>
            <a:spAutoFit/>
          </a:bodyPr>
          <a:lstStyle/>
          <a:p>
            <a:pPr mar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 b="1" i="0" u="none" strike="noStrike">
                <a:latin typeface="Cambria" charset="0"/>
                <a:ea typeface="Cambria" charset="0"/>
                <a:cs typeface="Cambria" charset="0"/>
              </a:rPr>
              <a:t>Mutable and Immutable data types</a:t>
            </a:r>
            <a:endParaRPr sz="2400" b="1" i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200" i="1">
              <a:solidFill>
                <a:srgbClr val="4F81B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indent="0" algn="l"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</a:pPr>
            <a:r>
              <a:rPr lang="en-US" sz="1200" b="0" i="0" u="none" strike="noStrike">
                <a:latin typeface="Cambria" charset="0"/>
                <a:ea typeface="Cambria" charset="0"/>
                <a:cs typeface="Cambria" charset="0"/>
              </a:rPr>
              <a:t>All the collection datatypes in Python can be classified into 2 types.</a:t>
            </a:r>
          </a:p>
          <a:p>
            <a:pPr marL="457200" marR="0" indent="-304800" algn="l">
              <a:lnSpc>
                <a:spcPct val="100000"/>
              </a:lnSpc>
              <a:spcBef>
                <a:spcPts val="180"/>
              </a:spcBef>
              <a:spcAft>
                <a:spcPts val="180"/>
              </a:spcAft>
              <a:buChar char="•"/>
            </a:pPr>
            <a:r>
              <a:rPr lang="en-US" sz="1200" b="0" i="0" u="none" strike="noStrike">
                <a:latin typeface="Cambria" charset="0"/>
                <a:ea typeface="Cambria" charset="0"/>
                <a:cs typeface="Cambria" charset="0"/>
              </a:rPr>
              <a:t>mutable (Individual elements can be reassigned)</a:t>
            </a:r>
          </a:p>
          <a:p>
            <a:pPr marL="457200" marR="0" indent="-304800" algn="l">
              <a:lnSpc>
                <a:spcPct val="100000"/>
              </a:lnSpc>
              <a:spcBef>
                <a:spcPts val="180"/>
              </a:spcBef>
              <a:spcAft>
                <a:spcPts val="180"/>
              </a:spcAft>
              <a:buChar char="•"/>
            </a:pPr>
            <a:r>
              <a:rPr lang="en-US" sz="1200" b="0" i="0" u="none" strike="noStrike">
                <a:latin typeface="Cambria" charset="0"/>
                <a:ea typeface="Cambria" charset="0"/>
                <a:cs typeface="Cambria" charset="0"/>
              </a:rPr>
              <a:t>immutable (Individual elements cannot be reassigned) </a:t>
            </a:r>
          </a:p>
          <a:p>
            <a:pPr marL="457200" marR="0" indent="-304800" algn="l">
              <a:lnSpc>
                <a:spcPct val="100000"/>
              </a:lnSpc>
              <a:spcBef>
                <a:spcPts val="180"/>
              </a:spcBef>
              <a:spcAft>
                <a:spcPts val="180"/>
              </a:spcAft>
              <a:buChar char="•"/>
            </a:pPr>
            <a:r>
              <a:rPr lang="en-US" sz="1200" b="1" i="0" u="none" strike="noStrike">
                <a:latin typeface="Cambria" charset="0"/>
                <a:ea typeface="Cambria" charset="0"/>
                <a:cs typeface="Cambria" charset="0"/>
              </a:rPr>
              <a:t>Lists are mutable</a:t>
            </a:r>
            <a:endParaRPr lang="en-US" sz="1200" b="0" i="0" u="none" strike="noStrike">
              <a:latin typeface="Cambria" charset="0"/>
              <a:ea typeface="Cambria" charset="0"/>
              <a:cs typeface="Cambria" charset="0"/>
            </a:endParaRPr>
          </a:p>
          <a:p>
            <a:pPr marL="457200" marR="0" indent="-304800" algn="l">
              <a:lnSpc>
                <a:spcPct val="100000"/>
              </a:lnSpc>
              <a:spcBef>
                <a:spcPts val="180"/>
              </a:spcBef>
              <a:spcAft>
                <a:spcPts val="180"/>
              </a:spcAft>
              <a:buChar char="•"/>
            </a:pPr>
            <a:r>
              <a:rPr lang="en-US" sz="1200" b="1" i="0" u="none" strike="noStrike">
                <a:latin typeface="Cambria" charset="0"/>
                <a:ea typeface="Cambria" charset="0"/>
                <a:cs typeface="Cambria" charset="0"/>
              </a:rPr>
              <a:t>Strings are immutable</a:t>
            </a:r>
          </a:p>
          <a:p>
            <a:pPr marL="152400" marR="0" indent="0" algn="l">
              <a:lnSpc>
                <a:spcPct val="100000"/>
              </a:lnSpc>
              <a:spcBef>
                <a:spcPts val="180"/>
              </a:spcBef>
              <a:spcAft>
                <a:spcPts val="180"/>
              </a:spcAft>
              <a:buNone/>
            </a:pPr>
            <a:r>
              <a:rPr lang="en-US" sz="1100" b="0" i="0" u="none" strike="noStrike">
                <a:latin typeface="Consolas" charset="0"/>
                <a:ea typeface="Consolas" charset="0"/>
                <a:cs typeface="Consolas" charset="0"/>
              </a:rPr>
              <a:t>   my_list </a:t>
            </a:r>
            <a:r>
              <a:rPr lang="en-US" sz="1100" b="0" i="0" u="none" strike="noStrike">
                <a:solidFill>
                  <a:srgbClr val="666666"/>
                </a:solidFill>
                <a:latin typeface="Consolas" charset="0"/>
                <a:ea typeface="Consolas" charset="0"/>
                <a:cs typeface="Consolas" charset="0"/>
              </a:rPr>
              <a:t>=</a:t>
            </a:r>
            <a:r>
              <a:rPr lang="en-US" sz="1100" b="0" i="0" u="none" strike="noStrike">
                <a:latin typeface="Consolas" charset="0"/>
                <a:ea typeface="Consolas" charset="0"/>
                <a:cs typeface="Consolas" charset="0"/>
              </a:rPr>
              <a:t> [</a:t>
            </a:r>
            <a:r>
              <a:rPr lang="en-US" sz="1100" b="0" i="0" u="none" strike="noStrike">
                <a:solidFill>
                  <a:srgbClr val="40A070"/>
                </a:solidFill>
                <a:latin typeface="Consolas" charset="0"/>
                <a:ea typeface="Consolas" charset="0"/>
                <a:cs typeface="Consolas" charset="0"/>
              </a:rPr>
              <a:t>11</a:t>
            </a:r>
            <a:r>
              <a:rPr lang="en-US" sz="1100" b="0" i="0" u="none" strike="noStrike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100" b="0" i="0" u="none" strike="noStrike">
                <a:solidFill>
                  <a:srgbClr val="40A070"/>
                </a:solidFill>
                <a:latin typeface="Consolas" charset="0"/>
                <a:ea typeface="Consolas" charset="0"/>
                <a:cs typeface="Consolas" charset="0"/>
              </a:rPr>
              <a:t>22</a:t>
            </a:r>
            <a:r>
              <a:rPr lang="en-US" sz="1100" b="0" i="0" u="none" strike="noStrike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100" b="0" i="0" u="none" strike="noStrike">
                <a:solidFill>
                  <a:srgbClr val="40A070"/>
                </a:solidFill>
                <a:latin typeface="Consolas" charset="0"/>
                <a:ea typeface="Consolas" charset="0"/>
                <a:cs typeface="Consolas" charset="0"/>
              </a:rPr>
              <a:t>33</a:t>
            </a:r>
            <a:r>
              <a:rPr lang="en-US" sz="1100" b="0" i="0" u="none" strike="noStrike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100" b="0" i="0" u="none" strike="noStrike">
                <a:solidFill>
                  <a:srgbClr val="40A070"/>
                </a:solidFill>
                <a:latin typeface="Consolas" charset="0"/>
                <a:ea typeface="Consolas" charset="0"/>
                <a:cs typeface="Consolas" charset="0"/>
              </a:rPr>
              <a:t>44</a:t>
            </a:r>
            <a:r>
              <a:rPr lang="en-US" sz="1100" b="0" i="0" u="none" strike="noStrike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100" b="0" i="0" u="none" strike="noStrike">
                <a:solidFill>
                  <a:srgbClr val="40A070"/>
                </a:solidFill>
                <a:latin typeface="Consolas" charset="0"/>
                <a:ea typeface="Consolas" charset="0"/>
                <a:cs typeface="Consolas" charset="0"/>
              </a:rPr>
              <a:t>55</a:t>
            </a:r>
            <a:r>
              <a:rPr lang="en-US" sz="1100" b="0" i="0" u="none" strike="noStrike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100" b="0" i="0" u="none" strike="noStrike">
                <a:solidFill>
                  <a:srgbClr val="40A070"/>
                </a:solidFill>
                <a:latin typeface="Consolas" charset="0"/>
                <a:ea typeface="Consolas" charset="0"/>
                <a:cs typeface="Consolas" charset="0"/>
              </a:rPr>
              <a:t>66</a:t>
            </a:r>
            <a:r>
              <a:rPr lang="en-US" sz="1100" b="0" i="0" u="none" strike="noStrike">
                <a:latin typeface="Consolas" charset="0"/>
                <a:ea typeface="Consolas" charset="0"/>
                <a:cs typeface="Consolas" charset="0"/>
              </a:rPr>
              <a:t>]</a:t>
            </a:r>
            <a:br>
              <a:rPr lang="en-US" sz="1100" b="0" i="0" u="none" strike="noStrike">
                <a:latin typeface="Cambria" charset="0"/>
                <a:ea typeface="Cambria" charset="0"/>
                <a:cs typeface="Cambria" charset="0"/>
              </a:rPr>
            </a:br>
            <a:r>
              <a:rPr lang="en-US" sz="1100" b="0" i="0" u="none" strike="noStrike">
                <a:latin typeface="Cambria" charset="0"/>
                <a:ea typeface="Cambria" charset="0"/>
                <a:cs typeface="Cambria" charset="0"/>
              </a:rPr>
              <a:t>       </a:t>
            </a:r>
            <a:r>
              <a:rPr lang="en-US" sz="1100" b="0" i="0" u="none" strike="noStrike">
                <a:latin typeface="Consolas" charset="0"/>
                <a:ea typeface="Consolas" charset="0"/>
                <a:cs typeface="Consolas" charset="0"/>
              </a:rPr>
              <a:t>print(my_list)</a:t>
            </a:r>
            <a:br>
              <a:rPr lang="en-US" sz="1100" b="0" i="0" u="none" strike="noStrike">
                <a:latin typeface="Cambria" charset="0"/>
                <a:ea typeface="Cambria" charset="0"/>
                <a:cs typeface="Cambria" charset="0"/>
              </a:rPr>
            </a:br>
            <a:r>
              <a:rPr lang="en-US" sz="1100" b="0" i="0" u="none" strike="noStrike">
                <a:latin typeface="Cambria" charset="0"/>
                <a:ea typeface="Cambria" charset="0"/>
                <a:cs typeface="Cambria" charset="0"/>
              </a:rPr>
              <a:t>       </a:t>
            </a:r>
            <a:r>
              <a:rPr lang="en-US" sz="1100" b="0" i="0" u="none" strike="noStrike">
                <a:latin typeface="Consolas" charset="0"/>
                <a:ea typeface="Consolas" charset="0"/>
                <a:cs typeface="Consolas" charset="0"/>
              </a:rPr>
              <a:t>my_list[</a:t>
            </a:r>
            <a:r>
              <a:rPr lang="en-US" sz="1100" b="0" i="0" u="none" strike="noStrike">
                <a:solidFill>
                  <a:srgbClr val="40A070"/>
                </a:solidFill>
                <a:latin typeface="Consolas" charset="0"/>
                <a:ea typeface="Consolas" charset="0"/>
                <a:cs typeface="Consolas" charset="0"/>
              </a:rPr>
              <a:t>3</a:t>
            </a:r>
            <a:r>
              <a:rPr lang="en-US" sz="1100" b="0" i="0" u="none" strike="noStrike">
                <a:latin typeface="Consolas" charset="0"/>
                <a:ea typeface="Consolas" charset="0"/>
                <a:cs typeface="Consolas" charset="0"/>
              </a:rPr>
              <a:t>] </a:t>
            </a:r>
            <a:r>
              <a:rPr lang="en-US" sz="1100" b="0" i="0" u="none" strike="noStrike">
                <a:solidFill>
                  <a:srgbClr val="666666"/>
                </a:solidFill>
                <a:latin typeface="Consolas" charset="0"/>
                <a:ea typeface="Consolas" charset="0"/>
                <a:cs typeface="Consolas" charset="0"/>
              </a:rPr>
              <a:t>=</a:t>
            </a:r>
            <a:r>
              <a:rPr lang="en-US" sz="1100" b="0" i="0" u="none" strike="noStrike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100" b="0" i="0" u="none" strike="noStrike">
                <a:solidFill>
                  <a:srgbClr val="40A070"/>
                </a:solidFill>
                <a:latin typeface="Consolas" charset="0"/>
                <a:ea typeface="Consolas" charset="0"/>
                <a:cs typeface="Consolas" charset="0"/>
              </a:rPr>
              <a:t>99</a:t>
            </a:r>
            <a:br>
              <a:rPr lang="en-US" sz="1100" b="0" i="0" u="none" strike="noStrike">
                <a:latin typeface="Cambria" charset="0"/>
                <a:ea typeface="Cambria" charset="0"/>
                <a:cs typeface="Cambria" charset="0"/>
              </a:rPr>
            </a:br>
            <a:r>
              <a:rPr lang="en-US" sz="1100" b="0" i="0" u="none" strike="noStrike">
                <a:latin typeface="Cambria" charset="0"/>
                <a:ea typeface="Cambria" charset="0"/>
                <a:cs typeface="Cambria" charset="0"/>
              </a:rPr>
              <a:t>       </a:t>
            </a:r>
            <a:r>
              <a:rPr lang="en-US" sz="1100" b="0" i="0" u="none" strike="noStrike">
                <a:latin typeface="Consolas" charset="0"/>
                <a:ea typeface="Consolas" charset="0"/>
                <a:cs typeface="Consolas" charset="0"/>
              </a:rPr>
              <a:t>print(my_list)</a:t>
            </a:r>
          </a:p>
          <a:p>
            <a:pPr marL="152400" marR="0" indent="0" algn="l">
              <a:lnSpc>
                <a:spcPct val="100000"/>
              </a:lnSpc>
              <a:spcBef>
                <a:spcPts val="180"/>
              </a:spcBef>
              <a:spcAft>
                <a:spcPts val="180"/>
              </a:spcAft>
              <a:buNone/>
            </a:pPr>
            <a:r>
              <a:rPr lang="en-US" sz="1100" b="0" i="0" u="none" strike="noStrike">
                <a:latin typeface="Consolas" charset="0"/>
                <a:ea typeface="Consolas" charset="0"/>
                <a:cs typeface="Consolas" charset="0"/>
              </a:rPr>
              <a:t>   [11, 22, 33, 44, 55, 66]</a:t>
            </a:r>
            <a:br>
              <a:rPr lang="en-US" sz="1100" b="0" i="0" u="none" strike="noStrike">
                <a:latin typeface="Cambria" charset="0"/>
                <a:ea typeface="Cambria" charset="0"/>
                <a:cs typeface="Cambria" charset="0"/>
              </a:rPr>
            </a:br>
            <a:r>
              <a:rPr lang="en-US" sz="1100" b="0" i="0" u="none" strike="noStrike">
                <a:latin typeface="Cambria" charset="0"/>
                <a:ea typeface="Cambria" charset="0"/>
                <a:cs typeface="Cambria" charset="0"/>
              </a:rPr>
              <a:t>       </a:t>
            </a:r>
            <a:r>
              <a:rPr lang="en-US" sz="1100" b="0" i="0" u="none" strike="noStrike">
                <a:latin typeface="Consolas" charset="0"/>
                <a:ea typeface="Consolas" charset="0"/>
                <a:cs typeface="Consolas" charset="0"/>
              </a:rPr>
              <a:t>[11, 22, 33, 99, 55, 66]</a:t>
            </a:r>
          </a:p>
          <a:p>
            <a:pPr marL="152400" marR="0" indent="0" algn="l">
              <a:lnSpc>
                <a:spcPct val="100000"/>
              </a:lnSpc>
              <a:spcBef>
                <a:spcPts val="180"/>
              </a:spcBef>
              <a:spcAft>
                <a:spcPts val="180"/>
              </a:spcAft>
              <a:buNone/>
            </a:pPr>
            <a:r>
              <a:rPr lang="en-US" sz="1100" b="0" i="0" u="none" strike="noStrike">
                <a:latin typeface="Consolas" charset="0"/>
                <a:ea typeface="Consolas" charset="0"/>
                <a:cs typeface="Consolas" charset="0"/>
              </a:rPr>
              <a:t>   my_string </a:t>
            </a:r>
            <a:r>
              <a:rPr lang="en-US" sz="1100" b="0" i="0" u="none" strike="noStrike">
                <a:solidFill>
                  <a:srgbClr val="666666"/>
                </a:solidFill>
                <a:latin typeface="Consolas" charset="0"/>
                <a:ea typeface="Consolas" charset="0"/>
                <a:cs typeface="Consolas" charset="0"/>
              </a:rPr>
              <a:t>=</a:t>
            </a:r>
            <a:r>
              <a:rPr lang="en-US" sz="1100" b="0" i="0" u="none" strike="noStrike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100" b="0" i="0" u="none" strike="noStrike">
                <a:solidFill>
                  <a:srgbClr val="4070A0"/>
                </a:solidFill>
                <a:latin typeface="Consolas" charset="0"/>
                <a:ea typeface="Consolas" charset="0"/>
                <a:cs typeface="Consolas" charset="0"/>
              </a:rPr>
              <a:t>"hello"</a:t>
            </a:r>
            <a:br>
              <a:rPr lang="en-US" sz="1100" b="0" i="0" u="none" strike="noStrike">
                <a:latin typeface="Cambria" charset="0"/>
                <a:ea typeface="Cambria" charset="0"/>
                <a:cs typeface="Cambria" charset="0"/>
              </a:rPr>
            </a:br>
            <a:r>
              <a:rPr lang="en-US" sz="1100" b="0" i="0" u="none" strike="noStrike">
                <a:latin typeface="Cambria" charset="0"/>
                <a:ea typeface="Cambria" charset="0"/>
                <a:cs typeface="Cambria" charset="0"/>
              </a:rPr>
              <a:t>       </a:t>
            </a:r>
            <a:r>
              <a:rPr lang="en-US" sz="1100" b="0" i="0" u="none" strike="noStrike">
                <a:latin typeface="Consolas" charset="0"/>
                <a:ea typeface="Consolas" charset="0"/>
                <a:cs typeface="Consolas" charset="0"/>
              </a:rPr>
              <a:t>print(my_string)</a:t>
            </a:r>
            <a:br>
              <a:rPr lang="en-US" sz="1100" b="0" i="0" u="none" strike="noStrike">
                <a:latin typeface="Cambria" charset="0"/>
                <a:ea typeface="Cambria" charset="0"/>
                <a:cs typeface="Cambria" charset="0"/>
              </a:rPr>
            </a:br>
            <a:r>
              <a:rPr lang="en-US" sz="1100" b="0" i="0" u="none" strike="noStrike">
                <a:latin typeface="Cambria" charset="0"/>
                <a:ea typeface="Cambria" charset="0"/>
                <a:cs typeface="Cambria" charset="0"/>
              </a:rPr>
              <a:t>       </a:t>
            </a:r>
            <a:r>
              <a:rPr lang="en-US" sz="1100" b="0" i="0" u="none" strike="noStrike">
                <a:latin typeface="Consolas" charset="0"/>
                <a:ea typeface="Consolas" charset="0"/>
                <a:cs typeface="Consolas" charset="0"/>
              </a:rPr>
              <a:t>my_string[</a:t>
            </a:r>
            <a:r>
              <a:rPr lang="en-US" sz="1100" b="0" i="0" u="none" strike="noStrike">
                <a:solidFill>
                  <a:srgbClr val="40A070"/>
                </a:solidFill>
                <a:latin typeface="Consolas" charset="0"/>
                <a:ea typeface="Consolas" charset="0"/>
                <a:cs typeface="Consolas" charset="0"/>
              </a:rPr>
              <a:t>3</a:t>
            </a:r>
            <a:r>
              <a:rPr lang="en-US" sz="1100" b="0" i="0" u="none" strike="noStrike">
                <a:latin typeface="Consolas" charset="0"/>
                <a:ea typeface="Consolas" charset="0"/>
                <a:cs typeface="Consolas" charset="0"/>
              </a:rPr>
              <a:t>] </a:t>
            </a:r>
            <a:r>
              <a:rPr lang="en-US" sz="1100" b="0" i="0" u="none" strike="noStrike">
                <a:solidFill>
                  <a:srgbClr val="666666"/>
                </a:solidFill>
                <a:latin typeface="Consolas" charset="0"/>
                <a:ea typeface="Consolas" charset="0"/>
                <a:cs typeface="Consolas" charset="0"/>
              </a:rPr>
              <a:t>=</a:t>
            </a:r>
            <a:r>
              <a:rPr lang="en-US" sz="1100" b="0" i="0" u="none" strike="noStrike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100" b="0" i="0" u="none" strike="noStrike">
                <a:solidFill>
                  <a:srgbClr val="4070A0"/>
                </a:solidFill>
                <a:latin typeface="Consolas" charset="0"/>
                <a:ea typeface="Consolas" charset="0"/>
                <a:cs typeface="Consolas" charset="0"/>
              </a:rPr>
              <a:t>'r'</a:t>
            </a:r>
            <a:br>
              <a:rPr lang="en-US" sz="1100" b="0" i="0" u="none" strike="noStrike">
                <a:latin typeface="Cambria" charset="0"/>
                <a:ea typeface="Cambria" charset="0"/>
                <a:cs typeface="Cambria" charset="0"/>
              </a:rPr>
            </a:br>
            <a:r>
              <a:rPr lang="en-US" sz="1100" b="0" i="0" u="none" strike="noStrike">
                <a:latin typeface="Cambria" charset="0"/>
                <a:ea typeface="Cambria" charset="0"/>
                <a:cs typeface="Cambria" charset="0"/>
              </a:rPr>
              <a:t>       </a:t>
            </a:r>
            <a:r>
              <a:rPr lang="en-US" sz="1100" b="0" i="0" u="none" strike="noStrike">
                <a:latin typeface="Consolas" charset="0"/>
                <a:ea typeface="Consolas" charset="0"/>
                <a:cs typeface="Consolas" charset="0"/>
              </a:rPr>
              <a:t>print(my_string)</a:t>
            </a:r>
          </a:p>
          <a:p>
            <a:pPr marL="152400" marR="0" indent="0" algn="l">
              <a:lnSpc>
                <a:spcPct val="100000"/>
              </a:lnSpc>
              <a:spcBef>
                <a:spcPts val="180"/>
              </a:spcBef>
              <a:spcAft>
                <a:spcPts val="180"/>
              </a:spcAft>
              <a:buNone/>
            </a:pPr>
            <a:r>
              <a:rPr lang="en-US" sz="1100" b="0" i="0" u="none" strike="noStrike">
                <a:latin typeface="Consolas" charset="0"/>
                <a:ea typeface="Consolas" charset="0"/>
                <a:cs typeface="Consolas" charset="0"/>
              </a:rPr>
              <a:t>   hello</a:t>
            </a:r>
          </a:p>
          <a:p>
            <a:pPr marL="152400" marR="0" indent="0" algn="l">
              <a:lnSpc>
                <a:spcPct val="100000"/>
              </a:lnSpc>
              <a:spcBef>
                <a:spcPts val="180"/>
              </a:spcBef>
              <a:spcAft>
                <a:spcPts val="180"/>
              </a:spcAft>
              <a:buNone/>
            </a:pPr>
            <a:r>
              <a:rPr lang="en-US" sz="1100" b="0" i="0" u="none" strike="noStrike">
                <a:latin typeface="Consolas" charset="0"/>
                <a:ea typeface="Consolas" charset="0"/>
                <a:cs typeface="Consolas" charset="0"/>
              </a:rPr>
              <a:t>It will throw an error."'str' object does not support item assignment"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9"/>
          <p:cNvPicPr preferRelativeResize="0"/>
          <p:nvPr/>
        </p:nvPicPr>
        <p:blipFill>
          <a:blip r:embed="rId1">
            <a:alphaModFix/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9"/>
          <p:cNvPicPr preferRelativeResize="0"/>
          <p:nvPr/>
        </p:nvPicPr>
        <p:blipFill>
          <a:blip r:embed="rId2">
            <a:alphaModFix/>
          </a:blip>
          <a:srcRect t="6829" r="4342"/>
          <a:stretch/>
        </p:blipFill>
        <p:spPr>
          <a:xfrm>
            <a:off x="8285250" y="193900"/>
            <a:ext cx="858750" cy="47957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9"/>
          <p:cNvSpPr txBox="1"/>
          <p:nvPr/>
        </p:nvSpPr>
        <p:spPr>
          <a:xfrm>
            <a:off x="195450" y="1023200"/>
            <a:ext cx="8753100" cy="2537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>
            <a:spAutoFit/>
          </a:bodyPr>
          <a:lstStyle/>
          <a:p>
            <a:pPr marL="0" indent="0" algn="l" rtl="0">
              <a:spcBef>
                <a:spcPts val="240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4F81BD"/>
                </a:solidFill>
                <a:latin typeface="Calibri"/>
                <a:ea typeface="Calibri"/>
                <a:cs typeface="Calibri"/>
                <a:sym typeface="Calibri"/>
              </a:rPr>
              <a:t> input() function</a:t>
            </a:r>
            <a:endParaRPr sz="1600" b="1">
              <a:solidFill>
                <a:srgbClr val="4F81B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indent="0" algn="l" rtl="0">
              <a:spcBef>
                <a:spcPts val="9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mbria" charset="0"/>
                <a:ea typeface="Cambria" charset="0"/>
                <a:cs typeface="Cambria" charset="0"/>
                <a:sym typeface="Cambria" charset="0"/>
              </a:rPr>
              <a:t>Input function allows Python to take in input from users While taking inputs we have an option to prompt the user.</a:t>
            </a:r>
            <a:endParaRPr sz="1200">
              <a:solidFill>
                <a:schemeClr val="dk1"/>
              </a:solidFill>
              <a:latin typeface="Cambria" charset="0"/>
              <a:ea typeface="Cambria" charset="0"/>
              <a:cs typeface="Cambria" charset="0"/>
              <a:sym typeface="Cambria" charset="0"/>
            </a:endParaRPr>
          </a:p>
          <a:p>
            <a:pPr marL="0" indent="0" algn="l" rtl="0">
              <a:spcBef>
                <a:spcPts val="9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Cambria" charset="0"/>
                <a:ea typeface="Cambria" charset="0"/>
                <a:cs typeface="Cambria" charset="0"/>
                <a:sym typeface="Cambria" charset="0"/>
              </a:rPr>
              <a:t>NOTE: Functions will always have open and close brackets</a:t>
            </a:r>
            <a:endParaRPr sz="1200">
              <a:solidFill>
                <a:schemeClr val="dk1"/>
              </a:solidFill>
              <a:latin typeface="Cambria" charset="0"/>
              <a:ea typeface="Cambria" charset="0"/>
              <a:cs typeface="Cambria" charset="0"/>
              <a:sym typeface="Cambria" charset="0"/>
            </a:endParaRPr>
          </a:p>
          <a:p>
            <a:pPr marL="0" indent="0" algn="l" rtl="0">
              <a:spcBef>
                <a:spcPts val="9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nsolas" charset="0"/>
                <a:ea typeface="Consolas" charset="0"/>
                <a:cs typeface="Consolas" charset="0"/>
                <a:sym typeface="Consolas" charset="0"/>
              </a:rPr>
              <a:t>input(</a:t>
            </a:r>
            <a:r>
              <a:rPr lang="en" sz="1100">
                <a:solidFill>
                  <a:srgbClr val="4070A0"/>
                </a:solidFill>
                <a:latin typeface="Consolas" charset="0"/>
                <a:ea typeface="Consolas" charset="0"/>
                <a:cs typeface="Consolas" charset="0"/>
                <a:sym typeface="Consolas" charset="0"/>
              </a:rPr>
              <a:t>"enter a number : "</a:t>
            </a:r>
            <a:r>
              <a:rPr lang="en" sz="1100">
                <a:solidFill>
                  <a:schemeClr val="dk1"/>
                </a:solidFill>
                <a:latin typeface="Consolas" charset="0"/>
                <a:ea typeface="Consolas" charset="0"/>
                <a:cs typeface="Consolas" charset="0"/>
                <a:sym typeface="Consolas" charset="0"/>
              </a:rPr>
              <a:t>)</a:t>
            </a:r>
            <a:endParaRPr sz="1200">
              <a:solidFill>
                <a:schemeClr val="dk1"/>
              </a:solidFill>
              <a:latin typeface="Cambria" charset="0"/>
              <a:ea typeface="Cambria" charset="0"/>
              <a:cs typeface="Cambria" charset="0"/>
              <a:sym typeface="Cambria" charset="0"/>
            </a:endParaRPr>
          </a:p>
          <a:p>
            <a:pPr mar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nsolas" charset="0"/>
                <a:ea typeface="Consolas" charset="0"/>
                <a:cs typeface="Consolas" charset="0"/>
                <a:sym typeface="Consolas" charset="0"/>
              </a:rPr>
              <a:t>enter a number: 1000</a:t>
            </a:r>
            <a:endParaRPr sz="1200">
              <a:solidFill>
                <a:schemeClr val="dk1"/>
              </a:solidFill>
              <a:latin typeface="Cambria" charset="0"/>
              <a:ea typeface="Cambria" charset="0"/>
              <a:cs typeface="Cambria" charset="0"/>
              <a:sym typeface="Cambria" charset="0"/>
            </a:endParaRPr>
          </a:p>
          <a:p>
            <a:pPr mar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nsolas" charset="0"/>
                <a:ea typeface="Consolas" charset="0"/>
                <a:cs typeface="Consolas" charset="0"/>
                <a:sym typeface="Consolas" charset="0"/>
              </a:rPr>
              <a:t>'1000'</a:t>
            </a:r>
            <a:endParaRPr sz="1200">
              <a:solidFill>
                <a:schemeClr val="dk1"/>
              </a:solidFill>
              <a:latin typeface="Cambria" charset="0"/>
              <a:ea typeface="Cambria" charset="0"/>
              <a:cs typeface="Cambria" charset="0"/>
              <a:sym typeface="Cambria" charset="0"/>
            </a:endParaRPr>
          </a:p>
          <a:p>
            <a:pPr mar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 i="1">
                <a:solidFill>
                  <a:srgbClr val="4F81BD"/>
                </a:solidFill>
                <a:latin typeface="Calibri"/>
                <a:ea typeface="Calibri"/>
                <a:cs typeface="Calibri"/>
                <a:sym typeface="Calibri"/>
              </a:rPr>
              <a:t>The above line of code does not make sense as we are taking input from the user and not storing it anywhere</a:t>
            </a:r>
            <a:endParaRPr sz="1200" i="1">
              <a:solidFill>
                <a:srgbClr val="4F81B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 i="1">
                <a:solidFill>
                  <a:srgbClr val="4F81BD"/>
                </a:solidFill>
                <a:latin typeface="Calibri"/>
                <a:ea typeface="Calibri"/>
                <a:cs typeface="Calibri"/>
                <a:sym typeface="Calibri"/>
              </a:rPr>
              <a:t>To store data we need to use variables</a:t>
            </a:r>
            <a:endParaRPr sz="1200" i="1">
              <a:solidFill>
                <a:srgbClr val="4F81B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8"/>
          <p:cNvPicPr preferRelativeResize="0"/>
          <p:nvPr/>
        </p:nvPicPr>
        <p:blipFill>
          <a:blip r:embed="rId1">
            <a:alphaModFix/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8"/>
          <p:cNvPicPr preferRelativeResize="0"/>
          <p:nvPr/>
        </p:nvPicPr>
        <p:blipFill>
          <a:blip r:embed="rId2">
            <a:alphaModFix/>
          </a:blip>
          <a:srcRect t="6829" r="4342"/>
          <a:stretch/>
        </p:blipFill>
        <p:spPr>
          <a:xfrm>
            <a:off x="8285250" y="193900"/>
            <a:ext cx="858750" cy="479575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8"/>
          <p:cNvSpPr txBox="1"/>
          <p:nvPr/>
        </p:nvSpPr>
        <p:spPr>
          <a:xfrm>
            <a:off x="246675" y="460350"/>
            <a:ext cx="8780700" cy="210851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>
            <a:spAutoFit/>
          </a:bodyPr>
          <a:lstStyle/>
          <a:p>
            <a:pPr marL="0" indent="0" algn="l" rtl="0">
              <a:spcBef>
                <a:spcPts val="2400"/>
              </a:spcBef>
              <a:spcAft>
                <a:spcPts val="0"/>
              </a:spcAft>
              <a:buNone/>
            </a:pPr>
            <a:r>
              <a:rPr lang="en-US" sz="1600" b="1" i="0" u="none" strike="noStrike">
                <a:latin typeface="Cambria" charset="0"/>
                <a:ea typeface="Cambria" charset="0"/>
                <a:cs typeface="Cambria" charset="0"/>
              </a:rPr>
              <a:t>Operators in Python</a:t>
            </a:r>
          </a:p>
          <a:p>
            <a:pPr marL="457200" marR="0" indent="-304800" algn="l">
              <a:lnSpc>
                <a:spcPct val="100000"/>
              </a:lnSpc>
              <a:spcBef>
                <a:spcPts val="180"/>
              </a:spcBef>
              <a:spcAft>
                <a:spcPts val="180"/>
              </a:spcAft>
              <a:buAutoNum type="arabicPeriod" startAt="1"/>
            </a:pPr>
            <a:r>
              <a:rPr lang="en-US" sz="1100" b="0" i="0" u="none" strike="noStrike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Arithmetic Operator</a:t>
            </a:r>
          </a:p>
          <a:p>
            <a:pPr marL="457200" marR="0" indent="-304800" algn="l">
              <a:lnSpc>
                <a:spcPct val="100000"/>
              </a:lnSpc>
              <a:spcBef>
                <a:spcPts val="180"/>
              </a:spcBef>
              <a:spcAft>
                <a:spcPts val="180"/>
              </a:spcAft>
              <a:buAutoNum type="arabicPeriod" startAt="1"/>
            </a:pPr>
            <a:r>
              <a:rPr lang="en-US" sz="1100" b="0" i="0" u="none" strike="noStrike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Assignment Operator</a:t>
            </a:r>
          </a:p>
          <a:p>
            <a:pPr marL="457200" marR="0" indent="-304800" algn="l">
              <a:lnSpc>
                <a:spcPct val="100000"/>
              </a:lnSpc>
              <a:spcBef>
                <a:spcPts val="180"/>
              </a:spcBef>
              <a:spcAft>
                <a:spcPts val="180"/>
              </a:spcAft>
              <a:buAutoNum type="arabicPeriod" startAt="1"/>
            </a:pPr>
            <a:r>
              <a:rPr lang="en-US" sz="1100" b="0" i="0" u="none" strike="noStrike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Logical Operator</a:t>
            </a:r>
          </a:p>
          <a:p>
            <a:pPr marL="457200" marR="0" indent="-304800" algn="l">
              <a:lnSpc>
                <a:spcPct val="100000"/>
              </a:lnSpc>
              <a:spcBef>
                <a:spcPts val="180"/>
              </a:spcBef>
              <a:spcAft>
                <a:spcPts val="180"/>
              </a:spcAft>
              <a:buAutoNum type="arabicPeriod" startAt="1"/>
            </a:pPr>
            <a:r>
              <a:rPr lang="en-US" sz="1100" b="0" i="0" u="none" strike="noStrike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Bitwise Operator </a:t>
            </a:r>
          </a:p>
          <a:p>
            <a:pPr marL="457200" marR="0" indent="-304800" algn="l">
              <a:lnSpc>
                <a:spcPct val="100000"/>
              </a:lnSpc>
              <a:spcBef>
                <a:spcPts val="180"/>
              </a:spcBef>
              <a:spcAft>
                <a:spcPts val="180"/>
              </a:spcAft>
              <a:buAutoNum type="arabicPeriod" startAt="1"/>
            </a:pPr>
            <a:r>
              <a:rPr lang="en-US" sz="1100" b="0" i="0" u="none" strike="noStrike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Operator Precedence</a:t>
            </a:r>
          </a:p>
          <a:p>
            <a:pPr marL="152400" marR="0" indent="0" algn="l">
              <a:lnSpc>
                <a:spcPct val="100000"/>
              </a:lnSpc>
              <a:spcBef>
                <a:spcPts val="180"/>
              </a:spcBef>
              <a:spcAft>
                <a:spcPts val="180"/>
              </a:spcAft>
              <a:buNone/>
            </a:pPr>
            <a:endParaRPr lang="en-US" sz="1100" b="0" i="0" u="none" strike="noStrike">
              <a:solidFill>
                <a:srgbClr val="000000"/>
              </a:solidFill>
              <a:latin typeface="Cambria" charset="0"/>
              <a:ea typeface="Cambria" charset="0"/>
              <a:cs typeface="Cambria" charset="0"/>
            </a:endParaRPr>
          </a:p>
          <a:p>
            <a:pPr marL="152400" marR="0" indent="0" algn="l">
              <a:lnSpc>
                <a:spcPct val="100000"/>
              </a:lnSpc>
              <a:spcBef>
                <a:spcPts val="180"/>
              </a:spcBef>
              <a:spcAft>
                <a:spcPts val="180"/>
              </a:spcAft>
              <a:buNone/>
            </a:pPr>
            <a:r>
              <a:rPr lang="en-US" sz="1100" b="1" i="0" u="none" strike="noStrike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1. Arithmetic Operators</a:t>
            </a:r>
          </a:p>
          <a:p>
            <a:pPr marL="152400" marR="0" indent="0" algn="l">
              <a:lnSpc>
                <a:spcPct val="100000"/>
              </a:lnSpc>
              <a:spcBef>
                <a:spcPts val="180"/>
              </a:spcBef>
              <a:spcAft>
                <a:spcPts val="180"/>
              </a:spcAft>
              <a:buNone/>
            </a:pPr>
            <a:endParaRPr lang="en-US" sz="1100" b="1" i="0" u="none" strike="noStrike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95" name="image13.jpg"/>
          <p:cNvPicPr preferRelativeResize="0"/>
          <p:nvPr/>
        </p:nvPicPr>
        <p:blipFill>
          <a:blip r:embed="rId3"/>
          <a:srcRect/>
          <a:stretch>
            <a:fillRect/>
          </a:stretch>
        </p:blipFill>
        <p:spPr>
          <a:xfrm>
            <a:off x="1081132" y="2568866"/>
            <a:ext cx="5943600" cy="210851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20"/>
          <p:cNvPicPr preferRelativeResize="0"/>
          <p:nvPr/>
        </p:nvPicPr>
        <p:blipFill>
          <a:blip r:embed="rId1">
            <a:alphaModFix/>
          </a:blip>
          <a:srcRect/>
          <a:stretch>
            <a:fillRect/>
          </a:stretch>
        </p:blipFill>
        <p:spPr>
          <a:xfrm>
            <a:off x="63950" y="-1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20"/>
          <p:cNvPicPr preferRelativeResize="0"/>
          <p:nvPr/>
        </p:nvPicPr>
        <p:blipFill>
          <a:blip r:embed="rId2">
            <a:alphaModFix/>
          </a:blip>
          <a:srcRect t="6829" r="4342"/>
          <a:stretch/>
        </p:blipFill>
        <p:spPr>
          <a:xfrm>
            <a:off x="8285250" y="193900"/>
            <a:ext cx="858750" cy="479575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0"/>
          <p:cNvSpPr txBox="1"/>
          <p:nvPr/>
        </p:nvSpPr>
        <p:spPr>
          <a:xfrm>
            <a:off x="63950" y="721750"/>
            <a:ext cx="9144000" cy="427726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>
            <a:spAutoFit/>
          </a:bodyPr>
          <a:lstStyle/>
          <a:p>
            <a:pPr marL="0" marR="0" indent="0" algn="l"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</a:pPr>
            <a:r>
              <a:rPr lang="en-US" sz="1100" b="0" i="0" u="none" strike="noStrike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Addition, Multiplication, subtraction</a:t>
            </a:r>
            <a:r>
              <a:rPr lang="en-US" sz="1100" b="0" i="0" u="none" strike="noStrike">
                <a:latin typeface="Cambria" charset="0"/>
                <a:ea typeface="Cambria" charset="0"/>
                <a:cs typeface="Cambria" charset="0"/>
              </a:rPr>
              <a:t>,</a:t>
            </a:r>
            <a:r>
              <a:rPr lang="en-US" sz="1100" b="0" i="0" u="none" strike="noStrike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 and division are the standard operations.</a:t>
            </a:r>
          </a:p>
          <a:p>
            <a:pPr marL="0" marR="0" indent="0" algn="l"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</a:pPr>
            <a:r>
              <a:rPr lang="en-US" sz="1100" b="0" i="0" u="none" strike="noStrike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The Modulus (%) operator gives us the remainder of a division operation</a:t>
            </a:r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008" b="0" i="0" u="none" strike="noStrike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a </a:t>
            </a:r>
            <a:r>
              <a:rPr lang="en-US" sz="1008" b="0" i="0" u="none" strike="noStrike">
                <a:solidFill>
                  <a:srgbClr val="666666"/>
                </a:solidFill>
                <a:latin typeface="Consolas" charset="0"/>
                <a:ea typeface="Consolas" charset="0"/>
                <a:cs typeface="Consolas" charset="0"/>
              </a:rPr>
              <a:t>=</a:t>
            </a:r>
            <a:r>
              <a:rPr lang="en-US" sz="1008" b="0" i="0" u="none" strike="noStrike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008" b="0" i="0" u="none" strike="noStrike">
                <a:solidFill>
                  <a:srgbClr val="40A070"/>
                </a:solidFill>
                <a:latin typeface="Consolas" charset="0"/>
                <a:ea typeface="Consolas" charset="0"/>
                <a:cs typeface="Consolas" charset="0"/>
              </a:rPr>
              <a:t>10</a:t>
            </a:r>
            <a:br>
              <a:rPr lang="en-US" sz="1100" b="0" i="0" u="none" strike="noStrike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</a:br>
            <a:r>
              <a:rPr lang="en-US" sz="1008" b="0" i="0" u="none" strike="noStrike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b </a:t>
            </a:r>
            <a:r>
              <a:rPr lang="en-US" sz="1008" b="0" i="0" u="none" strike="noStrike">
                <a:solidFill>
                  <a:srgbClr val="666666"/>
                </a:solidFill>
                <a:latin typeface="Consolas" charset="0"/>
                <a:ea typeface="Consolas" charset="0"/>
                <a:cs typeface="Consolas" charset="0"/>
              </a:rPr>
              <a:t>=</a:t>
            </a:r>
            <a:r>
              <a:rPr lang="en-US" sz="1008" b="0" i="0" u="none" strike="noStrike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008" b="0" i="0" u="none" strike="noStrike">
                <a:solidFill>
                  <a:srgbClr val="40A070"/>
                </a:solidFill>
                <a:latin typeface="Consolas" charset="0"/>
                <a:ea typeface="Consolas" charset="0"/>
                <a:cs typeface="Consolas" charset="0"/>
              </a:rPr>
              <a:t>2</a:t>
            </a:r>
            <a:br>
              <a:rPr lang="en-US" sz="1100" b="0" i="0" u="none" strike="noStrike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</a:br>
            <a:br>
              <a:rPr lang="en-US" sz="1100" b="0" i="0" u="none" strike="noStrike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</a:br>
            <a:r>
              <a:rPr lang="en-US" sz="1008" b="0" i="0" u="none" strike="noStrike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print(a</a:t>
            </a:r>
            <a:r>
              <a:rPr lang="en-US" sz="1008" b="0" i="0" u="none" strike="noStrike">
                <a:solidFill>
                  <a:srgbClr val="666666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008" b="0" i="0" u="none" strike="noStrike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b) Output : 0</a:t>
            </a:r>
            <a:endParaRPr lang="en-US" sz="1100" b="0" i="0" u="none" strike="noStrike">
              <a:solidFill>
                <a:srgbClr val="000000"/>
              </a:solidFill>
              <a:latin typeface="Cambria" charset="0"/>
              <a:ea typeface="Cambria" charset="0"/>
              <a:cs typeface="Cambria" charset="0"/>
            </a:endParaRPr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008" b="0" i="0" u="none" strike="noStrike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a </a:t>
            </a:r>
            <a:r>
              <a:rPr lang="en-US" sz="1008" b="0" i="0" u="none" strike="noStrike">
                <a:solidFill>
                  <a:srgbClr val="666666"/>
                </a:solidFill>
                <a:latin typeface="Consolas" charset="0"/>
                <a:ea typeface="Consolas" charset="0"/>
                <a:cs typeface="Consolas" charset="0"/>
              </a:rPr>
              <a:t>=</a:t>
            </a:r>
            <a:r>
              <a:rPr lang="en-US" sz="1008" b="0" i="0" u="none" strike="noStrike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008" b="0" i="0" u="none" strike="noStrike">
                <a:solidFill>
                  <a:srgbClr val="40A070"/>
                </a:solidFill>
                <a:latin typeface="Consolas" charset="0"/>
                <a:ea typeface="Consolas" charset="0"/>
                <a:cs typeface="Consolas" charset="0"/>
              </a:rPr>
              <a:t>10</a:t>
            </a:r>
            <a:br>
              <a:rPr lang="en-US" sz="1100" b="0" i="0" u="none" strike="noStrike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</a:br>
            <a:r>
              <a:rPr lang="en-US" sz="1008" b="0" i="0" u="none" strike="noStrike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b </a:t>
            </a:r>
            <a:r>
              <a:rPr lang="en-US" sz="1008" b="0" i="0" u="none" strike="noStrike">
                <a:solidFill>
                  <a:srgbClr val="666666"/>
                </a:solidFill>
                <a:latin typeface="Consolas" charset="0"/>
                <a:ea typeface="Consolas" charset="0"/>
                <a:cs typeface="Consolas" charset="0"/>
              </a:rPr>
              <a:t>=</a:t>
            </a:r>
            <a:r>
              <a:rPr lang="en-US" sz="1008" b="0" i="0" u="none" strike="noStrike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008" b="0" i="0" u="none" strike="noStrike">
                <a:solidFill>
                  <a:srgbClr val="40A070"/>
                </a:solidFill>
                <a:latin typeface="Consolas" charset="0"/>
                <a:ea typeface="Consolas" charset="0"/>
                <a:cs typeface="Consolas" charset="0"/>
              </a:rPr>
              <a:t>3</a:t>
            </a:r>
            <a:br>
              <a:rPr lang="en-US" sz="1100" b="0" i="0" u="none" strike="noStrike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</a:br>
            <a:br>
              <a:rPr lang="en-US" sz="1100" b="0" i="0" u="none" strike="noStrike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</a:br>
            <a:r>
              <a:rPr lang="en-US" sz="1008" b="0" i="0" u="none" strike="noStrike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print(a</a:t>
            </a:r>
            <a:r>
              <a:rPr lang="en-US" sz="1008" b="0" i="0" u="none" strike="noStrike">
                <a:solidFill>
                  <a:srgbClr val="666666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1008" b="0" i="0" u="none" strike="noStrike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b) Output : 1</a:t>
            </a:r>
            <a:r>
              <a:rPr lang="en-US" sz="1100">
                <a:solidFill>
                  <a:schemeClr val="dk1"/>
                </a:solidFill>
                <a:latin typeface="Consolas" charset="0"/>
                <a:ea typeface="Consolas" charset="0"/>
                <a:cs typeface="Consolas" charset="0"/>
                <a:sym typeface="Consolas" charset="0"/>
              </a:rPr>
              <a:t>	</a:t>
            </a:r>
          </a:p>
          <a:p>
            <a:pPr marL="0" marR="0" indent="0" algn="l"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</a:pPr>
            <a:r>
              <a:rPr lang="en-US" sz="1100" b="0" i="0" u="none" strike="noStrike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The Exponential (</a:t>
            </a:r>
            <a:r>
              <a:rPr lang="en-US" sz="1008" b="0" i="0" u="none" strike="noStrike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**</a:t>
            </a:r>
            <a:r>
              <a:rPr lang="en-US" sz="1100" b="0" i="0" u="none" strike="noStrike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) operator gives us the x raised to y output of 2 numbers (x^y)</a:t>
            </a:r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008" b="0" i="0" u="none" strike="noStrike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a </a:t>
            </a:r>
            <a:r>
              <a:rPr lang="en-US" sz="1008" b="0" i="0" u="none" strike="noStrike">
                <a:solidFill>
                  <a:srgbClr val="666666"/>
                </a:solidFill>
                <a:latin typeface="Consolas" charset="0"/>
                <a:ea typeface="Consolas" charset="0"/>
                <a:cs typeface="Consolas" charset="0"/>
              </a:rPr>
              <a:t>=</a:t>
            </a:r>
            <a:r>
              <a:rPr lang="en-US" sz="1008" b="0" i="0" u="none" strike="noStrike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008" b="0" i="0" u="none" strike="noStrike">
                <a:solidFill>
                  <a:srgbClr val="40A070"/>
                </a:solidFill>
                <a:latin typeface="Consolas" charset="0"/>
                <a:ea typeface="Consolas" charset="0"/>
                <a:cs typeface="Consolas" charset="0"/>
              </a:rPr>
              <a:t>8</a:t>
            </a:r>
            <a:br>
              <a:rPr lang="en-US" sz="1100" b="0" i="0" u="none" strike="noStrike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</a:br>
            <a:r>
              <a:rPr lang="en-US" sz="1008" b="0" i="0" u="none" strike="noStrike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b </a:t>
            </a:r>
            <a:r>
              <a:rPr lang="en-US" sz="1008" b="0" i="0" u="none" strike="noStrike">
                <a:solidFill>
                  <a:srgbClr val="666666"/>
                </a:solidFill>
                <a:latin typeface="Consolas" charset="0"/>
                <a:ea typeface="Consolas" charset="0"/>
                <a:cs typeface="Consolas" charset="0"/>
              </a:rPr>
              <a:t>=</a:t>
            </a:r>
            <a:r>
              <a:rPr lang="en-US" sz="1008" b="0" i="0" u="none" strike="noStrike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008" b="0" i="0" u="none" strike="noStrike">
                <a:solidFill>
                  <a:srgbClr val="40A070"/>
                </a:solidFill>
                <a:latin typeface="Consolas" charset="0"/>
                <a:ea typeface="Consolas" charset="0"/>
                <a:cs typeface="Consolas" charset="0"/>
              </a:rPr>
              <a:t>2</a:t>
            </a:r>
            <a:br>
              <a:rPr lang="en-US" sz="1100" b="0" i="0" u="none" strike="noStrike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</a:br>
            <a:r>
              <a:rPr lang="en-US" sz="1008" b="0" i="0" u="none" strike="noStrike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print(a</a:t>
            </a:r>
            <a:r>
              <a:rPr lang="en-US" sz="1008" b="0" i="0" u="none" strike="noStrike">
                <a:solidFill>
                  <a:srgbClr val="666666"/>
                </a:solidFill>
                <a:latin typeface="Consolas" charset="0"/>
                <a:ea typeface="Consolas" charset="0"/>
                <a:cs typeface="Consolas" charset="0"/>
              </a:rPr>
              <a:t>**</a:t>
            </a:r>
            <a:r>
              <a:rPr lang="en-US" sz="1008" b="0" i="0" u="none" strike="noStrike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b) Output : 64</a:t>
            </a:r>
          </a:p>
          <a:p>
            <a:pPr marL="0" marR="0" indent="0" algn="l"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</a:pPr>
            <a:r>
              <a:rPr lang="en-US" sz="1007" b="0" i="0" u="none" strike="noStrike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The floor division (</a:t>
            </a:r>
            <a:r>
              <a:rPr lang="en-US" sz="924" b="0" i="0" u="none" strike="noStrike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//</a:t>
            </a:r>
            <a:r>
              <a:rPr lang="en-US" sz="1007" b="0" i="0" u="none" strike="noStrike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) operator is used to return the quotient of a division operator without the decimal places</a:t>
            </a:r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924" b="0" i="0" u="none" strike="noStrike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a </a:t>
            </a:r>
            <a:r>
              <a:rPr lang="en-US" sz="924" b="0" i="0" u="none" strike="noStrike">
                <a:solidFill>
                  <a:srgbClr val="666666"/>
                </a:solidFill>
                <a:latin typeface="Consolas" charset="0"/>
                <a:ea typeface="Consolas" charset="0"/>
                <a:cs typeface="Consolas" charset="0"/>
              </a:rPr>
              <a:t>=</a:t>
            </a:r>
            <a:r>
              <a:rPr lang="en-US" sz="924" b="0" i="0" u="none" strike="noStrike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924" b="0" i="0" u="none" strike="noStrike">
                <a:solidFill>
                  <a:srgbClr val="40A070"/>
                </a:solidFill>
                <a:latin typeface="Consolas" charset="0"/>
                <a:ea typeface="Consolas" charset="0"/>
                <a:cs typeface="Consolas" charset="0"/>
              </a:rPr>
              <a:t>8</a:t>
            </a:r>
            <a:br>
              <a:rPr lang="en-US" sz="1007" b="0" i="0" u="none" strike="noStrike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</a:br>
            <a:r>
              <a:rPr lang="en-US" sz="924" b="0" i="0" u="none" strike="noStrike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b </a:t>
            </a:r>
            <a:r>
              <a:rPr lang="en-US" sz="924" b="0" i="0" u="none" strike="noStrike">
                <a:solidFill>
                  <a:srgbClr val="666666"/>
                </a:solidFill>
                <a:latin typeface="Consolas" charset="0"/>
                <a:ea typeface="Consolas" charset="0"/>
                <a:cs typeface="Consolas" charset="0"/>
              </a:rPr>
              <a:t>=</a:t>
            </a:r>
            <a:r>
              <a:rPr lang="en-US" sz="924" b="0" i="0" u="none" strike="noStrike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924" b="0" i="0" u="none" strike="noStrike">
                <a:solidFill>
                  <a:srgbClr val="40A070"/>
                </a:solidFill>
                <a:latin typeface="Consolas" charset="0"/>
                <a:ea typeface="Consolas" charset="0"/>
                <a:cs typeface="Consolas" charset="0"/>
              </a:rPr>
              <a:t>2</a:t>
            </a:r>
            <a:br>
              <a:rPr lang="en-US" sz="1007" b="0" i="0" u="none" strike="noStrike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</a:br>
            <a:r>
              <a:rPr lang="en-US" sz="924" b="0" i="0" u="none" strike="noStrike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print(a</a:t>
            </a:r>
            <a:r>
              <a:rPr lang="en-US" sz="924" b="0" i="0" u="none" strike="noStrike">
                <a:solidFill>
                  <a:srgbClr val="666666"/>
                </a:solidFill>
                <a:latin typeface="Consolas" charset="0"/>
                <a:ea typeface="Consolas" charset="0"/>
                <a:cs typeface="Consolas" charset="0"/>
              </a:rPr>
              <a:t>//</a:t>
            </a:r>
            <a:r>
              <a:rPr lang="en-US" sz="924" b="0" i="0" u="none" strike="noStrike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b) Output : 4</a:t>
            </a:r>
            <a:endParaRPr lang="en-US" sz="1008" b="0" i="0" u="none" strike="noStrike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21"/>
          <p:cNvPicPr preferRelativeResize="0"/>
          <p:nvPr/>
        </p:nvPicPr>
        <p:blipFill>
          <a:blip r:embed="rId1">
            <a:alphaModFix/>
          </a:blip>
          <a:srcRect/>
          <a:stretch>
            <a:fillRect/>
          </a:stretch>
        </p:blipFill>
        <p:spPr>
          <a:xfrm>
            <a:off x="-254328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1"/>
          <p:cNvPicPr preferRelativeResize="0"/>
          <p:nvPr/>
        </p:nvPicPr>
        <p:blipFill>
          <a:blip r:embed="rId2">
            <a:alphaModFix/>
          </a:blip>
          <a:srcRect t="6829" r="4342"/>
          <a:stretch/>
        </p:blipFill>
        <p:spPr>
          <a:xfrm>
            <a:off x="8285250" y="193900"/>
            <a:ext cx="858750" cy="479575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1"/>
          <p:cNvSpPr txBox="1"/>
          <p:nvPr/>
        </p:nvSpPr>
        <p:spPr>
          <a:xfrm>
            <a:off x="85800" y="193900"/>
            <a:ext cx="8972400" cy="97961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>
            <a:sp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4F81BD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lang="en-US" sz="1600" b="1">
              <a:solidFill>
                <a:srgbClr val="4F81B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4F81BD"/>
                </a:solidFill>
                <a:latin typeface="Calibri"/>
                <a:ea typeface="Calibri"/>
                <a:cs typeface="Calibri"/>
                <a:sym typeface="Calibri"/>
              </a:rPr>
              <a:t>2. </a:t>
            </a:r>
            <a:r>
              <a:rPr lang="en-US" sz="1200" b="1" i="0" u="none" strike="noStrike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Assignment Operators</a:t>
            </a:r>
            <a:endParaRPr sz="1200">
              <a:solidFill>
                <a:schemeClr val="dk1"/>
              </a:solidFill>
              <a:latin typeface="Cambria" charset="0"/>
              <a:ea typeface="Cambria" charset="0"/>
              <a:cs typeface="Cambria" charset="0"/>
              <a:sym typeface="Cambria" charset="0"/>
            </a:endParaRPr>
          </a:p>
          <a:p>
            <a:pPr mar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mbria" charset="0"/>
              <a:ea typeface="Cambria" charset="0"/>
              <a:cs typeface="Cambria" charset="0"/>
              <a:sym typeface="Cambria" charset="0"/>
            </a:endParaRPr>
          </a:p>
        </p:txBody>
      </p:sp>
      <p:pic>
        <p:nvPicPr>
          <p:cNvPr id="117" name="image14.jpg"/>
          <p:cNvPicPr preferRelativeResize="0"/>
          <p:nvPr/>
        </p:nvPicPr>
        <p:blipFill>
          <a:blip r:embed="rId3"/>
          <a:srcRect/>
          <a:stretch>
            <a:fillRect/>
          </a:stretch>
        </p:blipFill>
        <p:spPr>
          <a:xfrm>
            <a:off x="1242919" y="1536699"/>
            <a:ext cx="5943600" cy="20701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METRO</cp:lastModifiedBy>
  <dcterms:modified xsi:type="dcterms:W3CDTF">2023-11-23T07:39:41Z</dcterms:modified>
</cp:coreProperties>
</file>