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1" roundtripDataSignature="AMtx7mgPIs/9Vc8P0qMw/msFvoXmijvg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italic.fntdata"/><Relationship Id="rId6" Type="http://schemas.openxmlformats.org/officeDocument/2006/relationships/slide" Target="slides/slide1.xml"/><Relationship Id="rId18"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1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_NUMBER">
  <p:cSld name="BIG_NUMBER">
    <p:spTree>
      <p:nvGrpSpPr>
        <p:cNvPr id="44" name="Shape 44"/>
        <p:cNvGrpSpPr/>
        <p:nvPr/>
      </p:nvGrpSpPr>
      <p:grpSpPr>
        <a:xfrm>
          <a:off x="0" y="0"/>
          <a:ext cx="0" cy="0"/>
          <a:chOff x="0" y="0"/>
          <a:chExt cx="0" cy="0"/>
        </a:xfrm>
      </p:grpSpPr>
      <p:sp>
        <p:nvSpPr>
          <p:cNvPr id="45" name="Google Shape;45;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13" name="Shape 13"/>
        <p:cNvGrpSpPr/>
        <p:nvPr/>
      </p:nvGrpSpPr>
      <p:grpSpPr>
        <a:xfrm>
          <a:off x="0" y="0"/>
          <a:ext cx="0" cy="0"/>
          <a:chOff x="0" y="0"/>
          <a:chExt cx="0" cy="0"/>
        </a:xfrm>
      </p:grpSpPr>
      <p:sp>
        <p:nvSpPr>
          <p:cNvPr id="14" name="Google Shape;14;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type="tx">
  <p:cSld name="TITLE_AND_BODY">
    <p:spTree>
      <p:nvGrpSpPr>
        <p:cNvPr id="16" name="Shape 16"/>
        <p:cNvGrpSpPr/>
        <p:nvPr/>
      </p:nvGrpSpPr>
      <p:grpSpPr>
        <a:xfrm>
          <a:off x="0" y="0"/>
          <a:ext cx="0" cy="0"/>
          <a:chOff x="0" y="0"/>
          <a:chExt cx="0" cy="0"/>
        </a:xfrm>
      </p:grpSpPr>
      <p:sp>
        <p:nvSpPr>
          <p:cNvPr id="17" name="Google Shape;17;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TWO_COLUMNS" type="twoColTx">
  <p:cSld name="TITLE_AND_TWO_COLUMNS">
    <p:spTree>
      <p:nvGrpSpPr>
        <p:cNvPr id="20" name="Shape 20"/>
        <p:cNvGrpSpPr/>
        <p:nvPr/>
      </p:nvGrpSpPr>
      <p:grpSpPr>
        <a:xfrm>
          <a:off x="0" y="0"/>
          <a:ext cx="0" cy="0"/>
          <a:chOff x="0" y="0"/>
          <a:chExt cx="0" cy="0"/>
        </a:xfrm>
      </p:grpSpPr>
      <p:sp>
        <p:nvSpPr>
          <p:cNvPr id="21" name="Google Shape;2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25" name="Shape 25"/>
        <p:cNvGrpSpPr/>
        <p:nvPr/>
      </p:nvGrpSpPr>
      <p:grpSpPr>
        <a:xfrm>
          <a:off x="0" y="0"/>
          <a:ext cx="0" cy="0"/>
          <a:chOff x="0" y="0"/>
          <a:chExt cx="0" cy="0"/>
        </a:xfrm>
      </p:grpSpPr>
      <p:sp>
        <p:nvSpPr>
          <p:cNvPr id="26" name="Google Shape;2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
  <p:cSld name="ONE_COLUMN_TEXT">
    <p:spTree>
      <p:nvGrpSpPr>
        <p:cNvPr id="28" name="Shape 28"/>
        <p:cNvGrpSpPr/>
        <p:nvPr/>
      </p:nvGrpSpPr>
      <p:grpSpPr>
        <a:xfrm>
          <a:off x="0" y="0"/>
          <a:ext cx="0" cy="0"/>
          <a:chOff x="0" y="0"/>
          <a:chExt cx="0" cy="0"/>
        </a:xfrm>
      </p:grpSpPr>
      <p:sp>
        <p:nvSpPr>
          <p:cNvPr id="29" name="Google Shape;29;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spTree>
      <p:nvGrpSpPr>
        <p:cNvPr id="32" name="Shape 32"/>
        <p:cNvGrpSpPr/>
        <p:nvPr/>
      </p:nvGrpSpPr>
      <p:grpSpPr>
        <a:xfrm>
          <a:off x="0" y="0"/>
          <a:ext cx="0" cy="0"/>
          <a:chOff x="0" y="0"/>
          <a:chExt cx="0" cy="0"/>
        </a:xfrm>
      </p:grpSpPr>
      <p:sp>
        <p:nvSpPr>
          <p:cNvPr id="33" name="Google Shape;33;p1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35" name="Shape 35"/>
        <p:cNvGrpSpPr/>
        <p:nvPr/>
      </p:nvGrpSpPr>
      <p:grpSpPr>
        <a:xfrm>
          <a:off x="0" y="0"/>
          <a:ext cx="0" cy="0"/>
          <a:chOff x="0" y="0"/>
          <a:chExt cx="0" cy="0"/>
        </a:xfrm>
      </p:grpSpPr>
      <p:sp>
        <p:nvSpPr>
          <p:cNvPr id="36" name="Google Shape;36;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_ONLY">
  <p:cSld name="CAPTION_ONLY">
    <p:spTree>
      <p:nvGrpSpPr>
        <p:cNvPr id="41" name="Shape 41"/>
        <p:cNvGrpSpPr/>
        <p:nvPr/>
      </p:nvGrpSpPr>
      <p:grpSpPr>
        <a:xfrm>
          <a:off x="0" y="0"/>
          <a:ext cx="0" cy="0"/>
          <a:chOff x="0" y="0"/>
          <a:chExt cx="0" cy="0"/>
        </a:xfrm>
      </p:grpSpPr>
      <p:sp>
        <p:nvSpPr>
          <p:cNvPr id="42" name="Google Shape;42;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55" name="Google Shape;55;p1"/>
          <p:cNvPicPr preferRelativeResize="0"/>
          <p:nvPr/>
        </p:nvPicPr>
        <p:blipFill rotWithShape="1">
          <a:blip r:embed="rId4">
            <a:alphaModFix/>
          </a:blip>
          <a:srcRect b="0" l="0" r="4341" t="6829"/>
          <a:stretch/>
        </p:blipFill>
        <p:spPr>
          <a:xfrm>
            <a:off x="8285250" y="193900"/>
            <a:ext cx="858750" cy="479575"/>
          </a:xfrm>
          <a:prstGeom prst="rect">
            <a:avLst/>
          </a:prstGeom>
          <a:noFill/>
          <a:ln>
            <a:noFill/>
          </a:ln>
        </p:spPr>
      </p:pic>
      <p:sp>
        <p:nvSpPr>
          <p:cNvPr id="56" name="Google Shape;56;p1"/>
          <p:cNvSpPr txBox="1"/>
          <p:nvPr/>
        </p:nvSpPr>
        <p:spPr>
          <a:xfrm>
            <a:off x="2056600" y="1693450"/>
            <a:ext cx="5450700" cy="184534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300"/>
              <a:buFont typeface="Arial"/>
              <a:buNone/>
            </a:pPr>
            <a:r>
              <a:rPr b="1" i="0" lang="en-US" sz="2300" u="none" cap="none" strike="noStrike">
                <a:solidFill>
                  <a:schemeClr val="dk1"/>
                </a:solidFill>
                <a:latin typeface="Calibri"/>
                <a:ea typeface="Calibri"/>
                <a:cs typeface="Calibri"/>
                <a:sym typeface="Calibri"/>
              </a:rPr>
              <a:t>Session 4</a:t>
            </a:r>
            <a:endParaRPr b="1" i="0" sz="2300" u="none" cap="none" strike="noStrike">
              <a:solidFill>
                <a:schemeClr val="dk1"/>
              </a:solidFill>
              <a:latin typeface="Calibri"/>
              <a:ea typeface="Calibri"/>
              <a:cs typeface="Calibri"/>
              <a:sym typeface="Calibri"/>
            </a:endParaRPr>
          </a:p>
          <a:p>
            <a:pPr indent="0" lvl="0" marL="0" marR="0" rtl="0" algn="ctr">
              <a:lnSpc>
                <a:spcPct val="100000"/>
              </a:lnSpc>
              <a:spcBef>
                <a:spcPts val="2400"/>
              </a:spcBef>
              <a:spcAft>
                <a:spcPts val="0"/>
              </a:spcAft>
              <a:buClr>
                <a:srgbClr val="000000"/>
              </a:buClr>
              <a:buSzPts val="2300"/>
              <a:buFont typeface="Arial"/>
              <a:buNone/>
            </a:pPr>
            <a:r>
              <a:rPr b="1" i="0" lang="en-US" sz="2300" u="none" cap="none" strike="noStrike">
                <a:solidFill>
                  <a:schemeClr val="dk1"/>
                </a:solidFill>
                <a:latin typeface="Calibri"/>
                <a:ea typeface="Calibri"/>
                <a:cs typeface="Calibri"/>
                <a:sym typeface="Calibri"/>
              </a:rPr>
              <a:t>Python Syntax - 1</a:t>
            </a:r>
            <a:endParaRPr b="1" i="0" sz="2300" u="none" cap="none" strike="noStrike">
              <a:solidFill>
                <a:schemeClr val="dk1"/>
              </a:solidFill>
              <a:latin typeface="Calibri"/>
              <a:ea typeface="Calibri"/>
              <a:cs typeface="Calibri"/>
              <a:sym typeface="Calibri"/>
            </a:endParaRPr>
          </a:p>
          <a:p>
            <a:pPr indent="0" lvl="0" marL="0" marR="0" rtl="0" algn="ctr">
              <a:lnSpc>
                <a:spcPct val="100000"/>
              </a:lnSpc>
              <a:spcBef>
                <a:spcPts val="2400"/>
              </a:spcBef>
              <a:spcAft>
                <a:spcPts val="0"/>
              </a:spcAft>
              <a:buClr>
                <a:srgbClr val="000000"/>
              </a:buClr>
              <a:buSzPts val="2300"/>
              <a:buFont typeface="Arial"/>
              <a:buNone/>
            </a:pPr>
            <a:r>
              <a:rPr b="1" i="0" lang="en-US" sz="2300" u="none" cap="none" strike="noStrike">
                <a:solidFill>
                  <a:schemeClr val="dk1"/>
                </a:solidFill>
                <a:latin typeface="Calibri"/>
                <a:ea typeface="Calibri"/>
                <a:cs typeface="Calibri"/>
                <a:sym typeface="Calibri"/>
              </a:rPr>
              <a:t>CONDITIONAL STATEMENT </a:t>
            </a:r>
            <a:endParaRPr b="1" i="0" sz="23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10"/>
          <p:cNvPicPr preferRelativeResize="0"/>
          <p:nvPr/>
        </p:nvPicPr>
        <p:blipFill rotWithShape="1">
          <a:blip r:embed="rId3">
            <a:alphaModFix/>
          </a:blip>
          <a:srcRect b="0" l="0" r="0" t="0"/>
          <a:stretch/>
        </p:blipFill>
        <p:spPr>
          <a:xfrm>
            <a:off x="-104100" y="0"/>
            <a:ext cx="9144000" cy="5143500"/>
          </a:xfrm>
          <a:prstGeom prst="rect">
            <a:avLst/>
          </a:prstGeom>
          <a:noFill/>
          <a:ln>
            <a:noFill/>
          </a:ln>
        </p:spPr>
      </p:pic>
      <p:pic>
        <p:nvPicPr>
          <p:cNvPr id="121" name="Google Shape;121;p10"/>
          <p:cNvPicPr preferRelativeResize="0"/>
          <p:nvPr/>
        </p:nvPicPr>
        <p:blipFill rotWithShape="1">
          <a:blip r:embed="rId4">
            <a:alphaModFix/>
          </a:blip>
          <a:srcRect b="0" l="0" r="4341" t="6829"/>
          <a:stretch/>
        </p:blipFill>
        <p:spPr>
          <a:xfrm>
            <a:off x="8285250" y="193900"/>
            <a:ext cx="858750" cy="479575"/>
          </a:xfrm>
          <a:prstGeom prst="rect">
            <a:avLst/>
          </a:prstGeom>
          <a:noFill/>
          <a:ln>
            <a:noFill/>
          </a:ln>
        </p:spPr>
      </p:pic>
      <p:sp>
        <p:nvSpPr>
          <p:cNvPr id="122" name="Google Shape;122;p10"/>
          <p:cNvSpPr txBox="1"/>
          <p:nvPr/>
        </p:nvSpPr>
        <p:spPr>
          <a:xfrm>
            <a:off x="182700" y="1498275"/>
            <a:ext cx="8570400" cy="262807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mbria"/>
                <a:ea typeface="Cambria"/>
                <a:cs typeface="Cambria"/>
                <a:sym typeface="Cambria"/>
              </a:rPr>
              <a:t>#TASK 4  Write the code to Split all the words and save them into a list   x = "Hello, How, Are, You,"</a:t>
            </a:r>
            <a:endParaRPr b="0" i="0" sz="1200" u="none" cap="none" strike="noStrike">
              <a:solidFill>
                <a:schemeClr val="dk1"/>
              </a:solidFill>
              <a:latin typeface="Cambria"/>
              <a:ea typeface="Cambria"/>
              <a:cs typeface="Cambria"/>
              <a:sym typeface="Cambria"/>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ambria"/>
                <a:ea typeface="Cambria"/>
                <a:cs typeface="Cambria"/>
                <a:sym typeface="Cambria"/>
              </a:rPr>
              <a:t>#TASK 5 Write a Python program to check whether you are eligible to vote or not using if else condition</a:t>
            </a:r>
            <a:endParaRPr b="0" i="0" sz="1200" u="none" cap="none" strike="noStrike">
              <a:solidFill>
                <a:schemeClr val="dk1"/>
              </a:solidFill>
              <a:latin typeface="Cambria"/>
              <a:ea typeface="Cambria"/>
              <a:cs typeface="Cambria"/>
              <a:sym typeface="Cambria"/>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ambria"/>
                <a:ea typeface="Cambria"/>
                <a:cs typeface="Cambria"/>
                <a:sym typeface="Cambria"/>
              </a:rPr>
              <a:t>#TASK 6  Test if a is greater than b, AND if c is greater than a:</a:t>
            </a:r>
            <a:endParaRPr b="0" i="0" sz="1200" u="none" cap="none" strike="noStrike">
              <a:solidFill>
                <a:schemeClr val="dk1"/>
              </a:solidFill>
              <a:latin typeface="Cambria"/>
              <a:ea typeface="Cambria"/>
              <a:cs typeface="Cambria"/>
              <a:sym typeface="Cambria"/>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ambria"/>
                <a:ea typeface="Cambria"/>
                <a:cs typeface="Cambria"/>
                <a:sym typeface="Cambria"/>
              </a:rPr>
              <a:t>#TASK 7 Write a Python program that will check for the following conditions:</a:t>
            </a:r>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ambria"/>
                <a:ea typeface="Cambria"/>
                <a:cs typeface="Cambria"/>
                <a:sym typeface="Cambria"/>
              </a:rPr>
              <a:t>If the light is green – The car is allowed to go If the light is yellow – The car has to wait If the light is red – The car has to stop Other signal – unrecognized signal. Example black, blue, etc… #using if elif and else</a:t>
            </a:r>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ambria"/>
                <a:ea typeface="Cambria"/>
                <a:cs typeface="Cambria"/>
                <a:sym typeface="Cambria"/>
              </a:rPr>
              <a:t>#TASK 8  Write a code to insert 41 before 51 my_list =[12,21,31,51]</a:t>
            </a:r>
            <a:endParaRPr b="0" i="0" sz="1200" u="none" cap="none" strike="noStrike">
              <a:solidFill>
                <a:schemeClr val="dk1"/>
              </a:solidFill>
              <a:latin typeface="Cambria"/>
              <a:ea typeface="Cambria"/>
              <a:cs typeface="Cambria"/>
              <a:sym typeface="Cambria"/>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ambria"/>
                <a:ea typeface="Cambria"/>
                <a:cs typeface="Cambria"/>
                <a:sym typeface="Cambria"/>
              </a:rPr>
              <a:t>#TASK 8   Write a code to pop the number 6 from the give list list1 = [1, 2, 3, 4, 5, 6]</a:t>
            </a:r>
            <a:endParaRPr/>
          </a:p>
          <a:p>
            <a:pPr indent="0" lvl="0" marL="0" marR="0" rtl="0" algn="l">
              <a:lnSpc>
                <a:spcPct val="100000"/>
              </a:lnSpc>
              <a:spcBef>
                <a:spcPts val="900"/>
              </a:spcBef>
              <a:spcAft>
                <a:spcPts val="0"/>
              </a:spcAft>
              <a:buClr>
                <a:srgbClr val="000000"/>
              </a:buClr>
              <a:buSzPts val="1200"/>
              <a:buFont typeface="Arial"/>
              <a:buNone/>
            </a:pPr>
            <a:r>
              <a:t/>
            </a:r>
            <a:endParaRPr b="0" i="0" sz="1200" u="none" cap="none" strike="noStrike">
              <a:solidFill>
                <a:schemeClr val="dk1"/>
              </a:solidFill>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11"/>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128" name="Google Shape;128;p11"/>
          <p:cNvPicPr preferRelativeResize="0"/>
          <p:nvPr/>
        </p:nvPicPr>
        <p:blipFill rotWithShape="1">
          <a:blip r:embed="rId4">
            <a:alphaModFix/>
          </a:blip>
          <a:srcRect b="0" l="0" r="4341" t="6829"/>
          <a:stretch/>
        </p:blipFill>
        <p:spPr>
          <a:xfrm>
            <a:off x="8285250" y="193900"/>
            <a:ext cx="858750" cy="479575"/>
          </a:xfrm>
          <a:prstGeom prst="rect">
            <a:avLst/>
          </a:prstGeom>
          <a:noFill/>
          <a:ln>
            <a:noFill/>
          </a:ln>
        </p:spPr>
      </p:pic>
      <p:sp>
        <p:nvSpPr>
          <p:cNvPr id="129" name="Google Shape;129;p11"/>
          <p:cNvSpPr txBox="1"/>
          <p:nvPr/>
        </p:nvSpPr>
        <p:spPr>
          <a:xfrm>
            <a:off x="3022950" y="2167225"/>
            <a:ext cx="5262300" cy="585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2"/>
                </a:solidFill>
                <a:latin typeface="Arial"/>
                <a:ea typeface="Arial"/>
                <a:cs typeface="Arial"/>
                <a:sym typeface="Arial"/>
              </a:rPr>
              <a:t>THANK - YOU</a:t>
            </a:r>
            <a:endParaRPr b="1" i="0" sz="2600" u="none" cap="none" strike="noStrik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2"/>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62" name="Google Shape;62;p2"/>
          <p:cNvPicPr preferRelativeResize="0"/>
          <p:nvPr/>
        </p:nvPicPr>
        <p:blipFill rotWithShape="1">
          <a:blip r:embed="rId4">
            <a:alphaModFix/>
          </a:blip>
          <a:srcRect b="0" l="0" r="4341" t="6829"/>
          <a:stretch/>
        </p:blipFill>
        <p:spPr>
          <a:xfrm>
            <a:off x="8285250" y="193900"/>
            <a:ext cx="858750" cy="479575"/>
          </a:xfrm>
          <a:prstGeom prst="rect">
            <a:avLst/>
          </a:prstGeom>
          <a:noFill/>
          <a:ln>
            <a:noFill/>
          </a:ln>
        </p:spPr>
      </p:pic>
      <p:sp>
        <p:nvSpPr>
          <p:cNvPr id="63" name="Google Shape;63;p2"/>
          <p:cNvSpPr txBox="1"/>
          <p:nvPr/>
        </p:nvSpPr>
        <p:spPr>
          <a:xfrm>
            <a:off x="764776" y="379905"/>
            <a:ext cx="7893900" cy="421500"/>
          </a:xfrm>
          <a:prstGeom prst="rect">
            <a:avLst/>
          </a:prstGeom>
          <a:noFill/>
          <a:ln>
            <a:noFill/>
          </a:ln>
        </p:spPr>
        <p:txBody>
          <a:bodyPr anchorCtr="0" anchor="ctr" bIns="45700" lIns="91425" spcFirstLastPara="1" rIns="91425" wrap="square" tIns="45700">
            <a:normAutofit fontScale="62500" lnSpcReduction="20000"/>
          </a:bodyPr>
          <a:lstStyle/>
          <a:p>
            <a:pPr indent="0" lvl="0" marL="0" marR="0" rtl="0" algn="ctr">
              <a:lnSpc>
                <a:spcPct val="90000"/>
              </a:lnSpc>
              <a:spcBef>
                <a:spcPts val="0"/>
              </a:spcBef>
              <a:spcAft>
                <a:spcPts val="0"/>
              </a:spcAft>
              <a:buClr>
                <a:srgbClr val="000000"/>
              </a:buClr>
              <a:buSzPct val="100000"/>
              <a:buFont typeface="Arial"/>
              <a:buNone/>
            </a:pPr>
            <a:r>
              <a:rPr b="1" i="0" lang="en-US" sz="4600" u="none" cap="none" strike="noStrike">
                <a:solidFill>
                  <a:srgbClr val="000000"/>
                </a:solidFill>
                <a:latin typeface="Trebuchet MS"/>
                <a:ea typeface="Trebuchet MS"/>
                <a:cs typeface="Trebuchet MS"/>
                <a:sym typeface="Trebuchet MS"/>
              </a:rPr>
              <a:t>Learning Outcomes</a:t>
            </a:r>
            <a:endParaRPr b="1" i="0" sz="4600" u="none" cap="none" strike="noStrike">
              <a:solidFill>
                <a:srgbClr val="000000"/>
              </a:solidFill>
              <a:latin typeface="Trebuchet MS"/>
              <a:ea typeface="Trebuchet MS"/>
              <a:cs typeface="Trebuchet MS"/>
              <a:sym typeface="Trebuchet MS"/>
            </a:endParaRPr>
          </a:p>
        </p:txBody>
      </p:sp>
      <p:sp>
        <p:nvSpPr>
          <p:cNvPr id="64" name="Google Shape;64;p2"/>
          <p:cNvSpPr txBox="1"/>
          <p:nvPr/>
        </p:nvSpPr>
        <p:spPr>
          <a:xfrm>
            <a:off x="1056850" y="1230425"/>
            <a:ext cx="3000000" cy="1283152"/>
          </a:xfrm>
          <a:prstGeom prst="rect">
            <a:avLst/>
          </a:prstGeom>
          <a:noFill/>
          <a:ln>
            <a:noFill/>
          </a:ln>
        </p:spPr>
        <p:txBody>
          <a:bodyPr anchorCtr="0" anchor="t" bIns="91425" lIns="91425" spcFirstLastPara="1" rIns="91425" wrap="square" tIns="91425">
            <a:spAutoFit/>
          </a:bodyPr>
          <a:lstStyle/>
          <a:p>
            <a:pPr indent="-304800" lvl="0" marL="457200" marR="0" rtl="0" algn="l">
              <a:lnSpc>
                <a:spcPct val="100000"/>
              </a:lnSpc>
              <a:spcBef>
                <a:spcPts val="0"/>
              </a:spcBef>
              <a:spcAft>
                <a:spcPts val="0"/>
              </a:spcAft>
              <a:buClr>
                <a:srgbClr val="000000"/>
              </a:buClr>
              <a:buSzPts val="1200"/>
              <a:buFont typeface="Arial"/>
              <a:buChar char="•"/>
            </a:pPr>
            <a:r>
              <a:rPr b="0" i="0" lang="en-US" sz="1200" u="none" cap="none" strike="noStrike">
                <a:solidFill>
                  <a:srgbClr val="000000"/>
                </a:solidFill>
                <a:latin typeface="Cambria"/>
                <a:ea typeface="Cambria"/>
                <a:cs typeface="Cambria"/>
                <a:sym typeface="Cambria"/>
              </a:rPr>
              <a:t>If statement</a:t>
            </a:r>
            <a:endParaRPr/>
          </a:p>
          <a:p>
            <a:pPr indent="-304800" lvl="0" marL="457200" marR="0" rtl="0" algn="l">
              <a:lnSpc>
                <a:spcPct val="100000"/>
              </a:lnSpc>
              <a:spcBef>
                <a:spcPts val="360"/>
              </a:spcBef>
              <a:spcAft>
                <a:spcPts val="0"/>
              </a:spcAft>
              <a:buClr>
                <a:srgbClr val="000000"/>
              </a:buClr>
              <a:buSzPts val="1200"/>
              <a:buFont typeface="Arial"/>
              <a:buChar char="•"/>
            </a:pPr>
            <a:r>
              <a:rPr b="0" i="0" lang="en-US" sz="1200" u="none" cap="none" strike="noStrike">
                <a:solidFill>
                  <a:srgbClr val="000000"/>
                </a:solidFill>
                <a:latin typeface="Cambria"/>
                <a:ea typeface="Cambria"/>
                <a:cs typeface="Cambria"/>
                <a:sym typeface="Cambria"/>
              </a:rPr>
              <a:t>If else statements</a:t>
            </a:r>
            <a:endParaRPr/>
          </a:p>
          <a:p>
            <a:pPr indent="-304800" lvl="0" marL="457200" marR="0" rtl="0" algn="l">
              <a:lnSpc>
                <a:spcPct val="100000"/>
              </a:lnSpc>
              <a:spcBef>
                <a:spcPts val="360"/>
              </a:spcBef>
              <a:spcAft>
                <a:spcPts val="0"/>
              </a:spcAft>
              <a:buClr>
                <a:srgbClr val="000000"/>
              </a:buClr>
              <a:buSzPts val="1200"/>
              <a:buFont typeface="Arial"/>
              <a:buChar char="•"/>
            </a:pPr>
            <a:r>
              <a:rPr b="0" i="0" lang="en-US" sz="1200" u="none" cap="none" strike="noStrike">
                <a:solidFill>
                  <a:srgbClr val="000000"/>
                </a:solidFill>
                <a:latin typeface="Cambria"/>
                <a:ea typeface="Cambria"/>
                <a:cs typeface="Cambria"/>
                <a:sym typeface="Cambria"/>
              </a:rPr>
              <a:t>If elif else statements</a:t>
            </a:r>
            <a:endParaRPr/>
          </a:p>
          <a:p>
            <a:pPr indent="-304800" lvl="0" marL="457200" marR="0" rtl="0" algn="l">
              <a:lnSpc>
                <a:spcPct val="100000"/>
              </a:lnSpc>
              <a:spcBef>
                <a:spcPts val="360"/>
              </a:spcBef>
              <a:spcAft>
                <a:spcPts val="0"/>
              </a:spcAft>
              <a:buClr>
                <a:srgbClr val="000000"/>
              </a:buClr>
              <a:buSzPts val="1200"/>
              <a:buFont typeface="Arial"/>
              <a:buChar char="•"/>
            </a:pPr>
            <a:r>
              <a:rPr b="0" i="0" lang="en-US" sz="1200" u="none" cap="none" strike="noStrike">
                <a:solidFill>
                  <a:srgbClr val="000000"/>
                </a:solidFill>
                <a:latin typeface="Cambria"/>
                <a:ea typeface="Cambria"/>
                <a:cs typeface="Cambria"/>
                <a:sym typeface="Cambria"/>
              </a:rPr>
              <a:t>Built-in String methods</a:t>
            </a:r>
            <a:endParaRPr/>
          </a:p>
          <a:p>
            <a:pPr indent="-304800" lvl="0" marL="457200" marR="0" rtl="0" algn="l">
              <a:lnSpc>
                <a:spcPct val="100000"/>
              </a:lnSpc>
              <a:spcBef>
                <a:spcPts val="360"/>
              </a:spcBef>
              <a:spcAft>
                <a:spcPts val="0"/>
              </a:spcAft>
              <a:buClr>
                <a:srgbClr val="000000"/>
              </a:buClr>
              <a:buSzPts val="1200"/>
              <a:buFont typeface="Arial"/>
              <a:buChar char="•"/>
            </a:pPr>
            <a:r>
              <a:rPr b="0" i="0" lang="en-US" sz="1200" u="none" cap="none" strike="noStrike">
                <a:solidFill>
                  <a:srgbClr val="000000"/>
                </a:solidFill>
                <a:latin typeface="Cambria"/>
                <a:ea typeface="Cambria"/>
                <a:cs typeface="Cambria"/>
                <a:sym typeface="Cambria"/>
              </a:rPr>
              <a:t>Mutable vs Immutable data types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3"/>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70" name="Google Shape;70;p3"/>
          <p:cNvPicPr preferRelativeResize="0"/>
          <p:nvPr/>
        </p:nvPicPr>
        <p:blipFill rotWithShape="1">
          <a:blip r:embed="rId4">
            <a:alphaModFix/>
          </a:blip>
          <a:srcRect b="0" l="0" r="4341" t="6829"/>
          <a:stretch/>
        </p:blipFill>
        <p:spPr>
          <a:xfrm>
            <a:off x="8285250" y="193900"/>
            <a:ext cx="858750" cy="479575"/>
          </a:xfrm>
          <a:prstGeom prst="rect">
            <a:avLst/>
          </a:prstGeom>
          <a:noFill/>
          <a:ln>
            <a:noFill/>
          </a:ln>
        </p:spPr>
      </p:pic>
      <p:sp>
        <p:nvSpPr>
          <p:cNvPr id="71" name="Google Shape;71;p3"/>
          <p:cNvSpPr txBox="1"/>
          <p:nvPr/>
        </p:nvSpPr>
        <p:spPr>
          <a:xfrm>
            <a:off x="45675" y="1269875"/>
            <a:ext cx="8616300" cy="361359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US" sz="1200" u="none" cap="none" strike="noStrike">
                <a:solidFill>
                  <a:srgbClr val="000000"/>
                </a:solidFill>
                <a:latin typeface="Cambria"/>
                <a:ea typeface="Cambria"/>
                <a:cs typeface="Cambria"/>
                <a:sym typeface="Cambria"/>
              </a:rPr>
              <a:t>If statements allow programming languages to make decisions</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1800"/>
              </a:spcBef>
              <a:spcAft>
                <a:spcPts val="0"/>
              </a:spcAft>
              <a:buNone/>
            </a:pPr>
            <a:r>
              <a:rPr b="0" i="0" lang="en-US" sz="1200" u="none" cap="none" strike="noStrike">
                <a:solidFill>
                  <a:srgbClr val="000000"/>
                </a:solidFill>
                <a:latin typeface="Cambria"/>
                <a:ea typeface="Cambria"/>
                <a:cs typeface="Cambria"/>
                <a:sym typeface="Cambria"/>
              </a:rPr>
              <a:t>We can have individual if statements without an else part. The single If statements are useful if we want to check for conditions and do certain things only if the condition is True.</a:t>
            </a:r>
            <a:endParaRPr/>
          </a:p>
          <a:p>
            <a:pPr indent="0" lvl="0" marL="0" marR="0" rtl="0" algn="l">
              <a:lnSpc>
                <a:spcPct val="100000"/>
              </a:lnSpc>
              <a:spcBef>
                <a:spcPts val="900"/>
              </a:spcBef>
              <a:spcAft>
                <a:spcPts val="0"/>
              </a:spcAft>
              <a:buNone/>
            </a:pPr>
            <a:r>
              <a:rPr b="1" i="0" lang="en-US" sz="1000" u="none" cap="none" strike="noStrike">
                <a:solidFill>
                  <a:srgbClr val="007020"/>
                </a:solidFill>
                <a:latin typeface="Consolas"/>
                <a:ea typeface="Consolas"/>
                <a:cs typeface="Consolas"/>
                <a:sym typeface="Consolas"/>
              </a:rPr>
              <a:t>if</a:t>
            </a:r>
            <a:r>
              <a:rPr b="0" i="0" lang="en-US" sz="1000" u="none" cap="none" strike="noStrike">
                <a:solidFill>
                  <a:srgbClr val="000000"/>
                </a:solidFill>
                <a:latin typeface="Consolas"/>
                <a:ea typeface="Consolas"/>
                <a:cs typeface="Consolas"/>
                <a:sym typeface="Consolas"/>
              </a:rPr>
              <a:t> </a:t>
            </a:r>
            <a:r>
              <a:rPr b="0" i="0" lang="en-US" sz="1000" u="none" cap="none" strike="noStrike">
                <a:solidFill>
                  <a:srgbClr val="19177C"/>
                </a:solidFill>
                <a:latin typeface="Consolas"/>
                <a:ea typeface="Consolas"/>
                <a:cs typeface="Consolas"/>
                <a:sym typeface="Consolas"/>
              </a:rPr>
              <a:t>True</a:t>
            </a:r>
            <a:r>
              <a:rPr b="0" i="0" lang="en-US" sz="1000" u="none" cap="none" strike="noStrike">
                <a:solidFill>
                  <a:srgbClr val="000000"/>
                </a:solidFill>
                <a:latin typeface="Consolas"/>
                <a:ea typeface="Consolas"/>
                <a:cs typeface="Consolas"/>
                <a:sym typeface="Consolas"/>
              </a:rPr>
              <a:t>:</a:t>
            </a:r>
            <a:br>
              <a:rPr b="0" i="0" lang="en-US" sz="1000" u="none" cap="none" strike="noStrike">
                <a:solidFill>
                  <a:srgbClr val="000000"/>
                </a:solidFill>
                <a:latin typeface="Cambria"/>
                <a:ea typeface="Cambria"/>
                <a:cs typeface="Cambria"/>
                <a:sym typeface="Cambria"/>
              </a:rPr>
            </a:br>
            <a:r>
              <a:rPr b="0" i="0" lang="en-US" sz="1000" u="none" cap="none" strike="noStrike">
                <a:solidFill>
                  <a:srgbClr val="000000"/>
                </a:solidFill>
                <a:latin typeface="Consolas"/>
                <a:ea typeface="Consolas"/>
                <a:cs typeface="Consolas"/>
                <a:sym typeface="Consolas"/>
              </a:rPr>
              <a:t>    print(</a:t>
            </a:r>
            <a:r>
              <a:rPr b="0" i="0" lang="en-US" sz="1000" u="none" cap="none" strike="noStrike">
                <a:solidFill>
                  <a:srgbClr val="4070A0"/>
                </a:solidFill>
                <a:latin typeface="Consolas"/>
                <a:ea typeface="Consolas"/>
                <a:cs typeface="Consolas"/>
                <a:sym typeface="Consolas"/>
              </a:rPr>
              <a:t>"I am True"</a:t>
            </a:r>
            <a:r>
              <a:rPr b="0" i="0" lang="en-US" sz="1000" u="none" cap="none" strike="noStrike">
                <a:solidFill>
                  <a:srgbClr val="000000"/>
                </a:solidFill>
                <a:latin typeface="Consolas"/>
                <a:ea typeface="Consolas"/>
                <a:cs typeface="Consolas"/>
                <a:sym typeface="Consolas"/>
              </a:rPr>
              <a:t>)</a:t>
            </a:r>
            <a:endParaRPr b="0" i="0" sz="1000" u="none" cap="none" strike="noStrike">
              <a:solidFill>
                <a:srgbClr val="000000"/>
              </a:solidFill>
              <a:latin typeface="Cambria"/>
              <a:ea typeface="Cambria"/>
              <a:cs typeface="Cambria"/>
              <a:sym typeface="Cambria"/>
            </a:endParaRPr>
          </a:p>
          <a:p>
            <a:pPr indent="0" lvl="0" marL="0" marR="0" rtl="0" algn="l">
              <a:lnSpc>
                <a:spcPct val="100000"/>
              </a:lnSpc>
              <a:spcBef>
                <a:spcPts val="1000"/>
              </a:spcBef>
              <a:spcAft>
                <a:spcPts val="0"/>
              </a:spcAft>
              <a:buNone/>
            </a:pPr>
            <a:r>
              <a:rPr b="0" i="0" lang="en-US" sz="1000" u="none" cap="none" strike="noStrike">
                <a:solidFill>
                  <a:srgbClr val="000000"/>
                </a:solidFill>
                <a:latin typeface="Consolas"/>
                <a:ea typeface="Consolas"/>
                <a:cs typeface="Consolas"/>
                <a:sym typeface="Consolas"/>
              </a:rPr>
              <a:t>I am True</a:t>
            </a:r>
            <a:endParaRPr b="0" i="0" sz="1000" u="none" cap="none" strike="noStrike">
              <a:solidFill>
                <a:srgbClr val="000000"/>
              </a:solidFill>
              <a:latin typeface="Cambria"/>
              <a:ea typeface="Cambria"/>
              <a:cs typeface="Cambria"/>
              <a:sym typeface="Cambria"/>
            </a:endParaRPr>
          </a:p>
          <a:p>
            <a:pPr indent="0" lvl="0" marL="0" marR="0" rtl="0" algn="l">
              <a:lnSpc>
                <a:spcPct val="100000"/>
              </a:lnSpc>
              <a:spcBef>
                <a:spcPts val="1900"/>
              </a:spcBef>
              <a:spcAft>
                <a:spcPts val="0"/>
              </a:spcAft>
              <a:buNone/>
            </a:pPr>
            <a:r>
              <a:rPr b="0" i="0" lang="en-US" sz="1000" u="none" cap="none" strike="noStrike">
                <a:solidFill>
                  <a:srgbClr val="000000"/>
                </a:solidFill>
                <a:latin typeface="Cambria"/>
                <a:ea typeface="Cambria"/>
                <a:cs typeface="Cambria"/>
                <a:sym typeface="Cambria"/>
              </a:rPr>
              <a:t>Usually, the conditions are created using the comparison and logical operators</a:t>
            </a:r>
            <a:endParaRPr/>
          </a:p>
          <a:p>
            <a:pPr indent="0" lvl="0" marL="0" marR="0" rtl="0" algn="l">
              <a:lnSpc>
                <a:spcPct val="100000"/>
              </a:lnSpc>
              <a:spcBef>
                <a:spcPts val="900"/>
              </a:spcBef>
              <a:spcAft>
                <a:spcPts val="0"/>
              </a:spcAft>
              <a:buNone/>
            </a:pPr>
            <a:r>
              <a:rPr b="0" i="0" lang="en-US" sz="1000" u="none" cap="none" strike="noStrike">
                <a:solidFill>
                  <a:srgbClr val="000000"/>
                </a:solidFill>
                <a:latin typeface="Consolas"/>
                <a:ea typeface="Consolas"/>
                <a:cs typeface="Consolas"/>
                <a:sym typeface="Consolas"/>
              </a:rPr>
              <a:t>a </a:t>
            </a:r>
            <a:r>
              <a:rPr b="0" i="0" lang="en-US" sz="1000" u="none" cap="none" strike="noStrike">
                <a:solidFill>
                  <a:srgbClr val="666666"/>
                </a:solidFill>
                <a:latin typeface="Consolas"/>
                <a:ea typeface="Consolas"/>
                <a:cs typeface="Consolas"/>
                <a:sym typeface="Consolas"/>
              </a:rPr>
              <a:t>=</a:t>
            </a:r>
            <a:r>
              <a:rPr b="0" i="0" lang="en-US" sz="1000" u="none" cap="none" strike="noStrike">
                <a:solidFill>
                  <a:srgbClr val="000000"/>
                </a:solidFill>
                <a:latin typeface="Consolas"/>
                <a:ea typeface="Consolas"/>
                <a:cs typeface="Consolas"/>
                <a:sym typeface="Consolas"/>
              </a:rPr>
              <a:t> </a:t>
            </a:r>
            <a:r>
              <a:rPr b="0" i="0" lang="en-US" sz="1000" u="none" cap="none" strike="noStrike">
                <a:solidFill>
                  <a:srgbClr val="40A070"/>
                </a:solidFill>
                <a:latin typeface="Consolas"/>
                <a:ea typeface="Consolas"/>
                <a:cs typeface="Consolas"/>
                <a:sym typeface="Consolas"/>
              </a:rPr>
              <a:t>10</a:t>
            </a:r>
            <a:br>
              <a:rPr b="0" i="0" lang="en-US" sz="1000" u="none" cap="none" strike="noStrike">
                <a:solidFill>
                  <a:srgbClr val="000000"/>
                </a:solidFill>
                <a:latin typeface="Cambria"/>
                <a:ea typeface="Cambria"/>
                <a:cs typeface="Cambria"/>
                <a:sym typeface="Cambria"/>
              </a:rPr>
            </a:br>
            <a:r>
              <a:rPr b="0" i="0" lang="en-US" sz="1000" u="none" cap="none" strike="noStrike">
                <a:solidFill>
                  <a:srgbClr val="000000"/>
                </a:solidFill>
                <a:latin typeface="Consolas"/>
                <a:ea typeface="Consolas"/>
                <a:cs typeface="Consolas"/>
                <a:sym typeface="Consolas"/>
              </a:rPr>
              <a:t>b </a:t>
            </a:r>
            <a:r>
              <a:rPr b="0" i="0" lang="en-US" sz="1000" u="none" cap="none" strike="noStrike">
                <a:solidFill>
                  <a:srgbClr val="666666"/>
                </a:solidFill>
                <a:latin typeface="Consolas"/>
                <a:ea typeface="Consolas"/>
                <a:cs typeface="Consolas"/>
                <a:sym typeface="Consolas"/>
              </a:rPr>
              <a:t>=</a:t>
            </a:r>
            <a:r>
              <a:rPr b="0" i="0" lang="en-US" sz="1000" u="none" cap="none" strike="noStrike">
                <a:solidFill>
                  <a:srgbClr val="000000"/>
                </a:solidFill>
                <a:latin typeface="Consolas"/>
                <a:ea typeface="Consolas"/>
                <a:cs typeface="Consolas"/>
                <a:sym typeface="Consolas"/>
              </a:rPr>
              <a:t> </a:t>
            </a:r>
            <a:r>
              <a:rPr b="0" i="0" lang="en-US" sz="1000" u="none" cap="none" strike="noStrike">
                <a:solidFill>
                  <a:srgbClr val="40A070"/>
                </a:solidFill>
                <a:latin typeface="Consolas"/>
                <a:ea typeface="Consolas"/>
                <a:cs typeface="Consolas"/>
                <a:sym typeface="Consolas"/>
              </a:rPr>
              <a:t>20</a:t>
            </a:r>
            <a:br>
              <a:rPr b="0" i="0" lang="en-US" sz="1000" u="none" cap="none" strike="noStrike">
                <a:solidFill>
                  <a:srgbClr val="000000"/>
                </a:solidFill>
                <a:latin typeface="Cambria"/>
                <a:ea typeface="Cambria"/>
                <a:cs typeface="Cambria"/>
                <a:sym typeface="Cambria"/>
              </a:rPr>
            </a:br>
            <a:r>
              <a:rPr b="0" i="0" lang="en-US" sz="1000" u="none" cap="none" strike="noStrike">
                <a:solidFill>
                  <a:srgbClr val="000000"/>
                </a:solidFill>
                <a:latin typeface="Consolas"/>
                <a:ea typeface="Consolas"/>
                <a:cs typeface="Consolas"/>
                <a:sym typeface="Consolas"/>
              </a:rPr>
              <a:t>a</a:t>
            </a:r>
            <a:r>
              <a:rPr b="0" i="0" lang="en-US" sz="1000" u="none" cap="none" strike="noStrike">
                <a:solidFill>
                  <a:srgbClr val="666666"/>
                </a:solidFill>
                <a:latin typeface="Consolas"/>
                <a:ea typeface="Consolas"/>
                <a:cs typeface="Consolas"/>
                <a:sym typeface="Consolas"/>
              </a:rPr>
              <a:t>&lt;</a:t>
            </a:r>
            <a:r>
              <a:rPr b="0" i="0" lang="en-US" sz="1000" u="none" cap="none" strike="noStrike">
                <a:solidFill>
                  <a:srgbClr val="000000"/>
                </a:solidFill>
                <a:latin typeface="Consolas"/>
                <a:ea typeface="Consolas"/>
                <a:cs typeface="Consolas"/>
                <a:sym typeface="Consolas"/>
              </a:rPr>
              <a:t>b</a:t>
            </a:r>
            <a:endParaRPr b="0" i="0" sz="1000" u="none" cap="none" strike="noStrike">
              <a:solidFill>
                <a:srgbClr val="000000"/>
              </a:solidFill>
              <a:latin typeface="Cambria"/>
              <a:ea typeface="Cambria"/>
              <a:cs typeface="Cambria"/>
              <a:sym typeface="Cambria"/>
            </a:endParaRPr>
          </a:p>
          <a:p>
            <a:pPr indent="0" lvl="0" marL="0" marR="0" rtl="0" algn="l">
              <a:lnSpc>
                <a:spcPct val="100000"/>
              </a:lnSpc>
              <a:spcBef>
                <a:spcPts val="1000"/>
              </a:spcBef>
              <a:spcAft>
                <a:spcPts val="0"/>
              </a:spcAft>
              <a:buNone/>
            </a:pPr>
            <a:r>
              <a:rPr b="0" i="0" lang="en-US" sz="1000" u="none" cap="none" strike="noStrike">
                <a:solidFill>
                  <a:srgbClr val="000000"/>
                </a:solidFill>
                <a:latin typeface="Consolas"/>
                <a:ea typeface="Consolas"/>
                <a:cs typeface="Consolas"/>
                <a:sym typeface="Consolas"/>
              </a:rPr>
              <a:t>True</a:t>
            </a:r>
            <a:endParaRPr b="0" i="0" sz="1000" u="none" cap="none" strike="noStrike">
              <a:solidFill>
                <a:srgbClr val="000000"/>
              </a:solidFill>
              <a:latin typeface="Cambria"/>
              <a:ea typeface="Cambria"/>
              <a:cs typeface="Cambria"/>
              <a:sym typeface="Cambria"/>
            </a:endParaRPr>
          </a:p>
          <a:p>
            <a:pPr indent="0" lvl="0" marL="0" marR="0" rtl="0" algn="l">
              <a:lnSpc>
                <a:spcPct val="100000"/>
              </a:lnSpc>
              <a:spcBef>
                <a:spcPts val="1000"/>
              </a:spcBef>
              <a:spcAft>
                <a:spcPts val="0"/>
              </a:spcAft>
              <a:buNone/>
            </a:pPr>
            <a:r>
              <a:rPr b="1" i="0" lang="en-US" sz="1000" u="none" cap="none" strike="noStrike">
                <a:solidFill>
                  <a:srgbClr val="007020"/>
                </a:solidFill>
                <a:latin typeface="Consolas"/>
                <a:ea typeface="Consolas"/>
                <a:cs typeface="Consolas"/>
                <a:sym typeface="Consolas"/>
              </a:rPr>
              <a:t>if</a:t>
            </a:r>
            <a:r>
              <a:rPr b="0" i="0" lang="en-US" sz="1000" u="none" cap="none" strike="noStrike">
                <a:solidFill>
                  <a:srgbClr val="000000"/>
                </a:solidFill>
                <a:latin typeface="Consolas"/>
                <a:ea typeface="Consolas"/>
                <a:cs typeface="Consolas"/>
                <a:sym typeface="Consolas"/>
              </a:rPr>
              <a:t> a</a:t>
            </a:r>
            <a:r>
              <a:rPr b="0" i="0" lang="en-US" sz="1000" u="none" cap="none" strike="noStrike">
                <a:solidFill>
                  <a:srgbClr val="666666"/>
                </a:solidFill>
                <a:latin typeface="Consolas"/>
                <a:ea typeface="Consolas"/>
                <a:cs typeface="Consolas"/>
                <a:sym typeface="Consolas"/>
              </a:rPr>
              <a:t>&lt;</a:t>
            </a:r>
            <a:r>
              <a:rPr b="0" i="0" lang="en-US" sz="1000" u="none" cap="none" strike="noStrike">
                <a:solidFill>
                  <a:srgbClr val="000000"/>
                </a:solidFill>
                <a:latin typeface="Consolas"/>
                <a:ea typeface="Consolas"/>
                <a:cs typeface="Consolas"/>
                <a:sym typeface="Consolas"/>
              </a:rPr>
              <a:t>b:</a:t>
            </a:r>
            <a:br>
              <a:rPr b="0" i="0" lang="en-US" sz="1000" u="none" cap="none" strike="noStrike">
                <a:solidFill>
                  <a:srgbClr val="000000"/>
                </a:solidFill>
                <a:latin typeface="Cambria"/>
                <a:ea typeface="Cambria"/>
                <a:cs typeface="Cambria"/>
                <a:sym typeface="Cambria"/>
              </a:rPr>
            </a:br>
            <a:r>
              <a:rPr b="0" i="0" lang="en-US" sz="1000" u="none" cap="none" strike="noStrike">
                <a:solidFill>
                  <a:srgbClr val="000000"/>
                </a:solidFill>
                <a:latin typeface="Consolas"/>
                <a:ea typeface="Consolas"/>
                <a:cs typeface="Consolas"/>
                <a:sym typeface="Consolas"/>
              </a:rPr>
              <a:t>    print(</a:t>
            </a:r>
            <a:r>
              <a:rPr b="0" i="0" lang="en-US" sz="1000" u="none" cap="none" strike="noStrike">
                <a:solidFill>
                  <a:srgbClr val="4070A0"/>
                </a:solidFill>
                <a:latin typeface="Consolas"/>
                <a:ea typeface="Consolas"/>
                <a:cs typeface="Consolas"/>
                <a:sym typeface="Consolas"/>
              </a:rPr>
              <a:t>"a is lesser than b"</a:t>
            </a:r>
            <a:r>
              <a:rPr b="0" i="0" lang="en-US" sz="1000" u="none" cap="none" strike="noStrike">
                <a:solidFill>
                  <a:srgbClr val="000000"/>
                </a:solidFill>
                <a:latin typeface="Consolas"/>
                <a:ea typeface="Consolas"/>
                <a:cs typeface="Consolas"/>
                <a:sym typeface="Consolas"/>
              </a:rPr>
              <a:t>)</a:t>
            </a:r>
            <a:endParaRPr b="0" i="0" sz="1000" u="none" cap="none" strike="noStrike">
              <a:solidFill>
                <a:srgbClr val="000000"/>
              </a:solidFill>
              <a:latin typeface="Cambria"/>
              <a:ea typeface="Cambria"/>
              <a:cs typeface="Cambria"/>
              <a:sym typeface="Cambria"/>
            </a:endParaRPr>
          </a:p>
          <a:p>
            <a:pPr indent="0" lvl="0" marL="0" marR="0" rtl="0" algn="l">
              <a:lnSpc>
                <a:spcPct val="100000"/>
              </a:lnSpc>
              <a:spcBef>
                <a:spcPts val="1000"/>
              </a:spcBef>
              <a:spcAft>
                <a:spcPts val="0"/>
              </a:spcAft>
              <a:buNone/>
            </a:pPr>
            <a:r>
              <a:rPr b="0" i="0" lang="en-US" sz="1000" u="none" cap="none" strike="noStrike">
                <a:solidFill>
                  <a:srgbClr val="000000"/>
                </a:solidFill>
                <a:latin typeface="Consolas"/>
                <a:ea typeface="Consolas"/>
                <a:cs typeface="Consolas"/>
                <a:sym typeface="Consolas"/>
              </a:rPr>
              <a:t>a is lesser than b </a:t>
            </a:r>
            <a:endParaRPr b="0" i="0" sz="1000" u="none" cap="none" strike="noStrike">
              <a:solidFill>
                <a:srgbClr val="000000"/>
              </a:solidFill>
              <a:latin typeface="Cambria"/>
              <a:ea typeface="Cambria"/>
              <a:cs typeface="Cambria"/>
              <a:sym typeface="Cambria"/>
            </a:endParaRPr>
          </a:p>
        </p:txBody>
      </p:sp>
      <p:sp>
        <p:nvSpPr>
          <p:cNvPr id="72" name="Google Shape;72;p3"/>
          <p:cNvSpPr txBox="1"/>
          <p:nvPr/>
        </p:nvSpPr>
        <p:spPr>
          <a:xfrm>
            <a:off x="96300" y="2454650"/>
            <a:ext cx="8951400" cy="1595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4F81BD"/>
              </a:solidFill>
              <a:latin typeface="Calibri"/>
              <a:ea typeface="Calibri"/>
              <a:cs typeface="Calibri"/>
              <a:sym typeface="Calibri"/>
            </a:endParaRPr>
          </a:p>
        </p:txBody>
      </p:sp>
      <p:sp>
        <p:nvSpPr>
          <p:cNvPr id="73" name="Google Shape;73;p3"/>
          <p:cNvSpPr txBox="1"/>
          <p:nvPr/>
        </p:nvSpPr>
        <p:spPr>
          <a:xfrm>
            <a:off x="2893175" y="508700"/>
            <a:ext cx="3000000" cy="556091"/>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highlight>
                  <a:schemeClr val="lt1"/>
                </a:highlight>
                <a:latin typeface="Roboto"/>
                <a:ea typeface="Roboto"/>
                <a:cs typeface="Roboto"/>
                <a:sym typeface="Roboto"/>
              </a:rPr>
              <a:t>If statement</a:t>
            </a:r>
            <a:endParaRPr b="0" i="0" sz="24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4"/>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79" name="Google Shape;79;p4"/>
          <p:cNvPicPr preferRelativeResize="0"/>
          <p:nvPr/>
        </p:nvPicPr>
        <p:blipFill rotWithShape="1">
          <a:blip r:embed="rId4">
            <a:alphaModFix/>
          </a:blip>
          <a:srcRect b="0" l="0" r="4341" t="6829"/>
          <a:stretch/>
        </p:blipFill>
        <p:spPr>
          <a:xfrm>
            <a:off x="8285250" y="193900"/>
            <a:ext cx="858750" cy="479575"/>
          </a:xfrm>
          <a:prstGeom prst="rect">
            <a:avLst/>
          </a:prstGeom>
          <a:noFill/>
          <a:ln>
            <a:noFill/>
          </a:ln>
        </p:spPr>
      </p:pic>
      <p:sp>
        <p:nvSpPr>
          <p:cNvPr id="80" name="Google Shape;80;p4"/>
          <p:cNvSpPr txBox="1"/>
          <p:nvPr/>
        </p:nvSpPr>
        <p:spPr>
          <a:xfrm>
            <a:off x="45675" y="193900"/>
            <a:ext cx="9144000" cy="5017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Cambria"/>
              <a:ea typeface="Cambria"/>
              <a:cs typeface="Cambria"/>
              <a:sym typeface="Cambria"/>
            </a:endParaRPr>
          </a:p>
        </p:txBody>
      </p:sp>
      <p:sp>
        <p:nvSpPr>
          <p:cNvPr id="81" name="Google Shape;81;p4"/>
          <p:cNvSpPr txBox="1"/>
          <p:nvPr/>
        </p:nvSpPr>
        <p:spPr>
          <a:xfrm>
            <a:off x="137969" y="264170"/>
            <a:ext cx="6400800" cy="15409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Cambria"/>
                <a:ea typeface="Cambria"/>
                <a:cs typeface="Cambria"/>
                <a:sym typeface="Cambria"/>
              </a:rPr>
              <a:t>What happens if the condition we provided in the if statement is not true</a:t>
            </a:r>
            <a:endParaRPr/>
          </a:p>
          <a:p>
            <a:pPr indent="0" lvl="0" marL="0" marR="0" rtl="0" algn="l">
              <a:lnSpc>
                <a:spcPct val="100000"/>
              </a:lnSpc>
              <a:spcBef>
                <a:spcPts val="900"/>
              </a:spcBef>
              <a:spcAft>
                <a:spcPts val="0"/>
              </a:spcAft>
              <a:buNone/>
            </a:pPr>
            <a:r>
              <a:rPr b="1" i="0" lang="en-US" sz="1100" u="none" cap="none" strike="noStrike">
                <a:solidFill>
                  <a:srgbClr val="007020"/>
                </a:solidFill>
                <a:latin typeface="Consolas"/>
                <a:ea typeface="Consolas"/>
                <a:cs typeface="Consolas"/>
                <a:sym typeface="Consolas"/>
              </a:rPr>
              <a:t>if</a:t>
            </a:r>
            <a:r>
              <a:rPr b="0" i="0" lang="en-US" sz="1100" u="none" cap="none" strike="noStrike">
                <a:solidFill>
                  <a:srgbClr val="000000"/>
                </a:solidFill>
                <a:latin typeface="Consolas"/>
                <a:ea typeface="Consolas"/>
                <a:cs typeface="Consolas"/>
                <a:sym typeface="Consolas"/>
              </a:rPr>
              <a:t> a</a:t>
            </a:r>
            <a:r>
              <a:rPr b="0" i="0" lang="en-US" sz="1100" u="none" cap="none" strike="noStrike">
                <a:solidFill>
                  <a:srgbClr val="666666"/>
                </a:solidFill>
                <a:latin typeface="Consolas"/>
                <a:ea typeface="Consolas"/>
                <a:cs typeface="Consolas"/>
                <a:sym typeface="Consolas"/>
              </a:rPr>
              <a:t>&gt;</a:t>
            </a:r>
            <a:r>
              <a:rPr b="0" i="0" lang="en-US" sz="1100" u="none" cap="none" strike="noStrike">
                <a:solidFill>
                  <a:srgbClr val="000000"/>
                </a:solidFill>
                <a:latin typeface="Consolas"/>
                <a:ea typeface="Consolas"/>
                <a:cs typeface="Consolas"/>
                <a:sym typeface="Consolas"/>
              </a:rPr>
              <a:t>b:</a:t>
            </a:r>
            <a:br>
              <a:rPr b="0" i="0" lang="en-US" sz="1200" u="none" cap="none" strike="noStrike">
                <a:solidFill>
                  <a:srgbClr val="000000"/>
                </a:solidFill>
                <a:latin typeface="Cambria"/>
                <a:ea typeface="Cambria"/>
                <a:cs typeface="Cambria"/>
                <a:sym typeface="Cambria"/>
              </a:rPr>
            </a:br>
            <a:r>
              <a:rPr b="0" i="0" lang="en-US" sz="1100" u="none" cap="none" strike="noStrike">
                <a:solidFill>
                  <a:srgbClr val="000000"/>
                </a:solidFill>
                <a:latin typeface="Consolas"/>
                <a:ea typeface="Consolas"/>
                <a:cs typeface="Consolas"/>
                <a:sym typeface="Consolas"/>
              </a:rPr>
              <a:t>    print(</a:t>
            </a:r>
            <a:r>
              <a:rPr b="0" i="0" lang="en-US" sz="1100" u="none" cap="none" strike="noStrike">
                <a:solidFill>
                  <a:srgbClr val="4070A0"/>
                </a:solidFill>
                <a:latin typeface="Consolas"/>
                <a:ea typeface="Consolas"/>
                <a:cs typeface="Consolas"/>
                <a:sym typeface="Consolas"/>
              </a:rPr>
              <a:t>"a is lesser than b"</a:t>
            </a:r>
            <a:r>
              <a:rPr b="0" i="0" lang="en-US" sz="1100" u="none" cap="none" strike="noStrike">
                <a:solidFill>
                  <a:srgbClr val="000000"/>
                </a:solidFill>
                <a:latin typeface="Consolas"/>
                <a:ea typeface="Consolas"/>
                <a:cs typeface="Consolas"/>
                <a:sym typeface="Consolas"/>
              </a:rPr>
              <a:t>)</a:t>
            </a:r>
            <a:endParaRPr b="0" i="0" sz="1200" u="none" cap="none" strike="noStrike">
              <a:solidFill>
                <a:srgbClr val="000000"/>
              </a:solidFill>
              <a:latin typeface="Cambria"/>
              <a:ea typeface="Cambria"/>
              <a:cs typeface="Cambria"/>
              <a:sym typeface="Cambria"/>
            </a:endParaRPr>
          </a:p>
          <a:p>
            <a:pPr indent="0" lvl="0" marL="0" marR="0" rtl="0" algn="l">
              <a:lnSpc>
                <a:spcPct val="100000"/>
              </a:lnSpc>
              <a:spcBef>
                <a:spcPts val="1000"/>
              </a:spcBef>
              <a:spcAft>
                <a:spcPts val="0"/>
              </a:spcAft>
              <a:buNone/>
            </a:pPr>
            <a:r>
              <a:rPr b="0" i="0" lang="en-US" sz="1200" u="none" cap="none" strike="noStrike">
                <a:solidFill>
                  <a:srgbClr val="000000"/>
                </a:solidFill>
                <a:latin typeface="Cambria"/>
                <a:ea typeface="Cambria"/>
                <a:cs typeface="Cambria"/>
                <a:sym typeface="Cambria"/>
              </a:rPr>
              <a:t>We print nothing because the block of code inside the if statement (the indented part is not executed). This brings us to our next use condition flow statement </a:t>
            </a:r>
            <a:r>
              <a:rPr b="1" i="0" lang="en-US" sz="1200" u="none" cap="none" strike="noStrike">
                <a:solidFill>
                  <a:srgbClr val="000000"/>
                </a:solidFill>
                <a:latin typeface="Cambria"/>
                <a:ea typeface="Cambria"/>
                <a:cs typeface="Cambria"/>
                <a:sym typeface="Cambria"/>
              </a:rPr>
              <a:t>If Else</a:t>
            </a:r>
            <a:endParaRPr/>
          </a:p>
          <a:p>
            <a:pPr indent="0" lvl="0" marL="0" marR="0" rtl="0" algn="l">
              <a:lnSpc>
                <a:spcPct val="100000"/>
              </a:lnSpc>
              <a:spcBef>
                <a:spcPts val="1000"/>
              </a:spcBef>
              <a:spcAft>
                <a:spcPts val="0"/>
              </a:spcAft>
              <a:buNone/>
            </a:pPr>
            <a:r>
              <a:t/>
            </a:r>
            <a:endParaRPr b="1" i="0" sz="1200" u="none" cap="none" strike="noStrike">
              <a:solidFill>
                <a:srgbClr val="000000"/>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5"/>
          <p:cNvPicPr preferRelativeResize="0"/>
          <p:nvPr/>
        </p:nvPicPr>
        <p:blipFill rotWithShape="1">
          <a:blip r:embed="rId3">
            <a:alphaModFix/>
          </a:blip>
          <a:srcRect b="0" l="0" r="4341" t="6829"/>
          <a:stretch/>
        </p:blipFill>
        <p:spPr>
          <a:xfrm>
            <a:off x="8285250" y="193900"/>
            <a:ext cx="858750" cy="479575"/>
          </a:xfrm>
          <a:prstGeom prst="rect">
            <a:avLst/>
          </a:prstGeom>
          <a:noFill/>
          <a:ln>
            <a:noFill/>
          </a:ln>
        </p:spPr>
      </p:pic>
      <p:sp>
        <p:nvSpPr>
          <p:cNvPr id="87" name="Google Shape;87;p5"/>
          <p:cNvSpPr txBox="1"/>
          <p:nvPr/>
        </p:nvSpPr>
        <p:spPr>
          <a:xfrm>
            <a:off x="45675" y="420250"/>
            <a:ext cx="8899500" cy="677595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C5ADB"/>
                </a:solidFill>
                <a:latin typeface="Roboto"/>
                <a:ea typeface="Roboto"/>
                <a:cs typeface="Roboto"/>
                <a:sym typeface="Roboto"/>
              </a:rPr>
              <a:t>If Else statement :</a:t>
            </a:r>
            <a:endParaRPr/>
          </a:p>
          <a:p>
            <a:pPr indent="0" lvl="0" marL="0" marR="0" rtl="0" algn="l">
              <a:lnSpc>
                <a:spcPct val="100000"/>
              </a:lnSpc>
              <a:spcBef>
                <a:spcPts val="900"/>
              </a:spcBef>
              <a:spcAft>
                <a:spcPts val="0"/>
              </a:spcAft>
              <a:buNone/>
            </a:pPr>
            <a:r>
              <a:rPr b="0" i="0" lang="en-US" sz="1100" u="none" cap="none" strike="noStrike">
                <a:solidFill>
                  <a:srgbClr val="000000"/>
                </a:solidFill>
                <a:latin typeface="Cambria"/>
                <a:ea typeface="Cambria"/>
                <a:cs typeface="Cambria"/>
                <a:sym typeface="Cambria"/>
              </a:rPr>
              <a:t>We can have </a:t>
            </a:r>
            <a:r>
              <a:rPr b="0" i="0" lang="en-US" sz="1100" u="none" cap="none" strike="noStrike">
                <a:solidFill>
                  <a:srgbClr val="000000"/>
                </a:solidFill>
                <a:latin typeface="Consolas"/>
                <a:ea typeface="Consolas"/>
                <a:cs typeface="Consolas"/>
                <a:sym typeface="Consolas"/>
              </a:rPr>
              <a:t>if else blocks</a:t>
            </a:r>
            <a:r>
              <a:rPr b="0" i="0" lang="en-US" sz="1100" u="none" cap="none" strike="noStrike">
                <a:solidFill>
                  <a:srgbClr val="000000"/>
                </a:solidFill>
                <a:latin typeface="Cambria"/>
                <a:ea typeface="Cambria"/>
                <a:cs typeface="Cambria"/>
                <a:sym typeface="Cambria"/>
              </a:rPr>
              <a:t> if we want some operation to be done if the condition in the if returns false</a:t>
            </a:r>
            <a:endParaRPr/>
          </a:p>
          <a:p>
            <a:pPr indent="0" lvl="0" marL="0" marR="0" rtl="0" algn="l">
              <a:lnSpc>
                <a:spcPct val="100000"/>
              </a:lnSpc>
              <a:spcBef>
                <a:spcPts val="1800"/>
              </a:spcBef>
              <a:spcAft>
                <a:spcPts val="0"/>
              </a:spcAft>
              <a:buNone/>
            </a:pPr>
            <a:r>
              <a:rPr b="0" i="0" lang="en-US" sz="1000" u="none" cap="none" strike="noStrike">
                <a:solidFill>
                  <a:srgbClr val="000000"/>
                </a:solidFill>
                <a:latin typeface="Consolas"/>
                <a:ea typeface="Consolas"/>
                <a:cs typeface="Consolas"/>
                <a:sym typeface="Consolas"/>
              </a:rPr>
              <a:t>a </a:t>
            </a:r>
            <a:r>
              <a:rPr b="0" i="0" lang="en-US" sz="1000" u="none" cap="none" strike="noStrike">
                <a:solidFill>
                  <a:srgbClr val="666666"/>
                </a:solidFill>
                <a:latin typeface="Consolas"/>
                <a:ea typeface="Consolas"/>
                <a:cs typeface="Consolas"/>
                <a:sym typeface="Consolas"/>
              </a:rPr>
              <a:t>=</a:t>
            </a:r>
            <a:r>
              <a:rPr b="0" i="0" lang="en-US" sz="1000" u="none" cap="none" strike="noStrike">
                <a:solidFill>
                  <a:srgbClr val="000000"/>
                </a:solidFill>
                <a:latin typeface="Consolas"/>
                <a:ea typeface="Consolas"/>
                <a:cs typeface="Consolas"/>
                <a:sym typeface="Consolas"/>
              </a:rPr>
              <a:t> </a:t>
            </a:r>
            <a:r>
              <a:rPr b="0" i="0" lang="en-US" sz="1000" u="none" cap="none" strike="noStrike">
                <a:solidFill>
                  <a:srgbClr val="40A070"/>
                </a:solidFill>
                <a:latin typeface="Consolas"/>
                <a:ea typeface="Consolas"/>
                <a:cs typeface="Consolas"/>
                <a:sym typeface="Consolas"/>
              </a:rPr>
              <a:t>10</a:t>
            </a:r>
            <a:br>
              <a:rPr b="0" i="0" lang="en-US" sz="1000" u="none" cap="none" strike="noStrike">
                <a:solidFill>
                  <a:srgbClr val="000000"/>
                </a:solidFill>
                <a:latin typeface="Cambria"/>
                <a:ea typeface="Cambria"/>
                <a:cs typeface="Cambria"/>
                <a:sym typeface="Cambria"/>
              </a:rPr>
            </a:br>
            <a:r>
              <a:rPr b="0" i="0" lang="en-US" sz="1000" u="none" cap="none" strike="noStrike">
                <a:solidFill>
                  <a:srgbClr val="000000"/>
                </a:solidFill>
                <a:latin typeface="Consolas"/>
                <a:ea typeface="Consolas"/>
                <a:cs typeface="Consolas"/>
                <a:sym typeface="Consolas"/>
              </a:rPr>
              <a:t>b </a:t>
            </a:r>
            <a:r>
              <a:rPr b="0" i="0" lang="en-US" sz="1000" u="none" cap="none" strike="noStrike">
                <a:solidFill>
                  <a:srgbClr val="666666"/>
                </a:solidFill>
                <a:latin typeface="Consolas"/>
                <a:ea typeface="Consolas"/>
                <a:cs typeface="Consolas"/>
                <a:sym typeface="Consolas"/>
              </a:rPr>
              <a:t>=</a:t>
            </a:r>
            <a:r>
              <a:rPr b="0" i="0" lang="en-US" sz="1000" u="none" cap="none" strike="noStrike">
                <a:solidFill>
                  <a:srgbClr val="000000"/>
                </a:solidFill>
                <a:latin typeface="Consolas"/>
                <a:ea typeface="Consolas"/>
                <a:cs typeface="Consolas"/>
                <a:sym typeface="Consolas"/>
              </a:rPr>
              <a:t> </a:t>
            </a:r>
            <a:r>
              <a:rPr b="0" i="0" lang="en-US" sz="1000" u="none" cap="none" strike="noStrike">
                <a:solidFill>
                  <a:srgbClr val="40A070"/>
                </a:solidFill>
                <a:latin typeface="Consolas"/>
                <a:ea typeface="Consolas"/>
                <a:cs typeface="Consolas"/>
                <a:sym typeface="Consolas"/>
              </a:rPr>
              <a:t>20</a:t>
            </a:r>
            <a:br>
              <a:rPr b="0" i="0" lang="en-US" sz="1000" u="none" cap="none" strike="noStrike">
                <a:solidFill>
                  <a:srgbClr val="000000"/>
                </a:solidFill>
                <a:latin typeface="Cambria"/>
                <a:ea typeface="Cambria"/>
                <a:cs typeface="Cambria"/>
                <a:sym typeface="Cambria"/>
              </a:rPr>
            </a:br>
            <a:r>
              <a:rPr b="1" i="0" lang="en-US" sz="1000" u="none" cap="none" strike="noStrike">
                <a:solidFill>
                  <a:srgbClr val="007020"/>
                </a:solidFill>
                <a:latin typeface="Consolas"/>
                <a:ea typeface="Consolas"/>
                <a:cs typeface="Consolas"/>
                <a:sym typeface="Consolas"/>
              </a:rPr>
              <a:t>if</a:t>
            </a:r>
            <a:r>
              <a:rPr b="0" i="0" lang="en-US" sz="1000" u="none" cap="none" strike="noStrike">
                <a:solidFill>
                  <a:srgbClr val="000000"/>
                </a:solidFill>
                <a:latin typeface="Consolas"/>
                <a:ea typeface="Consolas"/>
                <a:cs typeface="Consolas"/>
                <a:sym typeface="Consolas"/>
              </a:rPr>
              <a:t> a</a:t>
            </a:r>
            <a:r>
              <a:rPr b="0" i="0" lang="en-US" sz="1000" u="none" cap="none" strike="noStrike">
                <a:solidFill>
                  <a:srgbClr val="666666"/>
                </a:solidFill>
                <a:latin typeface="Consolas"/>
                <a:ea typeface="Consolas"/>
                <a:cs typeface="Consolas"/>
                <a:sym typeface="Consolas"/>
              </a:rPr>
              <a:t>&lt;</a:t>
            </a:r>
            <a:r>
              <a:rPr b="0" i="0" lang="en-US" sz="1000" u="none" cap="none" strike="noStrike">
                <a:solidFill>
                  <a:srgbClr val="000000"/>
                </a:solidFill>
                <a:latin typeface="Consolas"/>
                <a:ea typeface="Consolas"/>
                <a:cs typeface="Consolas"/>
                <a:sym typeface="Consolas"/>
              </a:rPr>
              <a:t>b:</a:t>
            </a:r>
            <a:br>
              <a:rPr b="0" i="0" lang="en-US" sz="1000" u="none" cap="none" strike="noStrike">
                <a:solidFill>
                  <a:srgbClr val="000000"/>
                </a:solidFill>
                <a:latin typeface="Cambria"/>
                <a:ea typeface="Cambria"/>
                <a:cs typeface="Cambria"/>
                <a:sym typeface="Cambria"/>
              </a:rPr>
            </a:br>
            <a:r>
              <a:rPr b="0" i="0" lang="en-US" sz="1000" u="none" cap="none" strike="noStrike">
                <a:solidFill>
                  <a:srgbClr val="000000"/>
                </a:solidFill>
                <a:latin typeface="Consolas"/>
                <a:ea typeface="Consolas"/>
                <a:cs typeface="Consolas"/>
                <a:sym typeface="Consolas"/>
              </a:rPr>
              <a:t>    print(</a:t>
            </a:r>
            <a:r>
              <a:rPr b="0" i="0" lang="en-US" sz="1000" u="none" cap="none" strike="noStrike">
                <a:solidFill>
                  <a:srgbClr val="4070A0"/>
                </a:solidFill>
                <a:latin typeface="Consolas"/>
                <a:ea typeface="Consolas"/>
                <a:cs typeface="Consolas"/>
                <a:sym typeface="Consolas"/>
              </a:rPr>
              <a:t>"a is lesser than b"</a:t>
            </a:r>
            <a:r>
              <a:rPr b="0" i="0" lang="en-US" sz="1000" u="none" cap="none" strike="noStrike">
                <a:solidFill>
                  <a:srgbClr val="000000"/>
                </a:solidFill>
                <a:latin typeface="Consolas"/>
                <a:ea typeface="Consolas"/>
                <a:cs typeface="Consolas"/>
                <a:sym typeface="Consolas"/>
              </a:rPr>
              <a:t>)</a:t>
            </a:r>
            <a:br>
              <a:rPr b="0" i="0" lang="en-US" sz="1000" u="none" cap="none" strike="noStrike">
                <a:solidFill>
                  <a:srgbClr val="000000"/>
                </a:solidFill>
                <a:latin typeface="Cambria"/>
                <a:ea typeface="Cambria"/>
                <a:cs typeface="Cambria"/>
                <a:sym typeface="Cambria"/>
              </a:rPr>
            </a:br>
            <a:r>
              <a:rPr b="1" i="0" lang="en-US" sz="1000" u="none" cap="none" strike="noStrike">
                <a:solidFill>
                  <a:srgbClr val="007020"/>
                </a:solidFill>
                <a:latin typeface="Consolas"/>
                <a:ea typeface="Consolas"/>
                <a:cs typeface="Consolas"/>
                <a:sym typeface="Consolas"/>
              </a:rPr>
              <a:t>else</a:t>
            </a:r>
            <a:r>
              <a:rPr b="0" i="0" lang="en-US" sz="1000" u="none" cap="none" strike="noStrike">
                <a:solidFill>
                  <a:srgbClr val="000000"/>
                </a:solidFill>
                <a:latin typeface="Consolas"/>
                <a:ea typeface="Consolas"/>
                <a:cs typeface="Consolas"/>
                <a:sym typeface="Consolas"/>
              </a:rPr>
              <a:t>:</a:t>
            </a:r>
            <a:br>
              <a:rPr b="0" i="0" lang="en-US" sz="1000" u="none" cap="none" strike="noStrike">
                <a:solidFill>
                  <a:srgbClr val="000000"/>
                </a:solidFill>
                <a:latin typeface="Cambria"/>
                <a:ea typeface="Cambria"/>
                <a:cs typeface="Cambria"/>
                <a:sym typeface="Cambria"/>
              </a:rPr>
            </a:br>
            <a:r>
              <a:rPr b="0" i="0" lang="en-US" sz="1000" u="none" cap="none" strike="noStrike">
                <a:solidFill>
                  <a:srgbClr val="000000"/>
                </a:solidFill>
                <a:latin typeface="Consolas"/>
                <a:ea typeface="Consolas"/>
                <a:cs typeface="Consolas"/>
                <a:sym typeface="Consolas"/>
              </a:rPr>
              <a:t>    print(</a:t>
            </a:r>
            <a:r>
              <a:rPr b="0" i="0" lang="en-US" sz="1000" u="none" cap="none" strike="noStrike">
                <a:solidFill>
                  <a:srgbClr val="4070A0"/>
                </a:solidFill>
                <a:latin typeface="Consolas"/>
                <a:ea typeface="Consolas"/>
                <a:cs typeface="Consolas"/>
                <a:sym typeface="Consolas"/>
              </a:rPr>
              <a:t>"b is lesser than a"</a:t>
            </a:r>
            <a:r>
              <a:rPr b="0" i="0" lang="en-US" sz="1000" u="none" cap="none" strike="noStrike">
                <a:solidFill>
                  <a:srgbClr val="000000"/>
                </a:solidFill>
                <a:latin typeface="Consolas"/>
                <a:ea typeface="Consolas"/>
                <a:cs typeface="Consolas"/>
                <a:sym typeface="Consolas"/>
              </a:rPr>
              <a:t>)</a:t>
            </a:r>
            <a:endParaRPr b="0" i="0" sz="1000" u="none" cap="none" strike="noStrike">
              <a:solidFill>
                <a:srgbClr val="000000"/>
              </a:solidFill>
              <a:latin typeface="Cambria"/>
              <a:ea typeface="Cambria"/>
              <a:cs typeface="Cambria"/>
              <a:sym typeface="Cambria"/>
            </a:endParaRPr>
          </a:p>
          <a:p>
            <a:pPr indent="0" lvl="0" marL="0" marR="0" rtl="0" algn="l">
              <a:lnSpc>
                <a:spcPct val="100000"/>
              </a:lnSpc>
              <a:spcBef>
                <a:spcPts val="900"/>
              </a:spcBef>
              <a:spcAft>
                <a:spcPts val="0"/>
              </a:spcAft>
              <a:buNone/>
            </a:pPr>
            <a:r>
              <a:rPr b="0" i="0" lang="en-US" sz="1000" u="none" cap="none" strike="noStrike">
                <a:solidFill>
                  <a:srgbClr val="000000"/>
                </a:solidFill>
                <a:latin typeface="Consolas"/>
                <a:ea typeface="Consolas"/>
                <a:cs typeface="Consolas"/>
                <a:sym typeface="Consolas"/>
              </a:rPr>
              <a:t>a is lesser than b</a:t>
            </a:r>
            <a:endParaRPr/>
          </a:p>
          <a:p>
            <a:pPr indent="0" lvl="0" marL="0" marR="0" rtl="0" algn="l">
              <a:lnSpc>
                <a:spcPct val="100000"/>
              </a:lnSpc>
              <a:spcBef>
                <a:spcPts val="1000"/>
              </a:spcBef>
              <a:spcAft>
                <a:spcPts val="0"/>
              </a:spcAft>
              <a:buNone/>
            </a:pPr>
            <a:r>
              <a:rPr b="0" i="0" lang="en-US" sz="1000" u="none" cap="none" strike="noStrike">
                <a:solidFill>
                  <a:srgbClr val="000000"/>
                </a:solidFill>
                <a:latin typeface="Consolas"/>
                <a:ea typeface="Consolas"/>
                <a:cs typeface="Consolas"/>
                <a:sym typeface="Consolas"/>
              </a:rPr>
              <a:t>a </a:t>
            </a:r>
            <a:r>
              <a:rPr b="0" i="0" lang="en-US" sz="1000" u="none" cap="none" strike="noStrike">
                <a:solidFill>
                  <a:srgbClr val="666666"/>
                </a:solidFill>
                <a:latin typeface="Consolas"/>
                <a:ea typeface="Consolas"/>
                <a:cs typeface="Consolas"/>
                <a:sym typeface="Consolas"/>
              </a:rPr>
              <a:t>=</a:t>
            </a:r>
            <a:r>
              <a:rPr b="0" i="0" lang="en-US" sz="1000" u="none" cap="none" strike="noStrike">
                <a:solidFill>
                  <a:srgbClr val="000000"/>
                </a:solidFill>
                <a:latin typeface="Consolas"/>
                <a:ea typeface="Consolas"/>
                <a:cs typeface="Consolas"/>
                <a:sym typeface="Consolas"/>
              </a:rPr>
              <a:t> </a:t>
            </a:r>
            <a:r>
              <a:rPr b="0" i="0" lang="en-US" sz="1000" u="none" cap="none" strike="noStrike">
                <a:solidFill>
                  <a:srgbClr val="40A070"/>
                </a:solidFill>
                <a:latin typeface="Consolas"/>
                <a:ea typeface="Consolas"/>
                <a:cs typeface="Consolas"/>
                <a:sym typeface="Consolas"/>
              </a:rPr>
              <a:t>100</a:t>
            </a:r>
            <a:br>
              <a:rPr b="0" i="0" lang="en-US" sz="1000" u="none" cap="none" strike="noStrike">
                <a:solidFill>
                  <a:srgbClr val="000000"/>
                </a:solidFill>
                <a:latin typeface="Cambria"/>
                <a:ea typeface="Cambria"/>
                <a:cs typeface="Cambria"/>
                <a:sym typeface="Cambria"/>
              </a:rPr>
            </a:br>
            <a:r>
              <a:rPr b="0" i="0" lang="en-US" sz="1000" u="none" cap="none" strike="noStrike">
                <a:solidFill>
                  <a:srgbClr val="000000"/>
                </a:solidFill>
                <a:latin typeface="Consolas"/>
                <a:ea typeface="Consolas"/>
                <a:cs typeface="Consolas"/>
                <a:sym typeface="Consolas"/>
              </a:rPr>
              <a:t>b </a:t>
            </a:r>
            <a:r>
              <a:rPr b="0" i="0" lang="en-US" sz="1000" u="none" cap="none" strike="noStrike">
                <a:solidFill>
                  <a:srgbClr val="666666"/>
                </a:solidFill>
                <a:latin typeface="Consolas"/>
                <a:ea typeface="Consolas"/>
                <a:cs typeface="Consolas"/>
                <a:sym typeface="Consolas"/>
              </a:rPr>
              <a:t>=</a:t>
            </a:r>
            <a:r>
              <a:rPr b="0" i="0" lang="en-US" sz="1000" u="none" cap="none" strike="noStrike">
                <a:solidFill>
                  <a:srgbClr val="000000"/>
                </a:solidFill>
                <a:latin typeface="Consolas"/>
                <a:ea typeface="Consolas"/>
                <a:cs typeface="Consolas"/>
                <a:sym typeface="Consolas"/>
              </a:rPr>
              <a:t> </a:t>
            </a:r>
            <a:r>
              <a:rPr b="0" i="0" lang="en-US" sz="1000" u="none" cap="none" strike="noStrike">
                <a:solidFill>
                  <a:srgbClr val="40A070"/>
                </a:solidFill>
                <a:latin typeface="Consolas"/>
                <a:ea typeface="Consolas"/>
                <a:cs typeface="Consolas"/>
                <a:sym typeface="Consolas"/>
              </a:rPr>
              <a:t>20</a:t>
            </a:r>
            <a:br>
              <a:rPr b="0" i="0" lang="en-US" sz="1000" u="none" cap="none" strike="noStrike">
                <a:solidFill>
                  <a:srgbClr val="000000"/>
                </a:solidFill>
                <a:latin typeface="Cambria"/>
                <a:ea typeface="Cambria"/>
                <a:cs typeface="Cambria"/>
                <a:sym typeface="Cambria"/>
              </a:rPr>
            </a:br>
            <a:r>
              <a:rPr b="1" i="0" lang="en-US" sz="1000" u="none" cap="none" strike="noStrike">
                <a:solidFill>
                  <a:srgbClr val="007020"/>
                </a:solidFill>
                <a:latin typeface="Consolas"/>
                <a:ea typeface="Consolas"/>
                <a:cs typeface="Consolas"/>
                <a:sym typeface="Consolas"/>
              </a:rPr>
              <a:t>if</a:t>
            </a:r>
            <a:r>
              <a:rPr b="0" i="0" lang="en-US" sz="1000" u="none" cap="none" strike="noStrike">
                <a:solidFill>
                  <a:srgbClr val="000000"/>
                </a:solidFill>
                <a:latin typeface="Consolas"/>
                <a:ea typeface="Consolas"/>
                <a:cs typeface="Consolas"/>
                <a:sym typeface="Consolas"/>
              </a:rPr>
              <a:t> a</a:t>
            </a:r>
            <a:r>
              <a:rPr b="0" i="0" lang="en-US" sz="1000" u="none" cap="none" strike="noStrike">
                <a:solidFill>
                  <a:srgbClr val="666666"/>
                </a:solidFill>
                <a:latin typeface="Consolas"/>
                <a:ea typeface="Consolas"/>
                <a:cs typeface="Consolas"/>
                <a:sym typeface="Consolas"/>
              </a:rPr>
              <a:t>&lt;</a:t>
            </a:r>
            <a:r>
              <a:rPr b="0" i="0" lang="en-US" sz="1000" u="none" cap="none" strike="noStrike">
                <a:solidFill>
                  <a:srgbClr val="000000"/>
                </a:solidFill>
                <a:latin typeface="Consolas"/>
                <a:ea typeface="Consolas"/>
                <a:cs typeface="Consolas"/>
                <a:sym typeface="Consolas"/>
              </a:rPr>
              <a:t>b:</a:t>
            </a:r>
            <a:br>
              <a:rPr b="0" i="0" lang="en-US" sz="1000" u="none" cap="none" strike="noStrike">
                <a:solidFill>
                  <a:srgbClr val="000000"/>
                </a:solidFill>
                <a:latin typeface="Cambria"/>
                <a:ea typeface="Cambria"/>
                <a:cs typeface="Cambria"/>
                <a:sym typeface="Cambria"/>
              </a:rPr>
            </a:br>
            <a:r>
              <a:rPr b="0" i="0" lang="en-US" sz="1000" u="none" cap="none" strike="noStrike">
                <a:solidFill>
                  <a:srgbClr val="000000"/>
                </a:solidFill>
                <a:latin typeface="Consolas"/>
                <a:ea typeface="Consolas"/>
                <a:cs typeface="Consolas"/>
                <a:sym typeface="Consolas"/>
              </a:rPr>
              <a:t>    print(</a:t>
            </a:r>
            <a:r>
              <a:rPr b="0" i="0" lang="en-US" sz="1000" u="none" cap="none" strike="noStrike">
                <a:solidFill>
                  <a:srgbClr val="4070A0"/>
                </a:solidFill>
                <a:latin typeface="Consolas"/>
                <a:ea typeface="Consolas"/>
                <a:cs typeface="Consolas"/>
                <a:sym typeface="Consolas"/>
              </a:rPr>
              <a:t>"a is lesser than b"</a:t>
            </a:r>
            <a:r>
              <a:rPr b="0" i="0" lang="en-US" sz="1000" u="none" cap="none" strike="noStrike">
                <a:solidFill>
                  <a:srgbClr val="000000"/>
                </a:solidFill>
                <a:latin typeface="Consolas"/>
                <a:ea typeface="Consolas"/>
                <a:cs typeface="Consolas"/>
                <a:sym typeface="Consolas"/>
              </a:rPr>
              <a:t>)</a:t>
            </a:r>
            <a:br>
              <a:rPr b="0" i="0" lang="en-US" sz="1000" u="none" cap="none" strike="noStrike">
                <a:solidFill>
                  <a:srgbClr val="000000"/>
                </a:solidFill>
                <a:latin typeface="Cambria"/>
                <a:ea typeface="Cambria"/>
                <a:cs typeface="Cambria"/>
                <a:sym typeface="Cambria"/>
              </a:rPr>
            </a:br>
            <a:r>
              <a:rPr b="1" i="0" lang="en-US" sz="1000" u="none" cap="none" strike="noStrike">
                <a:solidFill>
                  <a:srgbClr val="007020"/>
                </a:solidFill>
                <a:latin typeface="Consolas"/>
                <a:ea typeface="Consolas"/>
                <a:cs typeface="Consolas"/>
                <a:sym typeface="Consolas"/>
              </a:rPr>
              <a:t>else</a:t>
            </a:r>
            <a:r>
              <a:rPr b="0" i="0" lang="en-US" sz="1000" u="none" cap="none" strike="noStrike">
                <a:solidFill>
                  <a:srgbClr val="000000"/>
                </a:solidFill>
                <a:latin typeface="Consolas"/>
                <a:ea typeface="Consolas"/>
                <a:cs typeface="Consolas"/>
                <a:sym typeface="Consolas"/>
              </a:rPr>
              <a:t>:</a:t>
            </a:r>
            <a:br>
              <a:rPr b="0" i="0" lang="en-US" sz="1000" u="none" cap="none" strike="noStrike">
                <a:solidFill>
                  <a:srgbClr val="000000"/>
                </a:solidFill>
                <a:latin typeface="Cambria"/>
                <a:ea typeface="Cambria"/>
                <a:cs typeface="Cambria"/>
                <a:sym typeface="Cambria"/>
              </a:rPr>
            </a:br>
            <a:r>
              <a:rPr b="0" i="0" lang="en-US" sz="1000" u="none" cap="none" strike="noStrike">
                <a:solidFill>
                  <a:srgbClr val="000000"/>
                </a:solidFill>
                <a:latin typeface="Consolas"/>
                <a:ea typeface="Consolas"/>
                <a:cs typeface="Consolas"/>
                <a:sym typeface="Consolas"/>
              </a:rPr>
              <a:t>    print(</a:t>
            </a:r>
            <a:r>
              <a:rPr b="0" i="0" lang="en-US" sz="1000" u="none" cap="none" strike="noStrike">
                <a:solidFill>
                  <a:srgbClr val="4070A0"/>
                </a:solidFill>
                <a:latin typeface="Consolas"/>
                <a:ea typeface="Consolas"/>
                <a:cs typeface="Consolas"/>
                <a:sym typeface="Consolas"/>
              </a:rPr>
              <a:t>"b is lesser than a"</a:t>
            </a:r>
            <a:r>
              <a:rPr b="0" i="0" lang="en-US" sz="1000" u="none" cap="none" strike="noStrike">
                <a:solidFill>
                  <a:srgbClr val="000000"/>
                </a:solidFill>
                <a:latin typeface="Consolas"/>
                <a:ea typeface="Consolas"/>
                <a:cs typeface="Consolas"/>
                <a:sym typeface="Consolas"/>
              </a:rPr>
              <a:t>)</a:t>
            </a:r>
            <a:endParaRPr b="0" i="0" sz="1000" u="none" cap="none" strike="noStrike">
              <a:solidFill>
                <a:srgbClr val="000000"/>
              </a:solidFill>
              <a:latin typeface="Cambria"/>
              <a:ea typeface="Cambria"/>
              <a:cs typeface="Cambria"/>
              <a:sym typeface="Cambria"/>
            </a:endParaRPr>
          </a:p>
          <a:p>
            <a:pPr indent="0" lvl="0" marL="0" marR="0" rtl="0" algn="l">
              <a:lnSpc>
                <a:spcPct val="100000"/>
              </a:lnSpc>
              <a:spcBef>
                <a:spcPts val="1000"/>
              </a:spcBef>
              <a:spcAft>
                <a:spcPts val="0"/>
              </a:spcAft>
              <a:buNone/>
            </a:pPr>
            <a:r>
              <a:rPr b="0" i="0" lang="en-US" sz="1000" u="none" cap="none" strike="noStrike">
                <a:solidFill>
                  <a:srgbClr val="000000"/>
                </a:solidFill>
                <a:latin typeface="Consolas"/>
                <a:ea typeface="Consolas"/>
                <a:cs typeface="Consolas"/>
                <a:sym typeface="Consolas"/>
              </a:rPr>
              <a:t>b is lesser than a</a:t>
            </a:r>
            <a:endParaRPr/>
          </a:p>
          <a:p>
            <a:pPr indent="0" lvl="0" marL="0" marR="0" rtl="0" algn="l">
              <a:lnSpc>
                <a:spcPct val="100000"/>
              </a:lnSpc>
              <a:spcBef>
                <a:spcPts val="1000"/>
              </a:spcBef>
              <a:spcAft>
                <a:spcPts val="0"/>
              </a:spcAft>
              <a:buNone/>
            </a:pPr>
            <a:r>
              <a:rPr b="0" i="0" lang="en-US" sz="1000" u="none" cap="none" strike="noStrike">
                <a:solidFill>
                  <a:srgbClr val="000000"/>
                </a:solidFill>
                <a:latin typeface="Cambria"/>
                <a:ea typeface="Cambria"/>
                <a:cs typeface="Cambria"/>
                <a:sym typeface="Cambria"/>
              </a:rPr>
              <a:t>The above code will return a wrong result if a is equal to b. So we need to have a way of testing multiple conditions inside the same if block</a:t>
            </a:r>
            <a:endParaRPr/>
          </a:p>
          <a:p>
            <a:pPr indent="0" lvl="0" marL="0" marR="0" rtl="0" algn="l">
              <a:lnSpc>
                <a:spcPct val="100000"/>
              </a:lnSpc>
              <a:spcBef>
                <a:spcPts val="1000"/>
              </a:spcBef>
              <a:spcAft>
                <a:spcPts val="0"/>
              </a:spcAft>
              <a:buNone/>
            </a:pPr>
            <a:r>
              <a:rPr b="0" i="0" lang="en-US" sz="1000" u="none" cap="none" strike="noStrike">
                <a:solidFill>
                  <a:srgbClr val="000000"/>
                </a:solidFill>
                <a:latin typeface="Consolas"/>
                <a:ea typeface="Consolas"/>
                <a:cs typeface="Consolas"/>
                <a:sym typeface="Consolas"/>
              </a:rPr>
              <a:t> a </a:t>
            </a:r>
            <a:r>
              <a:rPr b="0" i="0" lang="en-US" sz="1000" u="none" cap="none" strike="noStrike">
                <a:solidFill>
                  <a:srgbClr val="666666"/>
                </a:solidFill>
                <a:latin typeface="Consolas"/>
                <a:ea typeface="Consolas"/>
                <a:cs typeface="Consolas"/>
                <a:sym typeface="Consolas"/>
              </a:rPr>
              <a:t>=</a:t>
            </a:r>
            <a:r>
              <a:rPr b="0" i="0" lang="en-US" sz="1000" u="none" cap="none" strike="noStrike">
                <a:solidFill>
                  <a:srgbClr val="000000"/>
                </a:solidFill>
                <a:latin typeface="Consolas"/>
                <a:ea typeface="Consolas"/>
                <a:cs typeface="Consolas"/>
                <a:sym typeface="Consolas"/>
              </a:rPr>
              <a:t> </a:t>
            </a:r>
            <a:r>
              <a:rPr b="0" i="0" lang="en-US" sz="1000" u="none" cap="none" strike="noStrike">
                <a:solidFill>
                  <a:srgbClr val="40A070"/>
                </a:solidFill>
                <a:latin typeface="Consolas"/>
                <a:ea typeface="Consolas"/>
                <a:cs typeface="Consolas"/>
                <a:sym typeface="Consolas"/>
              </a:rPr>
              <a:t>20</a:t>
            </a:r>
            <a:br>
              <a:rPr b="0" i="0" lang="en-US" sz="1000" u="none" cap="none" strike="noStrike">
                <a:solidFill>
                  <a:srgbClr val="000000"/>
                </a:solidFill>
                <a:latin typeface="Cambria"/>
                <a:ea typeface="Cambria"/>
                <a:cs typeface="Cambria"/>
                <a:sym typeface="Cambria"/>
              </a:rPr>
            </a:br>
            <a:r>
              <a:rPr b="0" i="0" lang="en-US" sz="1000" u="none" cap="none" strike="noStrike">
                <a:solidFill>
                  <a:srgbClr val="000000"/>
                </a:solidFill>
                <a:latin typeface="Consolas"/>
                <a:ea typeface="Consolas"/>
                <a:cs typeface="Consolas"/>
                <a:sym typeface="Consolas"/>
              </a:rPr>
              <a:t>b </a:t>
            </a:r>
            <a:r>
              <a:rPr b="0" i="0" lang="en-US" sz="1000" u="none" cap="none" strike="noStrike">
                <a:solidFill>
                  <a:srgbClr val="666666"/>
                </a:solidFill>
                <a:latin typeface="Consolas"/>
                <a:ea typeface="Consolas"/>
                <a:cs typeface="Consolas"/>
                <a:sym typeface="Consolas"/>
              </a:rPr>
              <a:t>=</a:t>
            </a:r>
            <a:r>
              <a:rPr b="0" i="0" lang="en-US" sz="1000" u="none" cap="none" strike="noStrike">
                <a:solidFill>
                  <a:srgbClr val="000000"/>
                </a:solidFill>
                <a:latin typeface="Consolas"/>
                <a:ea typeface="Consolas"/>
                <a:cs typeface="Consolas"/>
                <a:sym typeface="Consolas"/>
              </a:rPr>
              <a:t> </a:t>
            </a:r>
            <a:r>
              <a:rPr b="0" i="0" lang="en-US" sz="1000" u="none" cap="none" strike="noStrike">
                <a:solidFill>
                  <a:srgbClr val="40A070"/>
                </a:solidFill>
                <a:latin typeface="Consolas"/>
                <a:ea typeface="Consolas"/>
                <a:cs typeface="Consolas"/>
                <a:sym typeface="Consolas"/>
              </a:rPr>
              <a:t>20</a:t>
            </a:r>
            <a:br>
              <a:rPr b="0" i="0" lang="en-US" sz="1000" u="none" cap="none" strike="noStrike">
                <a:solidFill>
                  <a:srgbClr val="000000"/>
                </a:solidFill>
                <a:latin typeface="Cambria"/>
                <a:ea typeface="Cambria"/>
                <a:cs typeface="Cambria"/>
                <a:sym typeface="Cambria"/>
              </a:rPr>
            </a:br>
            <a:r>
              <a:rPr b="1" i="0" lang="en-US" sz="1000" u="none" cap="none" strike="noStrike">
                <a:solidFill>
                  <a:srgbClr val="007020"/>
                </a:solidFill>
                <a:latin typeface="Consolas"/>
                <a:ea typeface="Consolas"/>
                <a:cs typeface="Consolas"/>
                <a:sym typeface="Consolas"/>
              </a:rPr>
              <a:t>if</a:t>
            </a:r>
            <a:r>
              <a:rPr b="0" i="0" lang="en-US" sz="1000" u="none" cap="none" strike="noStrike">
                <a:solidFill>
                  <a:srgbClr val="000000"/>
                </a:solidFill>
                <a:latin typeface="Consolas"/>
                <a:ea typeface="Consolas"/>
                <a:cs typeface="Consolas"/>
                <a:sym typeface="Consolas"/>
              </a:rPr>
              <a:t> a</a:t>
            </a:r>
            <a:r>
              <a:rPr b="0" i="0" lang="en-US" sz="1000" u="none" cap="none" strike="noStrike">
                <a:solidFill>
                  <a:srgbClr val="666666"/>
                </a:solidFill>
                <a:latin typeface="Consolas"/>
                <a:ea typeface="Consolas"/>
                <a:cs typeface="Consolas"/>
                <a:sym typeface="Consolas"/>
              </a:rPr>
              <a:t>&lt;</a:t>
            </a:r>
            <a:r>
              <a:rPr b="0" i="0" lang="en-US" sz="1000" u="none" cap="none" strike="noStrike">
                <a:solidFill>
                  <a:srgbClr val="000000"/>
                </a:solidFill>
                <a:latin typeface="Consolas"/>
                <a:ea typeface="Consolas"/>
                <a:cs typeface="Consolas"/>
                <a:sym typeface="Consolas"/>
              </a:rPr>
              <a:t>b:</a:t>
            </a:r>
            <a:br>
              <a:rPr b="0" i="0" lang="en-US" sz="1000" u="none" cap="none" strike="noStrike">
                <a:solidFill>
                  <a:srgbClr val="000000"/>
                </a:solidFill>
                <a:latin typeface="Cambria"/>
                <a:ea typeface="Cambria"/>
                <a:cs typeface="Cambria"/>
                <a:sym typeface="Cambria"/>
              </a:rPr>
            </a:br>
            <a:r>
              <a:rPr b="0" i="0" lang="en-US" sz="1000" u="none" cap="none" strike="noStrike">
                <a:solidFill>
                  <a:srgbClr val="000000"/>
                </a:solidFill>
                <a:latin typeface="Consolas"/>
                <a:ea typeface="Consolas"/>
                <a:cs typeface="Consolas"/>
                <a:sym typeface="Consolas"/>
              </a:rPr>
              <a:t>    print(</a:t>
            </a:r>
            <a:r>
              <a:rPr b="0" i="0" lang="en-US" sz="1000" u="none" cap="none" strike="noStrike">
                <a:solidFill>
                  <a:srgbClr val="4070A0"/>
                </a:solidFill>
                <a:latin typeface="Consolas"/>
                <a:ea typeface="Consolas"/>
                <a:cs typeface="Consolas"/>
                <a:sym typeface="Consolas"/>
              </a:rPr>
              <a:t>"a is lesser than b"</a:t>
            </a:r>
            <a:r>
              <a:rPr b="0" i="0" lang="en-US" sz="1000" u="none" cap="none" strike="noStrike">
                <a:solidFill>
                  <a:srgbClr val="000000"/>
                </a:solidFill>
                <a:latin typeface="Consolas"/>
                <a:ea typeface="Consolas"/>
                <a:cs typeface="Consolas"/>
                <a:sym typeface="Consolas"/>
              </a:rPr>
              <a:t>)</a:t>
            </a:r>
            <a:br>
              <a:rPr b="0" i="0" lang="en-US" sz="1000" u="none" cap="none" strike="noStrike">
                <a:solidFill>
                  <a:srgbClr val="000000"/>
                </a:solidFill>
                <a:latin typeface="Cambria"/>
                <a:ea typeface="Cambria"/>
                <a:cs typeface="Cambria"/>
                <a:sym typeface="Cambria"/>
              </a:rPr>
            </a:br>
            <a:r>
              <a:rPr b="1" i="0" lang="en-US" sz="1000" u="none" cap="none" strike="noStrike">
                <a:solidFill>
                  <a:srgbClr val="007020"/>
                </a:solidFill>
                <a:latin typeface="Consolas"/>
                <a:ea typeface="Consolas"/>
                <a:cs typeface="Consolas"/>
                <a:sym typeface="Consolas"/>
              </a:rPr>
              <a:t>else</a:t>
            </a:r>
            <a:r>
              <a:rPr b="0" i="0" lang="en-US" sz="1000" u="none" cap="none" strike="noStrike">
                <a:solidFill>
                  <a:srgbClr val="000000"/>
                </a:solidFill>
                <a:latin typeface="Consolas"/>
                <a:ea typeface="Consolas"/>
                <a:cs typeface="Consolas"/>
                <a:sym typeface="Consolas"/>
              </a:rPr>
              <a:t>:</a:t>
            </a:r>
            <a:br>
              <a:rPr b="0" i="0" lang="en-US" sz="1000" u="none" cap="none" strike="noStrike">
                <a:solidFill>
                  <a:srgbClr val="000000"/>
                </a:solidFill>
                <a:latin typeface="Cambria"/>
                <a:ea typeface="Cambria"/>
                <a:cs typeface="Cambria"/>
                <a:sym typeface="Cambria"/>
              </a:rPr>
            </a:br>
            <a:r>
              <a:rPr b="0" i="0" lang="en-US" sz="1000" u="none" cap="none" strike="noStrike">
                <a:solidFill>
                  <a:srgbClr val="000000"/>
                </a:solidFill>
                <a:latin typeface="Consolas"/>
                <a:ea typeface="Consolas"/>
                <a:cs typeface="Consolas"/>
                <a:sym typeface="Consolas"/>
              </a:rPr>
              <a:t>    print(</a:t>
            </a:r>
            <a:r>
              <a:rPr b="0" i="0" lang="en-US" sz="1000" u="none" cap="none" strike="noStrike">
                <a:solidFill>
                  <a:srgbClr val="4070A0"/>
                </a:solidFill>
                <a:latin typeface="Consolas"/>
                <a:ea typeface="Consolas"/>
                <a:cs typeface="Consolas"/>
                <a:sym typeface="Consolas"/>
              </a:rPr>
              <a:t>"b is lesser than a"</a:t>
            </a:r>
            <a:r>
              <a:rPr b="0" i="0" lang="en-US" sz="1000" u="none" cap="none" strike="noStrike">
                <a:solidFill>
                  <a:srgbClr val="000000"/>
                </a:solidFill>
                <a:latin typeface="Consolas"/>
                <a:ea typeface="Consolas"/>
                <a:cs typeface="Consolas"/>
                <a:sym typeface="Consolas"/>
              </a:rPr>
              <a:t>)</a:t>
            </a:r>
            <a:endParaRPr b="0" i="0" sz="1000" u="none" cap="none" strike="noStrike">
              <a:solidFill>
                <a:srgbClr val="000000"/>
              </a:solidFill>
              <a:latin typeface="Cambria"/>
              <a:ea typeface="Cambria"/>
              <a:cs typeface="Cambria"/>
              <a:sym typeface="Cambria"/>
            </a:endParaRPr>
          </a:p>
          <a:p>
            <a:pPr indent="0" lvl="0" marL="0" marR="0" rtl="0" algn="l">
              <a:lnSpc>
                <a:spcPct val="100000"/>
              </a:lnSpc>
              <a:spcBef>
                <a:spcPts val="1000"/>
              </a:spcBef>
              <a:spcAft>
                <a:spcPts val="0"/>
              </a:spcAft>
              <a:buNone/>
            </a:pPr>
            <a:r>
              <a:rPr b="0" i="0" lang="en-US" sz="1000" u="none" cap="none" strike="noStrike">
                <a:solidFill>
                  <a:srgbClr val="000000"/>
                </a:solidFill>
                <a:latin typeface="Consolas"/>
                <a:ea typeface="Consolas"/>
                <a:cs typeface="Consolas"/>
                <a:sym typeface="Consolas"/>
              </a:rPr>
              <a:t>b is lesser than a</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1000"/>
              </a:spcBef>
              <a:spcAft>
                <a:spcPts val="0"/>
              </a:spcAft>
              <a:buNone/>
            </a:pPr>
            <a:r>
              <a:rPr b="0" i="0" lang="en-US" sz="1100" u="none" cap="none" strike="noStrike">
                <a:solidFill>
                  <a:srgbClr val="000000"/>
                </a:solidFill>
                <a:latin typeface="Consolas"/>
                <a:ea typeface="Consolas"/>
                <a:cs typeface="Consolas"/>
                <a:sym typeface="Consolas"/>
              </a:rPr>
              <a:t>age=int(input('enter your age: '))</a:t>
            </a:r>
            <a:endParaRPr/>
          </a:p>
          <a:p>
            <a:pPr indent="0" lvl="0" marL="0" marR="0" rtl="0" algn="l">
              <a:lnSpc>
                <a:spcPct val="100000"/>
              </a:lnSpc>
              <a:spcBef>
                <a:spcPts val="1000"/>
              </a:spcBef>
              <a:spcAft>
                <a:spcPts val="0"/>
              </a:spcAft>
              <a:buNone/>
            </a:pPr>
            <a:r>
              <a:rPr b="0" i="0" lang="en-US" sz="1100" u="none" cap="none" strike="noStrike">
                <a:solidFill>
                  <a:srgbClr val="000000"/>
                </a:solidFill>
                <a:latin typeface="Consolas"/>
                <a:ea typeface="Consolas"/>
                <a:cs typeface="Consolas"/>
                <a:sym typeface="Consolas"/>
              </a:rPr>
              <a:t>if age&gt;18:</a:t>
            </a:r>
            <a:endParaRPr/>
          </a:p>
          <a:p>
            <a:pPr indent="0" lvl="0" marL="0" marR="0" rtl="0" algn="l">
              <a:lnSpc>
                <a:spcPct val="100000"/>
              </a:lnSpc>
              <a:spcBef>
                <a:spcPts val="1000"/>
              </a:spcBef>
              <a:spcAft>
                <a:spcPts val="0"/>
              </a:spcAft>
              <a:buNone/>
            </a:pPr>
            <a:r>
              <a:rPr b="0" i="0" lang="en-US" sz="1100" u="none" cap="none" strike="noStrike">
                <a:solidFill>
                  <a:srgbClr val="000000"/>
                </a:solidFill>
                <a:latin typeface="Consolas"/>
                <a:ea typeface="Consolas"/>
                <a:cs typeface="Consolas"/>
                <a:sym typeface="Consolas"/>
              </a:rPr>
              <a:t>    print('major')</a:t>
            </a:r>
            <a:endParaRPr/>
          </a:p>
          <a:p>
            <a:pPr indent="0" lvl="0" marL="0" marR="0" rtl="0" algn="l">
              <a:lnSpc>
                <a:spcPct val="100000"/>
              </a:lnSpc>
              <a:spcBef>
                <a:spcPts val="1000"/>
              </a:spcBef>
              <a:spcAft>
                <a:spcPts val="0"/>
              </a:spcAft>
              <a:buNone/>
            </a:pPr>
            <a:r>
              <a:rPr b="0" i="0" lang="en-US" sz="1100" u="none" cap="none" strike="noStrike">
                <a:solidFill>
                  <a:srgbClr val="000000"/>
                </a:solidFill>
                <a:latin typeface="Consolas"/>
                <a:ea typeface="Consolas"/>
                <a:cs typeface="Consolas"/>
                <a:sym typeface="Consolas"/>
              </a:rPr>
              <a:t>else:</a:t>
            </a:r>
            <a:endParaRPr/>
          </a:p>
          <a:p>
            <a:pPr indent="0" lvl="0" marL="0" marR="0" rtl="0" algn="l">
              <a:lnSpc>
                <a:spcPct val="100000"/>
              </a:lnSpc>
              <a:spcBef>
                <a:spcPts val="1000"/>
              </a:spcBef>
              <a:spcAft>
                <a:spcPts val="0"/>
              </a:spcAft>
              <a:buNone/>
            </a:pPr>
            <a:r>
              <a:rPr b="0" i="0" lang="en-US" sz="1100" u="none" cap="none" strike="noStrike">
                <a:solidFill>
                  <a:srgbClr val="000000"/>
                </a:solidFill>
                <a:latin typeface="Consolas"/>
                <a:ea typeface="Consolas"/>
                <a:cs typeface="Consolas"/>
                <a:sym typeface="Consolas"/>
              </a:rPr>
              <a:t> print('minor')  </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1000"/>
              </a:spcBef>
              <a:spcAft>
                <a:spcPts val="0"/>
              </a:spcAft>
              <a:buNone/>
            </a:pPr>
            <a:r>
              <a:t/>
            </a:r>
            <a:endParaRPr b="0" i="0" sz="1100" u="none" cap="none" strike="noStrike">
              <a:solidFill>
                <a:srgbClr val="000000"/>
              </a:solidFill>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6"/>
          <p:cNvPicPr preferRelativeResize="0"/>
          <p:nvPr/>
        </p:nvPicPr>
        <p:blipFill rotWithShape="1">
          <a:blip r:embed="rId3">
            <a:alphaModFix/>
          </a:blip>
          <a:srcRect b="0" l="0" r="0" t="0"/>
          <a:stretch/>
        </p:blipFill>
        <p:spPr>
          <a:xfrm>
            <a:off x="0" y="0"/>
            <a:ext cx="9144000" cy="5143500"/>
          </a:xfrm>
          <a:prstGeom prst="rect">
            <a:avLst/>
          </a:prstGeom>
          <a:noFill/>
          <a:ln>
            <a:noFill/>
          </a:ln>
        </p:spPr>
      </p:pic>
      <p:pic>
        <p:nvPicPr>
          <p:cNvPr id="93" name="Google Shape;93;p6"/>
          <p:cNvPicPr preferRelativeResize="0"/>
          <p:nvPr/>
        </p:nvPicPr>
        <p:blipFill rotWithShape="1">
          <a:blip r:embed="rId4">
            <a:alphaModFix/>
          </a:blip>
          <a:srcRect b="0" l="0" r="4341" t="6829"/>
          <a:stretch/>
        </p:blipFill>
        <p:spPr>
          <a:xfrm>
            <a:off x="8285250" y="193900"/>
            <a:ext cx="858750" cy="479575"/>
          </a:xfrm>
          <a:prstGeom prst="rect">
            <a:avLst/>
          </a:prstGeom>
          <a:noFill/>
          <a:ln>
            <a:noFill/>
          </a:ln>
        </p:spPr>
      </p:pic>
      <p:sp>
        <p:nvSpPr>
          <p:cNvPr id="94" name="Google Shape;94;p6"/>
          <p:cNvSpPr txBox="1"/>
          <p:nvPr/>
        </p:nvSpPr>
        <p:spPr>
          <a:xfrm>
            <a:off x="195450" y="1023200"/>
            <a:ext cx="8753100" cy="246027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4F81BD"/>
                </a:solidFill>
                <a:latin typeface="Calibri"/>
                <a:ea typeface="Calibri"/>
                <a:cs typeface="Calibri"/>
                <a:sym typeface="Calibri"/>
              </a:rPr>
              <a:t>If-elif-else statement</a:t>
            </a:r>
            <a:endParaRPr b="1" i="0" sz="1600" u="none" cap="none" strike="noStrike">
              <a:solidFill>
                <a:srgbClr val="4F81BD"/>
              </a:solidFill>
              <a:latin typeface="Calibri"/>
              <a:ea typeface="Calibri"/>
              <a:cs typeface="Calibri"/>
              <a:sym typeface="Calibri"/>
            </a:endParaRPr>
          </a:p>
          <a:p>
            <a:pPr indent="0" lvl="0" marL="0" marR="0" rtl="0" algn="l">
              <a:lnSpc>
                <a:spcPct val="100000"/>
              </a:lnSpc>
              <a:spcBef>
                <a:spcPts val="900"/>
              </a:spcBef>
              <a:spcAft>
                <a:spcPts val="0"/>
              </a:spcAft>
              <a:buNone/>
            </a:pPr>
            <a:r>
              <a:rPr b="0" i="0" lang="en-US" sz="1100" u="none" cap="none" strike="noStrike">
                <a:solidFill>
                  <a:srgbClr val="000000"/>
                </a:solidFill>
                <a:latin typeface="Cambria"/>
                <a:ea typeface="Cambria"/>
                <a:cs typeface="Cambria"/>
                <a:sym typeface="Cambria"/>
              </a:rPr>
              <a:t>We can have </a:t>
            </a:r>
            <a:r>
              <a:rPr b="0" i="0" lang="en-US" sz="1100" u="none" cap="none" strike="noStrike">
                <a:solidFill>
                  <a:srgbClr val="000000"/>
                </a:solidFill>
                <a:latin typeface="Consolas"/>
                <a:ea typeface="Consolas"/>
                <a:cs typeface="Consolas"/>
                <a:sym typeface="Consolas"/>
              </a:rPr>
              <a:t>if elif else blocks</a:t>
            </a:r>
            <a:r>
              <a:rPr b="0" i="0" lang="en-US" sz="1100" u="none" cap="none" strike="noStrike">
                <a:solidFill>
                  <a:srgbClr val="000000"/>
                </a:solidFill>
                <a:latin typeface="Cambria"/>
                <a:ea typeface="Cambria"/>
                <a:cs typeface="Cambria"/>
                <a:sym typeface="Cambria"/>
              </a:rPr>
              <a:t> are used when we want to check for multiple conditions</a:t>
            </a:r>
            <a:endParaRPr/>
          </a:p>
          <a:p>
            <a:pPr indent="0" lvl="0" marL="0" marR="0" rtl="0" algn="l">
              <a:lnSpc>
                <a:spcPct val="100000"/>
              </a:lnSpc>
              <a:spcBef>
                <a:spcPts val="900"/>
              </a:spcBef>
              <a:spcAft>
                <a:spcPts val="0"/>
              </a:spcAft>
              <a:buNone/>
            </a:pPr>
            <a:r>
              <a:rPr b="0" i="0" lang="en-US" sz="1100" u="none" cap="none" strike="noStrike">
                <a:solidFill>
                  <a:srgbClr val="000000"/>
                </a:solidFill>
                <a:latin typeface="Consolas"/>
                <a:ea typeface="Consolas"/>
                <a:cs typeface="Consolas"/>
                <a:sym typeface="Consolas"/>
              </a:rPr>
              <a:t>a </a:t>
            </a:r>
            <a:r>
              <a:rPr b="0" i="0" lang="en-US" sz="1100" u="none" cap="none" strike="noStrike">
                <a:solidFill>
                  <a:srgbClr val="666666"/>
                </a:solidFill>
                <a:latin typeface="Consolas"/>
                <a:ea typeface="Consolas"/>
                <a:cs typeface="Consolas"/>
                <a:sym typeface="Consolas"/>
              </a:rPr>
              <a:t>=</a:t>
            </a:r>
            <a:r>
              <a:rPr b="0" i="0" lang="en-US" sz="1100" u="none" cap="none" strike="noStrike">
                <a:solidFill>
                  <a:srgbClr val="000000"/>
                </a:solidFill>
                <a:latin typeface="Consolas"/>
                <a:ea typeface="Consolas"/>
                <a:cs typeface="Consolas"/>
                <a:sym typeface="Consolas"/>
              </a:rPr>
              <a:t> </a:t>
            </a:r>
            <a:r>
              <a:rPr b="0" i="0" lang="en-US" sz="1100" u="none" cap="none" strike="noStrike">
                <a:solidFill>
                  <a:srgbClr val="40A070"/>
                </a:solidFill>
                <a:latin typeface="Consolas"/>
                <a:ea typeface="Consolas"/>
                <a:cs typeface="Consolas"/>
                <a:sym typeface="Consolas"/>
              </a:rPr>
              <a:t>20</a:t>
            </a:r>
            <a:br>
              <a:rPr b="0" i="0" lang="en-US" sz="1100" u="none" cap="none" strike="noStrike">
                <a:solidFill>
                  <a:srgbClr val="000000"/>
                </a:solidFill>
                <a:latin typeface="Cambria"/>
                <a:ea typeface="Cambria"/>
                <a:cs typeface="Cambria"/>
                <a:sym typeface="Cambria"/>
              </a:rPr>
            </a:br>
            <a:r>
              <a:rPr b="0" i="0" lang="en-US" sz="1100" u="none" cap="none" strike="noStrike">
                <a:solidFill>
                  <a:srgbClr val="000000"/>
                </a:solidFill>
                <a:latin typeface="Consolas"/>
                <a:ea typeface="Consolas"/>
                <a:cs typeface="Consolas"/>
                <a:sym typeface="Consolas"/>
              </a:rPr>
              <a:t>b </a:t>
            </a:r>
            <a:r>
              <a:rPr b="0" i="0" lang="en-US" sz="1100" u="none" cap="none" strike="noStrike">
                <a:solidFill>
                  <a:srgbClr val="666666"/>
                </a:solidFill>
                <a:latin typeface="Consolas"/>
                <a:ea typeface="Consolas"/>
                <a:cs typeface="Consolas"/>
                <a:sym typeface="Consolas"/>
              </a:rPr>
              <a:t>=</a:t>
            </a:r>
            <a:r>
              <a:rPr b="0" i="0" lang="en-US" sz="1100" u="none" cap="none" strike="noStrike">
                <a:solidFill>
                  <a:srgbClr val="000000"/>
                </a:solidFill>
                <a:latin typeface="Consolas"/>
                <a:ea typeface="Consolas"/>
                <a:cs typeface="Consolas"/>
                <a:sym typeface="Consolas"/>
              </a:rPr>
              <a:t> </a:t>
            </a:r>
            <a:r>
              <a:rPr b="0" i="0" lang="en-US" sz="1100" u="none" cap="none" strike="noStrike">
                <a:solidFill>
                  <a:srgbClr val="40A070"/>
                </a:solidFill>
                <a:latin typeface="Consolas"/>
                <a:ea typeface="Consolas"/>
                <a:cs typeface="Consolas"/>
                <a:sym typeface="Consolas"/>
              </a:rPr>
              <a:t>20</a:t>
            </a:r>
            <a:br>
              <a:rPr b="0" i="0" lang="en-US" sz="1100" u="none" cap="none" strike="noStrike">
                <a:solidFill>
                  <a:srgbClr val="000000"/>
                </a:solidFill>
                <a:latin typeface="Cambria"/>
                <a:ea typeface="Cambria"/>
                <a:cs typeface="Cambria"/>
                <a:sym typeface="Cambria"/>
              </a:rPr>
            </a:br>
            <a:r>
              <a:rPr b="1" i="0" lang="en-US" sz="1100" u="none" cap="none" strike="noStrike">
                <a:solidFill>
                  <a:srgbClr val="007020"/>
                </a:solidFill>
                <a:latin typeface="Consolas"/>
                <a:ea typeface="Consolas"/>
                <a:cs typeface="Consolas"/>
                <a:sym typeface="Consolas"/>
              </a:rPr>
              <a:t>if</a:t>
            </a:r>
            <a:r>
              <a:rPr b="0" i="0" lang="en-US" sz="1100" u="none" cap="none" strike="noStrike">
                <a:solidFill>
                  <a:srgbClr val="000000"/>
                </a:solidFill>
                <a:latin typeface="Consolas"/>
                <a:ea typeface="Consolas"/>
                <a:cs typeface="Consolas"/>
                <a:sym typeface="Consolas"/>
              </a:rPr>
              <a:t> a</a:t>
            </a:r>
            <a:r>
              <a:rPr b="0" i="0" lang="en-US" sz="1100" u="none" cap="none" strike="noStrike">
                <a:solidFill>
                  <a:srgbClr val="666666"/>
                </a:solidFill>
                <a:latin typeface="Consolas"/>
                <a:ea typeface="Consolas"/>
                <a:cs typeface="Consolas"/>
                <a:sym typeface="Consolas"/>
              </a:rPr>
              <a:t>&lt;</a:t>
            </a:r>
            <a:r>
              <a:rPr b="0" i="0" lang="en-US" sz="1100" u="none" cap="none" strike="noStrike">
                <a:solidFill>
                  <a:srgbClr val="000000"/>
                </a:solidFill>
                <a:latin typeface="Consolas"/>
                <a:ea typeface="Consolas"/>
                <a:cs typeface="Consolas"/>
                <a:sym typeface="Consolas"/>
              </a:rPr>
              <a:t>b:</a:t>
            </a:r>
            <a:br>
              <a:rPr b="0" i="0" lang="en-US" sz="1100" u="none" cap="none" strike="noStrike">
                <a:solidFill>
                  <a:srgbClr val="000000"/>
                </a:solidFill>
                <a:latin typeface="Cambria"/>
                <a:ea typeface="Cambria"/>
                <a:cs typeface="Cambria"/>
                <a:sym typeface="Cambria"/>
              </a:rPr>
            </a:br>
            <a:r>
              <a:rPr b="0" i="0" lang="en-US" sz="1100" u="none" cap="none" strike="noStrike">
                <a:solidFill>
                  <a:srgbClr val="000000"/>
                </a:solidFill>
                <a:latin typeface="Consolas"/>
                <a:ea typeface="Consolas"/>
                <a:cs typeface="Consolas"/>
                <a:sym typeface="Consolas"/>
              </a:rPr>
              <a:t>    print(</a:t>
            </a:r>
            <a:r>
              <a:rPr b="0" i="0" lang="en-US" sz="1100" u="none" cap="none" strike="noStrike">
                <a:solidFill>
                  <a:srgbClr val="4070A0"/>
                </a:solidFill>
                <a:latin typeface="Consolas"/>
                <a:ea typeface="Consolas"/>
                <a:cs typeface="Consolas"/>
                <a:sym typeface="Consolas"/>
              </a:rPr>
              <a:t>"a is lesser than b"</a:t>
            </a:r>
            <a:r>
              <a:rPr b="0" i="0" lang="en-US" sz="1100" u="none" cap="none" strike="noStrike">
                <a:solidFill>
                  <a:srgbClr val="000000"/>
                </a:solidFill>
                <a:latin typeface="Consolas"/>
                <a:ea typeface="Consolas"/>
                <a:cs typeface="Consolas"/>
                <a:sym typeface="Consolas"/>
              </a:rPr>
              <a:t>)</a:t>
            </a:r>
            <a:br>
              <a:rPr b="0" i="0" lang="en-US" sz="1100" u="none" cap="none" strike="noStrike">
                <a:solidFill>
                  <a:srgbClr val="000000"/>
                </a:solidFill>
                <a:latin typeface="Cambria"/>
                <a:ea typeface="Cambria"/>
                <a:cs typeface="Cambria"/>
                <a:sym typeface="Cambria"/>
              </a:rPr>
            </a:br>
            <a:r>
              <a:rPr b="1" i="0" lang="en-US" sz="1100" u="none" cap="none" strike="noStrike">
                <a:solidFill>
                  <a:srgbClr val="007020"/>
                </a:solidFill>
                <a:latin typeface="Consolas"/>
                <a:ea typeface="Consolas"/>
                <a:cs typeface="Consolas"/>
                <a:sym typeface="Consolas"/>
              </a:rPr>
              <a:t>elif</a:t>
            </a:r>
            <a:r>
              <a:rPr b="0" i="0" lang="en-US" sz="1100" u="none" cap="none" strike="noStrike">
                <a:solidFill>
                  <a:srgbClr val="000000"/>
                </a:solidFill>
                <a:latin typeface="Consolas"/>
                <a:ea typeface="Consolas"/>
                <a:cs typeface="Consolas"/>
                <a:sym typeface="Consolas"/>
              </a:rPr>
              <a:t> a</a:t>
            </a:r>
            <a:r>
              <a:rPr b="0" i="0" lang="en-US" sz="1100" u="none" cap="none" strike="noStrike">
                <a:solidFill>
                  <a:srgbClr val="666666"/>
                </a:solidFill>
                <a:latin typeface="Consolas"/>
                <a:ea typeface="Consolas"/>
                <a:cs typeface="Consolas"/>
                <a:sym typeface="Consolas"/>
              </a:rPr>
              <a:t>&gt;</a:t>
            </a:r>
            <a:r>
              <a:rPr b="0" i="0" lang="en-US" sz="1100" u="none" cap="none" strike="noStrike">
                <a:solidFill>
                  <a:srgbClr val="000000"/>
                </a:solidFill>
                <a:latin typeface="Consolas"/>
                <a:ea typeface="Consolas"/>
                <a:cs typeface="Consolas"/>
                <a:sym typeface="Consolas"/>
              </a:rPr>
              <a:t>b:</a:t>
            </a:r>
            <a:br>
              <a:rPr b="0" i="0" lang="en-US" sz="1100" u="none" cap="none" strike="noStrike">
                <a:solidFill>
                  <a:srgbClr val="000000"/>
                </a:solidFill>
                <a:latin typeface="Cambria"/>
                <a:ea typeface="Cambria"/>
                <a:cs typeface="Cambria"/>
                <a:sym typeface="Cambria"/>
              </a:rPr>
            </a:br>
            <a:r>
              <a:rPr b="0" i="0" lang="en-US" sz="1100" u="none" cap="none" strike="noStrike">
                <a:solidFill>
                  <a:srgbClr val="000000"/>
                </a:solidFill>
                <a:latin typeface="Consolas"/>
                <a:ea typeface="Consolas"/>
                <a:cs typeface="Consolas"/>
                <a:sym typeface="Consolas"/>
              </a:rPr>
              <a:t>    print(</a:t>
            </a:r>
            <a:r>
              <a:rPr b="0" i="0" lang="en-US" sz="1100" u="none" cap="none" strike="noStrike">
                <a:solidFill>
                  <a:srgbClr val="4070A0"/>
                </a:solidFill>
                <a:latin typeface="Consolas"/>
                <a:ea typeface="Consolas"/>
                <a:cs typeface="Consolas"/>
                <a:sym typeface="Consolas"/>
              </a:rPr>
              <a:t>"b is lesser than a"</a:t>
            </a:r>
            <a:r>
              <a:rPr b="0" i="0" lang="en-US" sz="1100" u="none" cap="none" strike="noStrike">
                <a:solidFill>
                  <a:srgbClr val="000000"/>
                </a:solidFill>
                <a:latin typeface="Consolas"/>
                <a:ea typeface="Consolas"/>
                <a:cs typeface="Consolas"/>
                <a:sym typeface="Consolas"/>
              </a:rPr>
              <a:t>)</a:t>
            </a:r>
            <a:br>
              <a:rPr b="0" i="0" lang="en-US" sz="1100" u="none" cap="none" strike="noStrike">
                <a:solidFill>
                  <a:srgbClr val="000000"/>
                </a:solidFill>
                <a:latin typeface="Cambria"/>
                <a:ea typeface="Cambria"/>
                <a:cs typeface="Cambria"/>
                <a:sym typeface="Cambria"/>
              </a:rPr>
            </a:br>
            <a:r>
              <a:rPr b="1" i="0" lang="en-US" sz="1100" u="none" cap="none" strike="noStrike">
                <a:solidFill>
                  <a:srgbClr val="007020"/>
                </a:solidFill>
                <a:latin typeface="Consolas"/>
                <a:ea typeface="Consolas"/>
                <a:cs typeface="Consolas"/>
                <a:sym typeface="Consolas"/>
              </a:rPr>
              <a:t>else</a:t>
            </a:r>
            <a:r>
              <a:rPr b="0" i="0" lang="en-US" sz="1100" u="none" cap="none" strike="noStrike">
                <a:solidFill>
                  <a:srgbClr val="000000"/>
                </a:solidFill>
                <a:latin typeface="Consolas"/>
                <a:ea typeface="Consolas"/>
                <a:cs typeface="Consolas"/>
                <a:sym typeface="Consolas"/>
              </a:rPr>
              <a:t> :</a:t>
            </a:r>
            <a:br>
              <a:rPr b="0" i="0" lang="en-US" sz="1100" u="none" cap="none" strike="noStrike">
                <a:solidFill>
                  <a:srgbClr val="000000"/>
                </a:solidFill>
                <a:latin typeface="Cambria"/>
                <a:ea typeface="Cambria"/>
                <a:cs typeface="Cambria"/>
                <a:sym typeface="Cambria"/>
              </a:rPr>
            </a:br>
            <a:r>
              <a:rPr b="0" i="0" lang="en-US" sz="1100" u="none" cap="none" strike="noStrike">
                <a:solidFill>
                  <a:srgbClr val="000000"/>
                </a:solidFill>
                <a:latin typeface="Consolas"/>
                <a:ea typeface="Consolas"/>
                <a:cs typeface="Consolas"/>
                <a:sym typeface="Consolas"/>
              </a:rPr>
              <a:t>    print(</a:t>
            </a:r>
            <a:r>
              <a:rPr b="0" i="0" lang="en-US" sz="1100" u="none" cap="none" strike="noStrike">
                <a:solidFill>
                  <a:srgbClr val="4070A0"/>
                </a:solidFill>
                <a:latin typeface="Consolas"/>
                <a:ea typeface="Consolas"/>
                <a:cs typeface="Consolas"/>
                <a:sym typeface="Consolas"/>
              </a:rPr>
              <a:t>"both are equal"</a:t>
            </a:r>
            <a:r>
              <a:rPr b="0" i="0" lang="en-US" sz="1100" u="none" cap="none" strike="noStrike">
                <a:solidFill>
                  <a:srgbClr val="000000"/>
                </a:solidFill>
                <a:latin typeface="Consolas"/>
                <a:ea typeface="Consolas"/>
                <a:cs typeface="Consolas"/>
                <a:sym typeface="Consolas"/>
              </a:rPr>
              <a:t>)</a:t>
            </a:r>
            <a:endParaRPr b="0" i="0" sz="1100" u="none" cap="none" strike="noStrike">
              <a:solidFill>
                <a:srgbClr val="000000"/>
              </a:solidFill>
              <a:latin typeface="Cambria"/>
              <a:ea typeface="Cambria"/>
              <a:cs typeface="Cambria"/>
              <a:sym typeface="Cambria"/>
            </a:endParaRPr>
          </a:p>
          <a:p>
            <a:pPr indent="0" lvl="0" marL="0" marR="0" rtl="0" algn="l">
              <a:lnSpc>
                <a:spcPct val="100000"/>
              </a:lnSpc>
              <a:spcBef>
                <a:spcPts val="1000"/>
              </a:spcBef>
              <a:spcAft>
                <a:spcPts val="0"/>
              </a:spcAft>
              <a:buNone/>
            </a:pPr>
            <a:r>
              <a:rPr b="0" i="0" lang="en-US" sz="1100" u="none" cap="none" strike="noStrike">
                <a:solidFill>
                  <a:srgbClr val="000000"/>
                </a:solidFill>
                <a:latin typeface="Consolas"/>
                <a:ea typeface="Consolas"/>
                <a:cs typeface="Consolas"/>
                <a:sym typeface="Consolas"/>
              </a:rPr>
              <a:t>both are equal</a:t>
            </a:r>
            <a:endParaRPr b="0" i="1" sz="1100" u="none" cap="none" strike="noStrike">
              <a:solidFill>
                <a:srgbClr val="4F81BD"/>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7"/>
          <p:cNvPicPr preferRelativeResize="0"/>
          <p:nvPr/>
        </p:nvPicPr>
        <p:blipFill rotWithShape="1">
          <a:blip r:embed="rId3">
            <a:alphaModFix/>
          </a:blip>
          <a:srcRect b="0" l="0" r="0" t="0"/>
          <a:stretch/>
        </p:blipFill>
        <p:spPr>
          <a:xfrm>
            <a:off x="0" y="-161788"/>
            <a:ext cx="9144000" cy="5143500"/>
          </a:xfrm>
          <a:prstGeom prst="rect">
            <a:avLst/>
          </a:prstGeom>
          <a:noFill/>
          <a:ln>
            <a:noFill/>
          </a:ln>
        </p:spPr>
      </p:pic>
      <p:pic>
        <p:nvPicPr>
          <p:cNvPr id="100" name="Google Shape;100;p7"/>
          <p:cNvPicPr preferRelativeResize="0"/>
          <p:nvPr/>
        </p:nvPicPr>
        <p:blipFill rotWithShape="1">
          <a:blip r:embed="rId4">
            <a:alphaModFix/>
          </a:blip>
          <a:srcRect b="0" l="0" r="4341" t="6829"/>
          <a:stretch/>
        </p:blipFill>
        <p:spPr>
          <a:xfrm>
            <a:off x="8285250" y="193900"/>
            <a:ext cx="858750" cy="479575"/>
          </a:xfrm>
          <a:prstGeom prst="rect">
            <a:avLst/>
          </a:prstGeom>
          <a:noFill/>
          <a:ln>
            <a:noFill/>
          </a:ln>
        </p:spPr>
      </p:pic>
      <p:sp>
        <p:nvSpPr>
          <p:cNvPr id="101" name="Google Shape;101;p7"/>
          <p:cNvSpPr txBox="1"/>
          <p:nvPr/>
        </p:nvSpPr>
        <p:spPr>
          <a:xfrm>
            <a:off x="246675" y="460350"/>
            <a:ext cx="8780700" cy="463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accent1"/>
                </a:solidFill>
                <a:latin typeface="Arial"/>
                <a:ea typeface="Arial"/>
                <a:cs typeface="Arial"/>
                <a:sym typeface="Arial"/>
              </a:rPr>
              <a:t>4) Built-in String methods</a:t>
            </a:r>
            <a:endParaRPr b="1" i="0" sz="1600" u="none" cap="none" strike="noStrike">
              <a:solidFill>
                <a:srgbClr val="4F81BD"/>
              </a:solidFill>
              <a:latin typeface="Calibri"/>
              <a:ea typeface="Calibri"/>
              <a:cs typeface="Calibri"/>
              <a:sym typeface="Calibri"/>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ambria"/>
                <a:ea typeface="Cambria"/>
                <a:cs typeface="Cambria"/>
                <a:sym typeface="Cambria"/>
              </a:rPr>
              <a:t>All </a:t>
            </a:r>
            <a:r>
              <a:rPr lang="en-US" sz="1200">
                <a:solidFill>
                  <a:schemeClr val="dk1"/>
                </a:solidFill>
                <a:latin typeface="Cambria"/>
                <a:ea typeface="Cambria"/>
                <a:cs typeface="Cambria"/>
                <a:sym typeface="Cambria"/>
              </a:rPr>
              <a:t>data types</a:t>
            </a:r>
            <a:r>
              <a:rPr b="0" i="0" lang="en-US" sz="1200" u="none" cap="none" strike="noStrike">
                <a:solidFill>
                  <a:schemeClr val="dk1"/>
                </a:solidFill>
                <a:latin typeface="Cambria"/>
                <a:ea typeface="Cambria"/>
                <a:cs typeface="Cambria"/>
                <a:sym typeface="Cambria"/>
              </a:rPr>
              <a:t> including Strings are an object in Python. This means we can call methods on the objects created using these classes.</a:t>
            </a:r>
            <a:endParaRPr b="0" i="0" sz="1200" u="none" cap="none" strike="noStrike">
              <a:solidFill>
                <a:schemeClr val="dk1"/>
              </a:solidFill>
              <a:latin typeface="Cambria"/>
              <a:ea typeface="Cambria"/>
              <a:cs typeface="Cambria"/>
              <a:sym typeface="Cambria"/>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ambria"/>
                <a:ea typeface="Cambria"/>
                <a:cs typeface="Cambria"/>
                <a:sym typeface="Cambria"/>
              </a:rPr>
              <a:t>Try creating a string then write the variable name followed by a . and press the tab key</a:t>
            </a:r>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ambria"/>
                <a:ea typeface="Cambria"/>
                <a:cs typeface="Cambria"/>
                <a:sym typeface="Cambria"/>
              </a:rPr>
              <a:t>my_string = "hello </a:t>
            </a:r>
            <a:r>
              <a:rPr b="0" i="0" lang="en-US" sz="1100" u="none" cap="none" strike="noStrike">
                <a:solidFill>
                  <a:schemeClr val="dk1"/>
                </a:solidFill>
                <a:latin typeface="Cambria"/>
                <a:ea typeface="Cambria"/>
                <a:cs typeface="Cambria"/>
                <a:sym typeface="Cambria"/>
              </a:rPr>
              <a:t>world</a:t>
            </a:r>
            <a:r>
              <a:rPr b="0" i="0" lang="en-US" sz="1200" u="none" cap="none" strike="noStrike">
                <a:solidFill>
                  <a:schemeClr val="dk1"/>
                </a:solidFill>
                <a:latin typeface="Cambria"/>
                <a:ea typeface="Cambria"/>
                <a:cs typeface="Cambria"/>
                <a:sym typeface="Cambria"/>
              </a:rPr>
              <a:t>"</a:t>
            </a:r>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ambria"/>
                <a:ea typeface="Cambria"/>
                <a:cs typeface="Cambria"/>
                <a:sym typeface="Cambria"/>
              </a:rPr>
              <a:t>print(my_string )            </a:t>
            </a:r>
            <a:r>
              <a:rPr b="1" i="0" lang="en-US" sz="1200" u="none" cap="none" strike="noStrike">
                <a:solidFill>
                  <a:schemeClr val="dk1"/>
                </a:solidFill>
                <a:latin typeface="Cambria"/>
                <a:ea typeface="Cambria"/>
                <a:cs typeface="Cambria"/>
                <a:sym typeface="Cambria"/>
              </a:rPr>
              <a:t>Output</a:t>
            </a:r>
            <a:r>
              <a:rPr b="0" i="0" lang="en-US" sz="1200" u="none" cap="none" strike="noStrike">
                <a:solidFill>
                  <a:schemeClr val="dk1"/>
                </a:solidFill>
                <a:latin typeface="Cambria"/>
                <a:ea typeface="Cambria"/>
                <a:cs typeface="Cambria"/>
                <a:sym typeface="Cambria"/>
              </a:rPr>
              <a:t> : hello world</a:t>
            </a:r>
            <a:endParaRPr/>
          </a:p>
          <a:p>
            <a:pPr indent="0" lvl="0" marL="0" marR="0" rtl="0" algn="l">
              <a:lnSpc>
                <a:spcPct val="100000"/>
              </a:lnSpc>
              <a:spcBef>
                <a:spcPts val="900"/>
              </a:spcBef>
              <a:spcAft>
                <a:spcPts val="0"/>
              </a:spcAft>
              <a:buClr>
                <a:srgbClr val="000000"/>
              </a:buClr>
              <a:buSzPts val="1200"/>
              <a:buFont typeface="Arial"/>
              <a:buNone/>
            </a:pPr>
            <a:r>
              <a:t/>
            </a:r>
            <a:endParaRPr b="0" i="0" sz="1200" u="none" cap="none" strike="noStrike">
              <a:solidFill>
                <a:schemeClr val="dk1"/>
              </a:solidFill>
              <a:latin typeface="Cambria"/>
              <a:ea typeface="Cambria"/>
              <a:cs typeface="Cambria"/>
              <a:sym typeface="Cambria"/>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ambria"/>
                <a:ea typeface="Cambria"/>
                <a:cs typeface="Cambria"/>
                <a:sym typeface="Cambria"/>
              </a:rPr>
              <a:t>The upper() method capitalizes all characters in the string The upper() method is an not in place method.</a:t>
            </a:r>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ambria"/>
                <a:ea typeface="Cambria"/>
                <a:cs typeface="Cambria"/>
                <a:sym typeface="Cambria"/>
              </a:rPr>
              <a:t>my_string = "hello world"</a:t>
            </a:r>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ambria"/>
                <a:ea typeface="Cambria"/>
                <a:cs typeface="Cambria"/>
                <a:sym typeface="Cambria"/>
              </a:rPr>
              <a:t>print(my_string.upper())</a:t>
            </a:r>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ambria"/>
                <a:ea typeface="Cambria"/>
                <a:cs typeface="Cambria"/>
                <a:sym typeface="Cambria"/>
              </a:rPr>
              <a:t>print(my_string)          </a:t>
            </a:r>
            <a:r>
              <a:rPr b="1" i="0" lang="en-US" sz="1200" u="none" cap="none" strike="noStrike">
                <a:solidFill>
                  <a:schemeClr val="dk1"/>
                </a:solidFill>
                <a:latin typeface="Cambria"/>
                <a:ea typeface="Cambria"/>
                <a:cs typeface="Cambria"/>
                <a:sym typeface="Cambria"/>
              </a:rPr>
              <a:t>Output</a:t>
            </a:r>
            <a:r>
              <a:rPr b="0" i="0" lang="en-US" sz="1200" u="none" cap="none" strike="noStrike">
                <a:solidFill>
                  <a:schemeClr val="dk1"/>
                </a:solidFill>
                <a:latin typeface="Cambria"/>
                <a:ea typeface="Cambria"/>
                <a:cs typeface="Cambria"/>
                <a:sym typeface="Cambria"/>
              </a:rPr>
              <a:t> : HELLO WORLD</a:t>
            </a:r>
            <a:endParaRPr/>
          </a:p>
          <a:p>
            <a:pPr indent="0" lvl="0" marL="0" marR="0" rtl="0" algn="l">
              <a:lnSpc>
                <a:spcPct val="100000"/>
              </a:lnSpc>
              <a:spcBef>
                <a:spcPts val="900"/>
              </a:spcBef>
              <a:spcAft>
                <a:spcPts val="0"/>
              </a:spcAft>
              <a:buClr>
                <a:srgbClr val="000000"/>
              </a:buClr>
              <a:buSzPts val="1200"/>
              <a:buFont typeface="Arial"/>
              <a:buNone/>
            </a:pPr>
            <a:r>
              <a:t/>
            </a:r>
            <a:endParaRPr b="0" i="0" sz="1200" u="none" cap="none" strike="noStrike">
              <a:solidFill>
                <a:schemeClr val="dk1"/>
              </a:solidFill>
              <a:latin typeface="Cambria"/>
              <a:ea typeface="Cambria"/>
              <a:cs typeface="Cambria"/>
              <a:sym typeface="Cambria"/>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ambria"/>
                <a:ea typeface="Cambria"/>
                <a:cs typeface="Cambria"/>
                <a:sym typeface="Cambria"/>
              </a:rPr>
              <a:t>my_string = "hello world How are you"</a:t>
            </a:r>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ambria"/>
                <a:ea typeface="Cambria"/>
                <a:cs typeface="Cambria"/>
                <a:sym typeface="Cambria"/>
              </a:rPr>
              <a:t>x = my_string.split()</a:t>
            </a:r>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ambria"/>
                <a:ea typeface="Cambria"/>
                <a:cs typeface="Cambria"/>
                <a:sym typeface="Cambria"/>
              </a:rPr>
              <a:t>print(x)                        </a:t>
            </a:r>
            <a:r>
              <a:rPr b="1" i="0" lang="en-US" sz="1200" u="none" cap="none" strike="noStrike">
                <a:solidFill>
                  <a:schemeClr val="dk1"/>
                </a:solidFill>
                <a:latin typeface="Cambria"/>
                <a:ea typeface="Cambria"/>
                <a:cs typeface="Cambria"/>
                <a:sym typeface="Cambria"/>
              </a:rPr>
              <a:t>   Output</a:t>
            </a:r>
            <a:r>
              <a:rPr b="0" i="0" lang="en-US" sz="1200" u="none" cap="none" strike="noStrike">
                <a:solidFill>
                  <a:schemeClr val="dk1"/>
                </a:solidFill>
                <a:latin typeface="Cambria"/>
                <a:ea typeface="Cambria"/>
                <a:cs typeface="Cambria"/>
                <a:sym typeface="Cambria"/>
              </a:rPr>
              <a:t> : ['hello', 'world', 'How', 'are', 'you']</a:t>
            </a:r>
            <a:endParaRPr/>
          </a:p>
          <a:p>
            <a:pPr indent="0" lvl="0" marL="0" marR="0" rtl="0" algn="l">
              <a:lnSpc>
                <a:spcPct val="100000"/>
              </a:lnSpc>
              <a:spcBef>
                <a:spcPts val="900"/>
              </a:spcBef>
              <a:spcAft>
                <a:spcPts val="0"/>
              </a:spcAft>
              <a:buClr>
                <a:srgbClr val="000000"/>
              </a:buClr>
              <a:buSzPts val="1200"/>
              <a:buFont typeface="Arial"/>
              <a:buNone/>
            </a:pPr>
            <a:r>
              <a:t/>
            </a:r>
            <a:endParaRPr b="0" i="0" sz="1200" u="none" cap="none" strike="noStrike">
              <a:solidFill>
                <a:schemeClr val="dk1"/>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8"/>
          <p:cNvPicPr preferRelativeResize="0"/>
          <p:nvPr/>
        </p:nvPicPr>
        <p:blipFill rotWithShape="1">
          <a:blip r:embed="rId3">
            <a:alphaModFix/>
          </a:blip>
          <a:srcRect b="0" l="0" r="0" t="0"/>
          <a:stretch/>
        </p:blipFill>
        <p:spPr>
          <a:xfrm>
            <a:off x="-76958" y="0"/>
            <a:ext cx="9144000" cy="5143500"/>
          </a:xfrm>
          <a:prstGeom prst="rect">
            <a:avLst/>
          </a:prstGeom>
          <a:noFill/>
          <a:ln>
            <a:noFill/>
          </a:ln>
        </p:spPr>
      </p:pic>
      <p:pic>
        <p:nvPicPr>
          <p:cNvPr id="107" name="Google Shape;107;p8"/>
          <p:cNvPicPr preferRelativeResize="0"/>
          <p:nvPr/>
        </p:nvPicPr>
        <p:blipFill rotWithShape="1">
          <a:blip r:embed="rId4">
            <a:alphaModFix/>
          </a:blip>
          <a:srcRect b="0" l="0" r="4341" t="6829"/>
          <a:stretch/>
        </p:blipFill>
        <p:spPr>
          <a:xfrm>
            <a:off x="8285250" y="193900"/>
            <a:ext cx="858750" cy="479575"/>
          </a:xfrm>
          <a:prstGeom prst="rect">
            <a:avLst/>
          </a:prstGeom>
          <a:noFill/>
          <a:ln>
            <a:noFill/>
          </a:ln>
        </p:spPr>
      </p:pic>
      <p:sp>
        <p:nvSpPr>
          <p:cNvPr id="108" name="Google Shape;108;p8"/>
          <p:cNvSpPr txBox="1"/>
          <p:nvPr/>
        </p:nvSpPr>
        <p:spPr>
          <a:xfrm>
            <a:off x="61800" y="193900"/>
            <a:ext cx="9082200" cy="468801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mbria"/>
                <a:ea typeface="Cambria"/>
                <a:cs typeface="Cambria"/>
                <a:sym typeface="Cambria"/>
              </a:rPr>
              <a:t>REVISION</a:t>
            </a:r>
            <a:endParaRPr b="0" i="0" sz="1200" u="none" cap="none" strike="noStrike">
              <a:solidFill>
                <a:schemeClr val="dk1"/>
              </a:solidFill>
              <a:latin typeface="Cambria"/>
              <a:ea typeface="Cambria"/>
              <a:cs typeface="Cambria"/>
              <a:sym typeface="Cambria"/>
            </a:endParaRPr>
          </a:p>
          <a:p>
            <a:pPr indent="-304800" lvl="0" marL="457200" marR="0" rtl="0" algn="l">
              <a:lnSpc>
                <a:spcPct val="100000"/>
              </a:lnSpc>
              <a:spcBef>
                <a:spcPts val="180"/>
              </a:spcBef>
              <a:spcAft>
                <a:spcPts val="0"/>
              </a:spcAft>
              <a:buClr>
                <a:srgbClr val="000000"/>
              </a:buClr>
              <a:buSzPts val="1200"/>
              <a:buFont typeface="Arial"/>
              <a:buChar char="•"/>
            </a:pPr>
            <a:r>
              <a:rPr b="0" i="0" lang="en-US" sz="1200" u="none" cap="none" strike="noStrike">
                <a:solidFill>
                  <a:srgbClr val="000000"/>
                </a:solidFill>
                <a:latin typeface="Cambria"/>
                <a:ea typeface="Cambria"/>
                <a:cs typeface="Cambria"/>
                <a:sym typeface="Cambria"/>
              </a:rPr>
              <a:t>If statement</a:t>
            </a:r>
            <a:endParaRPr/>
          </a:p>
          <a:p>
            <a:pPr indent="-304800" lvl="0" marL="457200" marR="0" rtl="0" algn="l">
              <a:lnSpc>
                <a:spcPct val="100000"/>
              </a:lnSpc>
              <a:spcBef>
                <a:spcPts val="360"/>
              </a:spcBef>
              <a:spcAft>
                <a:spcPts val="0"/>
              </a:spcAft>
              <a:buClr>
                <a:srgbClr val="000000"/>
              </a:buClr>
              <a:buSzPts val="1200"/>
              <a:buFont typeface="Arial"/>
              <a:buChar char="•"/>
            </a:pPr>
            <a:r>
              <a:rPr b="0" i="0" lang="en-US" sz="1200" u="none" cap="none" strike="noStrike">
                <a:solidFill>
                  <a:srgbClr val="000000"/>
                </a:solidFill>
                <a:latin typeface="Cambria"/>
                <a:ea typeface="Cambria"/>
                <a:cs typeface="Cambria"/>
                <a:sym typeface="Cambria"/>
              </a:rPr>
              <a:t>If else statements</a:t>
            </a:r>
            <a:endParaRPr/>
          </a:p>
          <a:p>
            <a:pPr indent="-304800" lvl="0" marL="457200" marR="0" rtl="0" algn="l">
              <a:lnSpc>
                <a:spcPct val="100000"/>
              </a:lnSpc>
              <a:spcBef>
                <a:spcPts val="360"/>
              </a:spcBef>
              <a:spcAft>
                <a:spcPts val="0"/>
              </a:spcAft>
              <a:buClr>
                <a:srgbClr val="000000"/>
              </a:buClr>
              <a:buSzPts val="1200"/>
              <a:buFont typeface="Arial"/>
              <a:buChar char="•"/>
            </a:pPr>
            <a:r>
              <a:rPr b="0" i="0" lang="en-US" sz="1200" u="none" cap="none" strike="noStrike">
                <a:solidFill>
                  <a:srgbClr val="000000"/>
                </a:solidFill>
                <a:latin typeface="Cambria"/>
                <a:ea typeface="Cambria"/>
                <a:cs typeface="Cambria"/>
                <a:sym typeface="Cambria"/>
              </a:rPr>
              <a:t>If elif else statements</a:t>
            </a:r>
            <a:endParaRPr/>
          </a:p>
          <a:p>
            <a:pPr indent="-304800" lvl="0" marL="457200" marR="0" rtl="0" algn="l">
              <a:lnSpc>
                <a:spcPct val="100000"/>
              </a:lnSpc>
              <a:spcBef>
                <a:spcPts val="360"/>
              </a:spcBef>
              <a:spcAft>
                <a:spcPts val="0"/>
              </a:spcAft>
              <a:buClr>
                <a:srgbClr val="000000"/>
              </a:buClr>
              <a:buSzPts val="1200"/>
              <a:buFont typeface="Arial"/>
              <a:buChar char="•"/>
            </a:pPr>
            <a:r>
              <a:rPr b="0" i="0" lang="en-US" sz="1200" u="none" cap="none" strike="noStrike">
                <a:solidFill>
                  <a:srgbClr val="000000"/>
                </a:solidFill>
                <a:latin typeface="Cambria"/>
                <a:ea typeface="Cambria"/>
                <a:cs typeface="Cambria"/>
                <a:sym typeface="Cambria"/>
              </a:rPr>
              <a:t>Built-in String methods</a:t>
            </a:r>
            <a:endParaRPr/>
          </a:p>
          <a:p>
            <a:pPr indent="-304800" lvl="0" marL="457200" marR="0" rtl="0" algn="l">
              <a:lnSpc>
                <a:spcPct val="100000"/>
              </a:lnSpc>
              <a:spcBef>
                <a:spcPts val="360"/>
              </a:spcBef>
              <a:spcAft>
                <a:spcPts val="0"/>
              </a:spcAft>
              <a:buClr>
                <a:srgbClr val="000000"/>
              </a:buClr>
              <a:buSzPts val="1200"/>
              <a:buFont typeface="Arial"/>
              <a:buChar char="•"/>
            </a:pPr>
            <a:r>
              <a:rPr b="0" i="0" lang="en-US" sz="1200" u="none" cap="none" strike="noStrike">
                <a:solidFill>
                  <a:srgbClr val="000000"/>
                </a:solidFill>
                <a:latin typeface="Cambria"/>
                <a:ea typeface="Cambria"/>
                <a:cs typeface="Cambria"/>
                <a:sym typeface="Cambria"/>
              </a:rPr>
              <a:t>Mutable vs Immutable data types</a:t>
            </a:r>
            <a:endParaRPr b="0" i="0" sz="1200" u="none" cap="none" strike="noStrike">
              <a:solidFill>
                <a:schemeClr val="dk1"/>
              </a:solidFill>
              <a:latin typeface="Cambria"/>
              <a:ea typeface="Cambria"/>
              <a:cs typeface="Cambria"/>
              <a:sym typeface="Cambria"/>
            </a:endParaRPr>
          </a:p>
          <a:p>
            <a:pPr indent="0" lvl="0" marL="0" marR="0" rtl="0" algn="l">
              <a:lnSpc>
                <a:spcPct val="100000"/>
              </a:lnSpc>
              <a:spcBef>
                <a:spcPts val="1180"/>
              </a:spcBef>
              <a:spcAft>
                <a:spcPts val="0"/>
              </a:spcAft>
              <a:buClr>
                <a:srgbClr val="000000"/>
              </a:buClr>
              <a:buSzPts val="1200"/>
              <a:buFont typeface="Arial"/>
              <a:buNone/>
            </a:pPr>
            <a:r>
              <a:rPr b="1" i="0" lang="en-US" sz="1200" u="none" cap="none" strike="noStrike">
                <a:solidFill>
                  <a:schemeClr val="dk1"/>
                </a:solidFill>
                <a:latin typeface="Cambria"/>
                <a:ea typeface="Cambria"/>
                <a:cs typeface="Cambria"/>
                <a:sym typeface="Cambria"/>
              </a:rPr>
              <a:t>HOMEWORK</a:t>
            </a:r>
            <a:endParaRPr b="0" i="0" sz="1200" u="none" cap="none" strike="noStrike">
              <a:solidFill>
                <a:schemeClr val="dk1"/>
              </a:solidFill>
              <a:latin typeface="Cambria"/>
              <a:ea typeface="Cambria"/>
              <a:cs typeface="Cambria"/>
              <a:sym typeface="Cambria"/>
            </a:endParaRPr>
          </a:p>
          <a:p>
            <a:pPr indent="-381000" lvl="0" marL="457200" marR="0" rtl="0" algn="l">
              <a:lnSpc>
                <a:spcPct val="100000"/>
              </a:lnSpc>
              <a:spcBef>
                <a:spcPts val="900"/>
              </a:spcBef>
              <a:spcAft>
                <a:spcPts val="0"/>
              </a:spcAft>
              <a:buClr>
                <a:schemeClr val="dk1"/>
              </a:buClr>
              <a:buSzPts val="1200"/>
              <a:buFont typeface="Cambria"/>
              <a:buAutoNum type="arabicPeriod"/>
            </a:pPr>
            <a:r>
              <a:rPr b="0" i="0" lang="en-US" sz="1200" u="none" cap="none" strike="noStrike">
                <a:solidFill>
                  <a:schemeClr val="dk1"/>
                </a:solidFill>
                <a:latin typeface="Cambria"/>
                <a:ea typeface="Cambria"/>
                <a:cs typeface="Cambria"/>
                <a:sym typeface="Cambria"/>
              </a:rPr>
              <a:t>Take values of the length and breadth of a rectangle from the user and check if it is square or not.</a:t>
            </a:r>
            <a:endParaRPr b="0" i="0" sz="1200" u="none" cap="none" strike="noStrike">
              <a:solidFill>
                <a:schemeClr val="dk1"/>
              </a:solidFill>
              <a:latin typeface="Cambria"/>
              <a:ea typeface="Cambria"/>
              <a:cs typeface="Cambria"/>
              <a:sym typeface="Cambria"/>
            </a:endParaRPr>
          </a:p>
          <a:p>
            <a:pPr indent="0" lvl="0" marL="76200" marR="0" rtl="0" algn="l">
              <a:lnSpc>
                <a:spcPct val="100000"/>
              </a:lnSpc>
              <a:spcBef>
                <a:spcPts val="180"/>
              </a:spcBef>
              <a:spcAft>
                <a:spcPts val="0"/>
              </a:spcAft>
              <a:buClr>
                <a:srgbClr val="000000"/>
              </a:buClr>
              <a:buSzPts val="1200"/>
              <a:buFont typeface="Cambria"/>
              <a:buNone/>
            </a:pPr>
            <a:r>
              <a:rPr b="0" i="0" lang="en-US" sz="1200" u="none" cap="none" strike="noStrike">
                <a:solidFill>
                  <a:schemeClr val="dk1"/>
                </a:solidFill>
                <a:latin typeface="Cambria"/>
                <a:ea typeface="Cambria"/>
                <a:cs typeface="Cambria"/>
                <a:sym typeface="Cambria"/>
              </a:rPr>
              <a:t>2.        Write a program to check for leap year. A leap year is exactly divisible by 4. Except for a century year (i.e. divisible by 100),</a:t>
            </a:r>
            <a:endParaRPr b="0" i="0" sz="1200" u="none" cap="none" strike="noStrike">
              <a:solidFill>
                <a:schemeClr val="dk1"/>
              </a:solidFill>
              <a:latin typeface="Cambria"/>
              <a:ea typeface="Cambria"/>
              <a:cs typeface="Cambria"/>
              <a:sym typeface="Cambria"/>
            </a:endParaRPr>
          </a:p>
          <a:p>
            <a:pPr indent="0" lvl="0" marL="76200" marR="0" rtl="0" algn="l">
              <a:lnSpc>
                <a:spcPct val="100000"/>
              </a:lnSpc>
              <a:spcBef>
                <a:spcPts val="180"/>
              </a:spcBef>
              <a:spcAft>
                <a:spcPts val="0"/>
              </a:spcAft>
              <a:buClr>
                <a:srgbClr val="000000"/>
              </a:buClr>
              <a:buSzPts val="1200"/>
              <a:buFont typeface="Cambria"/>
              <a:buNone/>
            </a:pPr>
            <a:r>
              <a:rPr b="0" i="0" lang="en-US" sz="1200" u="none" cap="none" strike="noStrike">
                <a:solidFill>
                  <a:schemeClr val="dk1"/>
                </a:solidFill>
                <a:latin typeface="Cambria"/>
                <a:ea typeface="Cambria"/>
                <a:cs typeface="Cambria"/>
                <a:sym typeface="Cambria"/>
              </a:rPr>
              <a:t>            for a  century year to be a leap year it should also be divisible by 400</a:t>
            </a:r>
            <a:endParaRPr b="0" i="0" sz="1200" u="none" cap="none" strike="noStrike">
              <a:solidFill>
                <a:schemeClr val="dk1"/>
              </a:solidFill>
              <a:latin typeface="Cambria"/>
              <a:ea typeface="Cambria"/>
              <a:cs typeface="Cambria"/>
              <a:sym typeface="Cambria"/>
            </a:endParaRPr>
          </a:p>
          <a:p>
            <a:pPr indent="0" lvl="0" marL="76200" marR="0" rtl="0" algn="l">
              <a:lnSpc>
                <a:spcPct val="100000"/>
              </a:lnSpc>
              <a:spcBef>
                <a:spcPts val="180"/>
              </a:spcBef>
              <a:spcAft>
                <a:spcPts val="0"/>
              </a:spcAft>
              <a:buClr>
                <a:srgbClr val="000000"/>
              </a:buClr>
              <a:buSzPts val="1200"/>
              <a:buFont typeface="Cambria"/>
              <a:buNone/>
            </a:pPr>
            <a:r>
              <a:rPr b="0" i="0" lang="en-US" sz="1200" u="none" cap="none" strike="noStrike">
                <a:solidFill>
                  <a:schemeClr val="dk1"/>
                </a:solidFill>
                <a:latin typeface="Cambria"/>
                <a:ea typeface="Cambria"/>
                <a:cs typeface="Cambria"/>
                <a:sym typeface="Cambria"/>
              </a:rPr>
              <a:t>3.        Write a program for a Python calculator whose output depends on the user's input operator and numbers. The program </a:t>
            </a:r>
            <a:endParaRPr b="0" i="0" sz="1200" u="none" cap="none" strike="noStrike">
              <a:solidFill>
                <a:schemeClr val="dk1"/>
              </a:solidFill>
              <a:latin typeface="Cambria"/>
              <a:ea typeface="Cambria"/>
              <a:cs typeface="Cambria"/>
              <a:sym typeface="Cambria"/>
            </a:endParaRPr>
          </a:p>
          <a:p>
            <a:pPr indent="0" lvl="0" marL="76200" marR="0" rtl="0" algn="l">
              <a:lnSpc>
                <a:spcPct val="100000"/>
              </a:lnSpc>
              <a:spcBef>
                <a:spcPts val="180"/>
              </a:spcBef>
              <a:spcAft>
                <a:spcPts val="0"/>
              </a:spcAft>
              <a:buClr>
                <a:srgbClr val="000000"/>
              </a:buClr>
              <a:buSzPts val="1200"/>
              <a:buFont typeface="Cambria"/>
              <a:buNone/>
            </a:pPr>
            <a:r>
              <a:rPr b="0" i="0" lang="en-US" sz="1200" u="none" cap="none" strike="noStrike">
                <a:solidFill>
                  <a:schemeClr val="dk1"/>
                </a:solidFill>
                <a:latin typeface="Cambria"/>
                <a:ea typeface="Cambria"/>
                <a:cs typeface="Cambria"/>
                <a:sym typeface="Cambria"/>
              </a:rPr>
              <a:t>            should prompt users to enter 2 numbers and ask for an operator. The program should output the answer to the </a:t>
            </a:r>
            <a:endParaRPr b="0" i="0" sz="1200" u="none" cap="none" strike="noStrike">
              <a:solidFill>
                <a:schemeClr val="dk1"/>
              </a:solidFill>
              <a:latin typeface="Cambria"/>
              <a:ea typeface="Cambria"/>
              <a:cs typeface="Cambria"/>
              <a:sym typeface="Cambria"/>
            </a:endParaRPr>
          </a:p>
          <a:p>
            <a:pPr indent="0" lvl="0" marL="76200" marR="0" rtl="0" algn="l">
              <a:lnSpc>
                <a:spcPct val="100000"/>
              </a:lnSpc>
              <a:spcBef>
                <a:spcPts val="180"/>
              </a:spcBef>
              <a:spcAft>
                <a:spcPts val="0"/>
              </a:spcAft>
              <a:buClr>
                <a:srgbClr val="000000"/>
              </a:buClr>
              <a:buSzPts val="1200"/>
              <a:buFont typeface="Cambria"/>
              <a:buNone/>
            </a:pPr>
            <a:r>
              <a:rPr b="0" i="0" lang="en-US" sz="1200" u="none" cap="none" strike="noStrike">
                <a:solidFill>
                  <a:schemeClr val="dk1"/>
                </a:solidFill>
                <a:latin typeface="Cambria"/>
                <a:ea typeface="Cambria"/>
                <a:cs typeface="Cambria"/>
                <a:sym typeface="Cambria"/>
              </a:rPr>
              <a:t>            operation performed.   </a:t>
            </a:r>
            <a:endParaRPr b="0" i="0" sz="1200" u="none" cap="none" strike="noStrike">
              <a:solidFill>
                <a:schemeClr val="dk1"/>
              </a:solidFill>
              <a:latin typeface="Cambria"/>
              <a:ea typeface="Cambria"/>
              <a:cs typeface="Cambria"/>
              <a:sym typeface="Cambria"/>
            </a:endParaRPr>
          </a:p>
          <a:p>
            <a:pPr indent="0" lvl="0" marL="76200" marR="0" rtl="0" algn="l">
              <a:lnSpc>
                <a:spcPct val="100000"/>
              </a:lnSpc>
              <a:spcBef>
                <a:spcPts val="180"/>
              </a:spcBef>
              <a:spcAft>
                <a:spcPts val="0"/>
              </a:spcAft>
              <a:buClr>
                <a:srgbClr val="000000"/>
              </a:buClr>
              <a:buSzPts val="1200"/>
              <a:buFont typeface="Cambria"/>
              <a:buNone/>
            </a:pPr>
            <a:r>
              <a:rPr b="0" i="0" lang="en-US" sz="1200" u="none" cap="none" strike="noStrike">
                <a:solidFill>
                  <a:schemeClr val="dk1"/>
                </a:solidFill>
                <a:latin typeface="Cambria"/>
                <a:ea typeface="Cambria"/>
                <a:cs typeface="Cambria"/>
                <a:sym typeface="Cambria"/>
              </a:rPr>
              <a:t>           Example: Input 1: 200 </a:t>
            </a:r>
            <a:endParaRPr b="0" i="0" sz="1200" u="none" cap="none" strike="noStrike">
              <a:solidFill>
                <a:schemeClr val="dk1"/>
              </a:solidFill>
              <a:latin typeface="Cambria"/>
              <a:ea typeface="Cambria"/>
              <a:cs typeface="Cambria"/>
              <a:sym typeface="Cambria"/>
            </a:endParaRPr>
          </a:p>
          <a:p>
            <a:pPr indent="0" lvl="0" marL="76200" marR="0" rtl="0" algn="l">
              <a:lnSpc>
                <a:spcPct val="100000"/>
              </a:lnSpc>
              <a:spcBef>
                <a:spcPts val="180"/>
              </a:spcBef>
              <a:spcAft>
                <a:spcPts val="0"/>
              </a:spcAft>
              <a:buClr>
                <a:srgbClr val="000000"/>
              </a:buClr>
              <a:buSzPts val="1200"/>
              <a:buFont typeface="Cambria"/>
              <a:buNone/>
            </a:pPr>
            <a:r>
              <a:rPr b="0" i="0" lang="en-US" sz="1200" u="none" cap="none" strike="noStrike">
                <a:solidFill>
                  <a:schemeClr val="dk1"/>
                </a:solidFill>
                <a:latin typeface="Cambria"/>
                <a:ea typeface="Cambria"/>
                <a:cs typeface="Cambria"/>
                <a:sym typeface="Cambria"/>
              </a:rPr>
              <a:t>                              Input 2: 400 </a:t>
            </a:r>
            <a:endParaRPr b="0" i="0" sz="1200" u="none" cap="none" strike="noStrike">
              <a:solidFill>
                <a:schemeClr val="dk1"/>
              </a:solidFill>
              <a:latin typeface="Cambria"/>
              <a:ea typeface="Cambria"/>
              <a:cs typeface="Cambria"/>
              <a:sym typeface="Cambria"/>
            </a:endParaRPr>
          </a:p>
          <a:p>
            <a:pPr indent="0" lvl="0" marL="76200" marR="0" rtl="0" algn="l">
              <a:lnSpc>
                <a:spcPct val="100000"/>
              </a:lnSpc>
              <a:spcBef>
                <a:spcPts val="180"/>
              </a:spcBef>
              <a:spcAft>
                <a:spcPts val="0"/>
              </a:spcAft>
              <a:buClr>
                <a:srgbClr val="000000"/>
              </a:buClr>
              <a:buSzPts val="1200"/>
              <a:buFont typeface="Cambria"/>
              <a:buNone/>
            </a:pPr>
            <a:r>
              <a:rPr b="0" i="0" lang="en-US" sz="1200" u="none" cap="none" strike="noStrike">
                <a:solidFill>
                  <a:schemeClr val="dk1"/>
                </a:solidFill>
                <a:latin typeface="Cambria"/>
                <a:ea typeface="Cambria"/>
                <a:cs typeface="Cambria"/>
                <a:sym typeface="Cambria"/>
              </a:rPr>
              <a:t>                              Input 3: +</a:t>
            </a:r>
            <a:endParaRPr/>
          </a:p>
          <a:p>
            <a:pPr indent="0" lvl="0" marL="76200" marR="0" rtl="0" algn="l">
              <a:lnSpc>
                <a:spcPct val="100000"/>
              </a:lnSpc>
              <a:spcBef>
                <a:spcPts val="180"/>
              </a:spcBef>
              <a:spcAft>
                <a:spcPts val="0"/>
              </a:spcAft>
              <a:buClr>
                <a:srgbClr val="000000"/>
              </a:buClr>
              <a:buSzPts val="1200"/>
              <a:buFont typeface="Cambria"/>
              <a:buNone/>
            </a:pPr>
            <a:r>
              <a:rPr b="0" i="0" lang="en-US" sz="1200" u="none" cap="none" strike="noStrike">
                <a:solidFill>
                  <a:schemeClr val="dk1"/>
                </a:solidFill>
                <a:latin typeface="Cambria"/>
                <a:ea typeface="Cambria"/>
                <a:cs typeface="Cambria"/>
                <a:sym typeface="Cambria"/>
              </a:rPr>
              <a:t>           OUTPUT: 600</a:t>
            </a:r>
            <a:endParaRPr/>
          </a:p>
          <a:p>
            <a:pPr indent="0" lvl="0" marL="0" marR="0" rtl="0" algn="l">
              <a:lnSpc>
                <a:spcPct val="100000"/>
              </a:lnSpc>
              <a:spcBef>
                <a:spcPts val="900"/>
              </a:spcBef>
              <a:spcAft>
                <a:spcPts val="0"/>
              </a:spcAft>
              <a:buClr>
                <a:srgbClr val="000000"/>
              </a:buClr>
              <a:buSzPts val="1200"/>
              <a:buFont typeface="Arial"/>
              <a:buNone/>
            </a:pPr>
            <a:r>
              <a:t/>
            </a:r>
            <a:endParaRPr b="0" i="0" sz="1200" u="none" cap="none" strike="noStrike">
              <a:solidFill>
                <a:schemeClr val="dk1"/>
              </a:solidFill>
              <a:latin typeface="Cambria"/>
              <a:ea typeface="Cambria"/>
              <a:cs typeface="Cambria"/>
              <a:sym typeface="Cambria"/>
            </a:endParaRPr>
          </a:p>
          <a:p>
            <a:pPr indent="0" lvl="0" marL="0" marR="0" rtl="0" algn="l">
              <a:lnSpc>
                <a:spcPct val="100000"/>
              </a:lnSpc>
              <a:spcBef>
                <a:spcPts val="1900"/>
              </a:spcBef>
              <a:spcAft>
                <a:spcPts val="0"/>
              </a:spcAft>
              <a:buClr>
                <a:srgbClr val="000000"/>
              </a:buClr>
              <a:buSzPts val="1200"/>
              <a:buFont typeface="Arial"/>
              <a:buNone/>
            </a:pPr>
            <a:r>
              <a:t/>
            </a:r>
            <a:endParaRPr b="0" i="0" sz="1200" u="none" cap="none" strike="noStrike">
              <a:solidFill>
                <a:schemeClr val="dk1"/>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9"/>
          <p:cNvPicPr preferRelativeResize="0"/>
          <p:nvPr/>
        </p:nvPicPr>
        <p:blipFill rotWithShape="1">
          <a:blip r:embed="rId3">
            <a:alphaModFix/>
          </a:blip>
          <a:srcRect b="0" l="0" r="4341" t="6829"/>
          <a:stretch/>
        </p:blipFill>
        <p:spPr>
          <a:xfrm>
            <a:off x="8285250" y="193900"/>
            <a:ext cx="858750" cy="479575"/>
          </a:xfrm>
          <a:prstGeom prst="rect">
            <a:avLst/>
          </a:prstGeom>
          <a:noFill/>
          <a:ln>
            <a:noFill/>
          </a:ln>
        </p:spPr>
      </p:pic>
      <p:sp>
        <p:nvSpPr>
          <p:cNvPr id="114" name="Google Shape;114;p9"/>
          <p:cNvSpPr txBox="1"/>
          <p:nvPr/>
        </p:nvSpPr>
        <p:spPr>
          <a:xfrm>
            <a:off x="210125" y="566425"/>
            <a:ext cx="3089636" cy="4329719"/>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mbria"/>
                <a:ea typeface="Cambria"/>
                <a:cs typeface="Cambria"/>
                <a:sym typeface="Cambria"/>
              </a:rPr>
              <a:t>HOMEWORK SOLUTION</a:t>
            </a:r>
            <a:endParaRPr b="0" i="0" sz="1200" u="none" cap="none" strike="noStrike">
              <a:solidFill>
                <a:schemeClr val="dk1"/>
              </a:solidFill>
              <a:latin typeface="Cambria"/>
              <a:ea typeface="Cambria"/>
              <a:cs typeface="Cambria"/>
              <a:sym typeface="Cambria"/>
            </a:endParaRPr>
          </a:p>
          <a:p>
            <a:pPr indent="0" lvl="0" marL="0" marR="0" rtl="0" algn="l">
              <a:lnSpc>
                <a:spcPct val="100000"/>
              </a:lnSpc>
              <a:spcBef>
                <a:spcPts val="900"/>
              </a:spcBef>
              <a:spcAft>
                <a:spcPts val="0"/>
              </a:spcAft>
              <a:buClr>
                <a:srgbClr val="000000"/>
              </a:buClr>
              <a:buSzPts val="1100"/>
              <a:buFont typeface="Arial"/>
              <a:buNone/>
            </a:pPr>
            <a:r>
              <a:rPr b="0" i="1" lang="en-US" sz="1100" u="none" cap="none" strike="noStrike">
                <a:solidFill>
                  <a:srgbClr val="60A0B0"/>
                </a:solidFill>
                <a:latin typeface="Consolas"/>
                <a:ea typeface="Consolas"/>
                <a:cs typeface="Consolas"/>
                <a:sym typeface="Consolas"/>
              </a:rPr>
              <a:t>#TASK 1</a:t>
            </a:r>
            <a:br>
              <a:rPr b="0" i="0" lang="en-US" sz="1200" u="none" cap="none" strike="noStrike">
                <a:solidFill>
                  <a:schemeClr val="dk1"/>
                </a:solidFill>
                <a:latin typeface="Cambria"/>
                <a:ea typeface="Cambria"/>
                <a:cs typeface="Cambria"/>
                <a:sym typeface="Cambria"/>
              </a:rPr>
            </a:br>
            <a:br>
              <a:rPr b="0" i="0" lang="en-US" sz="1200" u="none" cap="none" strike="noStrike">
                <a:solidFill>
                  <a:schemeClr val="dk1"/>
                </a:solidFill>
                <a:latin typeface="Cambria"/>
                <a:ea typeface="Cambria"/>
                <a:cs typeface="Cambria"/>
                <a:sym typeface="Cambria"/>
              </a:rPr>
            </a:br>
            <a:r>
              <a:rPr b="0" i="0" lang="en-US" sz="1100" u="none" cap="none" strike="noStrike">
                <a:solidFill>
                  <a:schemeClr val="dk1"/>
                </a:solidFill>
                <a:latin typeface="Consolas"/>
                <a:ea typeface="Consolas"/>
                <a:cs typeface="Consolas"/>
                <a:sym typeface="Consolas"/>
              </a:rPr>
              <a:t>length =int(input('enter the length:'))</a:t>
            </a:r>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breadth = int(input('enter the breadth'))</a:t>
            </a:r>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if length==breadth :</a:t>
            </a:r>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print('It is a square')</a:t>
            </a:r>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else:</a:t>
            </a:r>
            <a:endParaRPr/>
          </a:p>
          <a:p>
            <a:pPr indent="0" lvl="0" marL="0" marR="0" rtl="0" algn="l">
              <a:lnSpc>
                <a:spcPct val="100000"/>
              </a:lnSpc>
              <a:spcBef>
                <a:spcPts val="90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  print('It is rectangle')</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900"/>
              </a:spcBef>
              <a:spcAft>
                <a:spcPts val="0"/>
              </a:spcAft>
              <a:buClr>
                <a:srgbClr val="000000"/>
              </a:buClr>
              <a:buSzPts val="1200"/>
              <a:buFont typeface="Arial"/>
              <a:buNone/>
            </a:pPr>
            <a:r>
              <a:t/>
            </a:r>
            <a:endParaRPr b="0" i="0" sz="1200" u="none" cap="none" strike="noStrike">
              <a:solidFill>
                <a:schemeClr val="dk1"/>
              </a:solidFill>
              <a:latin typeface="Consolas"/>
              <a:ea typeface="Consolas"/>
              <a:cs typeface="Consolas"/>
              <a:sym typeface="Consolas"/>
            </a:endParaRPr>
          </a:p>
          <a:p>
            <a:pPr indent="0" lvl="0" marL="0" marR="0" rtl="0" algn="l">
              <a:lnSpc>
                <a:spcPct val="100000"/>
              </a:lnSpc>
              <a:spcBef>
                <a:spcPts val="100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enter the length :23</a:t>
            </a:r>
            <a:endParaRPr/>
          </a:p>
          <a:p>
            <a:pPr indent="0" lvl="0" marL="0" marR="0" rtl="0" algn="l">
              <a:lnSpc>
                <a:spcPct val="100000"/>
              </a:lnSpc>
              <a:spcBef>
                <a:spcPts val="200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enter the breadth15</a:t>
            </a:r>
            <a:endParaRPr/>
          </a:p>
          <a:p>
            <a:pPr indent="0" lvl="0" marL="0" marR="0" rtl="0" algn="l">
              <a:lnSpc>
                <a:spcPct val="100000"/>
              </a:lnSpc>
              <a:spcBef>
                <a:spcPts val="2000"/>
              </a:spcBef>
              <a:spcAft>
                <a:spcPts val="0"/>
              </a:spcAft>
              <a:buClr>
                <a:srgbClr val="000000"/>
              </a:buClr>
              <a:buSzPts val="1200"/>
              <a:buFont typeface="Arial"/>
              <a:buNone/>
            </a:pPr>
            <a:r>
              <a:rPr b="0" i="0" lang="en-US" sz="1200" u="none" cap="none" strike="noStrike">
                <a:solidFill>
                  <a:schemeClr val="dk1"/>
                </a:solidFill>
                <a:latin typeface="Consolas"/>
                <a:ea typeface="Consolas"/>
                <a:cs typeface="Consolas"/>
                <a:sym typeface="Consolas"/>
              </a:rPr>
              <a:t>It is rectangle</a:t>
            </a:r>
            <a:endParaRPr/>
          </a:p>
        </p:txBody>
      </p:sp>
      <p:sp>
        <p:nvSpPr>
          <p:cNvPr id="115" name="Google Shape;115;p9"/>
          <p:cNvSpPr txBox="1"/>
          <p:nvPr/>
        </p:nvSpPr>
        <p:spPr>
          <a:xfrm>
            <a:off x="3657042" y="465721"/>
            <a:ext cx="3195493" cy="4677779"/>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Cambria"/>
                <a:ea typeface="Cambria"/>
                <a:cs typeface="Cambria"/>
                <a:sym typeface="Cambria"/>
              </a:rPr>
              <a:t>HOMEWORK SOLUTION</a:t>
            </a:r>
            <a:endParaRPr b="0" i="0" sz="1200" u="none" cap="none" strike="noStrike">
              <a:solidFill>
                <a:schemeClr val="dk1"/>
              </a:solidFill>
              <a:latin typeface="Cambria"/>
              <a:ea typeface="Cambria"/>
              <a:cs typeface="Cambria"/>
              <a:sym typeface="Cambria"/>
            </a:endParaRPr>
          </a:p>
          <a:p>
            <a:pPr indent="0" lvl="0" marL="0" marR="0" rtl="0" algn="l">
              <a:lnSpc>
                <a:spcPct val="100000"/>
              </a:lnSpc>
              <a:spcBef>
                <a:spcPts val="900"/>
              </a:spcBef>
              <a:spcAft>
                <a:spcPts val="0"/>
              </a:spcAft>
              <a:buClr>
                <a:srgbClr val="000000"/>
              </a:buClr>
              <a:buSzPts val="1100"/>
              <a:buFont typeface="Arial"/>
              <a:buNone/>
            </a:pPr>
            <a:r>
              <a:rPr b="0" i="1" lang="en-US" sz="1100" u="none" cap="none" strike="noStrike">
                <a:solidFill>
                  <a:srgbClr val="60A0B0"/>
                </a:solidFill>
                <a:latin typeface="Consolas"/>
                <a:ea typeface="Consolas"/>
                <a:cs typeface="Consolas"/>
                <a:sym typeface="Consolas"/>
              </a:rPr>
              <a:t>#TASK 2</a:t>
            </a:r>
            <a:br>
              <a:rPr b="0" i="0" lang="en-US" sz="1200" u="none" cap="none" strike="noStrike">
                <a:solidFill>
                  <a:schemeClr val="dk1"/>
                </a:solidFill>
                <a:latin typeface="Cambria"/>
                <a:ea typeface="Cambria"/>
                <a:cs typeface="Cambria"/>
                <a:sym typeface="Cambria"/>
              </a:rPr>
            </a:br>
            <a:br>
              <a:rPr b="0" i="0" lang="en-US" sz="1200" u="none" cap="none" strike="noStrike">
                <a:solidFill>
                  <a:schemeClr val="dk1"/>
                </a:solidFill>
                <a:latin typeface="Cambria"/>
                <a:ea typeface="Cambria"/>
                <a:cs typeface="Cambria"/>
                <a:sym typeface="Cambria"/>
              </a:rPr>
            </a:br>
            <a:r>
              <a:rPr b="0" i="0" lang="en-US" sz="1100" u="none" cap="none" strike="noStrike">
                <a:solidFill>
                  <a:schemeClr val="dk1"/>
                </a:solidFill>
                <a:latin typeface="Consolas"/>
                <a:ea typeface="Consolas"/>
                <a:cs typeface="Consolas"/>
                <a:sym typeface="Consolas"/>
              </a:rPr>
              <a:t>year = int(input("Enter a year: "))</a:t>
            </a:r>
            <a:endParaRPr/>
          </a:p>
          <a:p>
            <a:pPr indent="0" lvl="0" marL="0" marR="0" rtl="0" algn="l">
              <a:lnSpc>
                <a:spcPct val="100000"/>
              </a:lnSpc>
              <a:spcBef>
                <a:spcPts val="900"/>
              </a:spcBef>
              <a:spcAft>
                <a:spcPts val="0"/>
              </a:spcAft>
              <a:buClr>
                <a:srgbClr val="000000"/>
              </a:buClr>
              <a:buSzPts val="1100"/>
              <a:buFont typeface="Arial"/>
              <a:buNone/>
            </a:pPr>
            <a:r>
              <a:t/>
            </a:r>
            <a:endParaRPr b="0" i="0" sz="1100" u="none" cap="none" strike="noStrike">
              <a:solidFill>
                <a:schemeClr val="dk1"/>
              </a:solidFill>
              <a:latin typeface="Consolas"/>
              <a:ea typeface="Consolas"/>
              <a:cs typeface="Consolas"/>
              <a:sym typeface="Consolas"/>
            </a:endParaRPr>
          </a:p>
          <a:p>
            <a:pPr indent="0" lvl="0" marL="0" marR="0" rtl="0" algn="l">
              <a:lnSpc>
                <a:spcPct val="100000"/>
              </a:lnSpc>
              <a:spcBef>
                <a:spcPts val="90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if (year % 4) == 0:</a:t>
            </a:r>
            <a:endParaRPr/>
          </a:p>
          <a:p>
            <a:pPr indent="0" lvl="0" marL="0" marR="0" rtl="0" algn="l">
              <a:lnSpc>
                <a:spcPct val="100000"/>
              </a:lnSpc>
              <a:spcBef>
                <a:spcPts val="90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if (year % 100) == 0:</a:t>
            </a:r>
            <a:endParaRPr/>
          </a:p>
          <a:p>
            <a:pPr indent="0" lvl="0" marL="0" marR="0" rtl="0" algn="l">
              <a:lnSpc>
                <a:spcPct val="100000"/>
              </a:lnSpc>
              <a:spcBef>
                <a:spcPts val="90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if (year % 400) == 0:</a:t>
            </a:r>
            <a:endParaRPr/>
          </a:p>
          <a:p>
            <a:pPr indent="0" lvl="0" marL="0" marR="0" rtl="0" algn="l">
              <a:lnSpc>
                <a:spcPct val="100000"/>
              </a:lnSpc>
              <a:spcBef>
                <a:spcPts val="90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print("Leap year")</a:t>
            </a:r>
            <a:endParaRPr/>
          </a:p>
          <a:p>
            <a:pPr indent="0" lvl="0" marL="0" marR="0" rtl="0" algn="l">
              <a:lnSpc>
                <a:spcPct val="100000"/>
              </a:lnSpc>
              <a:spcBef>
                <a:spcPts val="90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else:</a:t>
            </a:r>
            <a:endParaRPr/>
          </a:p>
          <a:p>
            <a:pPr indent="0" lvl="0" marL="0" marR="0" rtl="0" algn="l">
              <a:lnSpc>
                <a:spcPct val="100000"/>
              </a:lnSpc>
              <a:spcBef>
                <a:spcPts val="90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print("Not a leap year")</a:t>
            </a:r>
            <a:endParaRPr/>
          </a:p>
          <a:p>
            <a:pPr indent="0" lvl="0" marL="0" marR="0" rtl="0" algn="l">
              <a:lnSpc>
                <a:spcPct val="100000"/>
              </a:lnSpc>
              <a:spcBef>
                <a:spcPts val="90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else:</a:t>
            </a:r>
            <a:endParaRPr/>
          </a:p>
          <a:p>
            <a:pPr indent="0" lvl="0" marL="0" marR="0" rtl="0" algn="l">
              <a:lnSpc>
                <a:spcPct val="100000"/>
              </a:lnSpc>
              <a:spcBef>
                <a:spcPts val="90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print("leap year")</a:t>
            </a:r>
            <a:endParaRPr/>
          </a:p>
          <a:p>
            <a:pPr indent="0" lvl="0" marL="0" marR="0" rtl="0" algn="l">
              <a:lnSpc>
                <a:spcPct val="100000"/>
              </a:lnSpc>
              <a:spcBef>
                <a:spcPts val="90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else:</a:t>
            </a:r>
            <a:endParaRPr/>
          </a:p>
          <a:p>
            <a:pPr indent="0" lvl="0" marL="0" marR="0" rtl="0" algn="l">
              <a:lnSpc>
                <a:spcPct val="100000"/>
              </a:lnSpc>
              <a:spcBef>
                <a:spcPts val="90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   print("Not a leap year")</a:t>
            </a:r>
            <a:endParaRPr/>
          </a:p>
          <a:p>
            <a:pPr indent="0" lvl="0" marL="0" marR="0" rtl="0" algn="l">
              <a:lnSpc>
                <a:spcPct val="100000"/>
              </a:lnSpc>
              <a:spcBef>
                <a:spcPts val="90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Enter a year: 2000</a:t>
            </a:r>
            <a:endParaRPr/>
          </a:p>
          <a:p>
            <a:pPr indent="0" lvl="0" marL="0" marR="0" rtl="0" algn="l">
              <a:lnSpc>
                <a:spcPct val="100000"/>
              </a:lnSpc>
              <a:spcBef>
                <a:spcPts val="900"/>
              </a:spcBef>
              <a:spcAft>
                <a:spcPts val="0"/>
              </a:spcAft>
              <a:buClr>
                <a:srgbClr val="000000"/>
              </a:buClr>
              <a:buSzPts val="1100"/>
              <a:buFont typeface="Arial"/>
              <a:buNone/>
            </a:pPr>
            <a:r>
              <a:rPr b="0" i="0" lang="en-US" sz="1100" u="none" cap="none" strike="noStrike">
                <a:solidFill>
                  <a:schemeClr val="dk1"/>
                </a:solidFill>
                <a:latin typeface="Consolas"/>
                <a:ea typeface="Consolas"/>
                <a:cs typeface="Consolas"/>
                <a:sym typeface="Consolas"/>
              </a:rPr>
              <a:t>Leap year</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