
<file path=[Content_Types].xml><?xml version="1.0" encoding="utf-8"?>
<Types xmlns="http://schemas.openxmlformats.org/package/2006/content-types">
  <Default Extension="xml" ContentType="application/xml"/>
  <Default Extension="fntdata" ContentType="application/x-fontdata"/>
  <Default Extension="png" ContentType="image/png"/>
  <Default Extension="rels" ContentType="application/vnd.openxmlformats-package.relationships+xml"/>
  <Override PartName="/ppt/notesslides/notesslide6.xml" ContentType="application/vnd.openxmlformats-officedocument.presentationml.notesSlide+xml"/>
  <Override PartName="/ppt/notesslides/notesslide13.xml" ContentType="application/vnd.openxmlformats-officedocument.presentationml.notesSlide+xml"/>
  <Override PartName="/ppt/notesslides/notesslide1.xml" ContentType="application/vnd.openxmlformats-officedocument.presentationml.notesSlide+xml"/>
  <Override PartName="/ppt/notesslides/notesslide9.xml" ContentType="application/vnd.openxmlformats-officedocument.presentationml.notesSlide+xml"/>
  <Override PartName="/ppt/notesslides/notesslide3.xml" ContentType="application/vnd.openxmlformats-officedocument.presentationml.notesSlide+xml"/>
  <Override PartName="/ppt/notesslides/notesslide7.xml" ContentType="application/vnd.openxmlformats-officedocument.presentationml.notesSlide+xml"/>
  <Override PartName="/ppt/notesslides/notesslide11.xml" ContentType="application/vnd.openxmlformats-officedocument.presentationml.notesSlide+xml"/>
  <Override PartName="/ppt/notesslides/notesslide5.xml" ContentType="application/vnd.openxmlformats-officedocument.presentationml.notesSlide+xml"/>
  <Override PartName="/ppt/notesslides/notesslide12.xml" ContentType="application/vnd.openxmlformats-officedocument.presentationml.notesSlide+xml"/>
  <Override PartName="/ppt/notesslides/notesslide8.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notesslides/notesslide4.xml" ContentType="application/vnd.openxmlformats-officedocument.presentationml.notesSlide+xml"/>
  <Override PartName="/ppt/notesslides/notesslide10.xml" ContentType="application/vnd.openxmlformats-officedocument.presentationml.notesSlid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3.xml" ContentType="application/vnd.openxmlformats-officedocument.presentationml.slide+xml"/>
  <Override PartName="/docprops/core.xml" ContentType="application/vnd.openxmlformats-package.core-properties+xml"/>
  <Override PartName="/ppt/slides/slide9.xml" ContentType="application/vnd.openxmlformats-officedocument.presentationml.slide+xml"/>
  <Override PartName="/ppt/slides/slide13.xml" ContentType="application/vnd.openxmlformats-officedocument.presentationml.slide+xml"/>
  <Override PartName="/ppt/tablestyles.xml" ContentType="application/vnd.openxmlformats-officedocument.presentationml.tableStyles+xml"/>
  <Override PartName="/ppt/slides/slide5.xml" ContentType="application/vnd.openxmlformats-officedocument.presentationml.slide+xml"/>
  <Override PartName="/ppt/slides/slide7.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entation.xml" ContentType="application/vnd.openxmlformats-officedocument.presentationml.presentation.main+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p:sldMasterIdLst>
    <p:sldMasterId id="2147483648" r:id="rId1"/>
  </p:sldMasterIdLst>
  <p:notesMasterIdLst>
    <p:notesMasterId r:id="rId2"/>
  </p:notesMasterIdLst>
  <p:sldIdLst>
    <p:sldId id="256" r:id="rId3"/>
    <p:sldId id="257" r:id="rId4"/>
    <p:sldId id="258" r:id="rId5"/>
    <p:sldId id="269" r:id="rId6"/>
    <p:sldId id="270" r:id="rId7"/>
    <p:sldId id="261" r:id="rId8"/>
    <p:sldId id="271" r:id="rId9"/>
    <p:sldId id="268" r:id="rId10"/>
  </p:sldIdLst>
  <p:sldSz cx="9144000" cy="5143500" type="screen16x9"/>
  <p:notesSz cx="6858000" cy="9144000"/>
  <p:defaultTextStyle>
    <a:defPPr marR="0" algn="l" rtl="0">
      <a:lnSpc>
        <a:spcPct val="100000"/>
      </a:lnSpc>
      <a:spcBef>
        <a:spcPts val="0"/>
      </a:spcBef>
      <a:spcAft>
        <a:spcPts val="0"/>
      </a:spcAft>
    </a:defPPr>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p:cViewPr varScale="1">
        <p:scale>
          <a:sx n="100" d="100"/>
          <a:sy n="100" d="100"/>
        </p:scale>
        <p:origin x="0" y="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8.xml"/><Relationship Id="rId11" Type="http://schemas.openxmlformats.org/officeDocument/2006/relationships/tableStyles" Target="tableStyles.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3;n"/>
          <p:cNvSpPr>
            <a:spLocks noGrp="1" noEditPoints="1"/>
          </p:cNvSpPr>
          <p:nvPr>
            <p:ph type="sldImg" idx="2"/>
          </p:nvPr>
        </p:nvSpPr>
        <p:spPr>
          <a:xfrm>
            <a:off x="381300" y="685800"/>
            <a:ext cx="6096075" cy="3429000"/>
          </a:xfrm>
          <a:custGeom>
            <a:avLst/>
            <a:rect l="l" t="t" r="r" b="b"/>
            <a:pathLst>
              <a:path w="120000" h="120000">
                <a:moveTo>
                  <a:pt x="0" y="0"/>
                </a:moveTo>
                <a:lnTo>
                  <a:pt x="120000" y="0"/>
                </a:lnTo>
                <a:lnTo>
                  <a:pt x="120000" y="120000"/>
                </a:lnTo>
                <a:lnTo>
                  <a:pt x="0" y="120000"/>
                </a:lnTo>
                <a:lnTo>
                  <a:pt x="0" y="0"/>
                </a:lnTo>
                <a:close/>
              </a:path>
            </a:pathLst>
          </a:custGeom>
          <a:noFill/>
          <a:ln w="9525" cap="flat" cmpd="sng">
            <a:solidFill>
              <a:srgbClr val="000000"/>
            </a:solidFill>
            <a:prstDash val="solid"/>
            <a:round/>
            <a:headEnd type="none" w="sm" len="sm"/>
            <a:tailEnd type="none" w="sm" len="sm"/>
          </a:ln>
        </p:spPr>
        <p:txBody>
          <a:bodyPr/>
          <a:lstStyle/>
          <a:p/>
        </p:txBody>
      </p:sp>
      <p:sp>
        <p:nvSpPr>
          <p:cNvPr id="4" name="Google Shape;4;n"/>
          <p:cNvSpPr>
            <a:spLocks noGrp="1" noEditPoints="1"/>
          </p:cNvSpPr>
          <p:nvPr>
            <p:ph type="body" idx="1"/>
          </p:nvPr>
        </p:nvSpPr>
        <p:spPr>
          <a:xfrm>
            <a:off x="685800" y="4343400"/>
            <a:ext cx="5486400" cy="4114800"/>
          </a:xfrm>
          <a:prstGeom prst="rect">
            <a:avLst/>
          </a:prstGeom>
          <a:noFill/>
          <a:ln>
            <a:noFill/>
          </a:ln>
        </p:spPr>
        <p:txBody>
          <a:bodyPr wrap="square" lIns="91425" tIns="91425" rIns="91425" bIns="91425" anchor="t">
            <a:noAutofit/>
          </a:bodyPr>
          <a:lstStyle>
            <a:lvl1pPr marL="45720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pPr lvl="0"/>
          </a:p>
        </p:txBody>
      </p:sp>
    </p:spTree>
  </p:cSld>
  <p:clrMap bg1="lt1" tx1="dk1" bg2="dk2" tx2="lt2" accent1="accent1" accent2="accent2" accent3="accent3" accent4="accent4" accent5="accent5" accent6="accent6" hlink="hlink" folHlink="folHlink"/>
  <p:notesStyle>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Google Shape;51;p:notes"/>
          <p:cNvSpPr>
            <a:spLocks noGrp="1" noEditPoints="1"/>
          </p:cNvSpPr>
          <p:nvPr>
            <p:ph type="sldImg" idx="2"/>
          </p:nvPr>
        </p:nvSpPr>
        <p:spPr>
          <a:xfrm>
            <a:off x="381300" y="685800"/>
            <a:ext cx="6096075"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52" name="Google Shape;52;p:notes"/>
          <p:cNvSpPr>
            <a:spLocks noGrp="1" noEditPoints="1"/>
          </p:cNvSpPr>
          <p:nvPr>
            <p:ph type="body" idx="1"/>
          </p:nvPr>
        </p:nvSpPr>
        <p:spPr>
          <a:xfrm>
            <a:off x="685800" y="4343400"/>
            <a:ext cx="5486400" cy="4114800"/>
          </a:xfrm>
          <a:prstGeom prst="rect">
            <a:avLst/>
          </a:prstGeom>
        </p:spPr>
        <p:txBody>
          <a:bodyPr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Google Shape;58;g29e4b0f0cd5_0_2: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59" name="Google Shape;59;g29e4b0f0cd5_0_2:notes"/>
          <p:cNvSpPr>
            <a:spLocks noGrp="1" noEditPoints="1"/>
          </p:cNvSpPr>
          <p:nvPr>
            <p:ph type="body" idx="1"/>
          </p:nvPr>
        </p:nvSpPr>
        <p:spPr>
          <a:xfrm>
            <a:off x="685800" y="4343400"/>
            <a:ext cx="5486400" cy="4114800"/>
          </a:xfrm>
          <a:prstGeom prst="rect">
            <a:avLst/>
          </a:prstGeom>
        </p:spPr>
        <p:txBody>
          <a:bodyPr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Google Shape;66;g29e4b0f0cd5_0_7: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67" name="Google Shape;67;g29e4b0f0cd5_0_7:notes"/>
          <p:cNvSpPr>
            <a:spLocks noGrp="1" noEditPoints="1"/>
          </p:cNvSpPr>
          <p:nvPr>
            <p:ph type="body" idx="1"/>
          </p:nvPr>
        </p:nvSpPr>
        <p:spPr>
          <a:xfrm>
            <a:off x="685800" y="4343400"/>
            <a:ext cx="5486400" cy="4114800"/>
          </a:xfrm>
          <a:prstGeom prst="rect">
            <a:avLst/>
          </a:prstGeom>
        </p:spPr>
        <p:txBody>
          <a:bodyPr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Google Shape;66;g29e4b0f0cd5_0_7: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67" name="Google Shape;67;g29e4b0f0cd5_0_7:notes"/>
          <p:cNvSpPr>
            <a:spLocks noGrp="1" noEditPoints="1"/>
          </p:cNvSpPr>
          <p:nvPr>
            <p:ph type="body" idx="1"/>
          </p:nvPr>
        </p:nvSpPr>
        <p:spPr>
          <a:xfrm>
            <a:off x="685800" y="4343400"/>
            <a:ext cx="5486400" cy="4114800"/>
          </a:xfrm>
          <a:prstGeom prst="rect">
            <a:avLst/>
          </a:prstGeom>
        </p:spPr>
        <p:txBody>
          <a:bodyPr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Google Shape;66;g29e4b0f0cd5_0_7: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67" name="Google Shape;67;g29e4b0f0cd5_0_7:notes"/>
          <p:cNvSpPr>
            <a:spLocks noGrp="1" noEditPoints="1"/>
          </p:cNvSpPr>
          <p:nvPr>
            <p:ph type="body" idx="1"/>
          </p:nvPr>
        </p:nvSpPr>
        <p:spPr>
          <a:xfrm>
            <a:off x="685800" y="4343400"/>
            <a:ext cx="5486400" cy="4114800"/>
          </a:xfrm>
          <a:prstGeom prst="rect">
            <a:avLst/>
          </a:prstGeom>
        </p:spPr>
        <p:txBody>
          <a:bodyPr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Google Shape;89;g29e4b0f0cd5_0_22: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90" name="Google Shape;90;g29e4b0f0cd5_0_22:notes"/>
          <p:cNvSpPr>
            <a:spLocks noGrp="1" noEditPoints="1"/>
          </p:cNvSpPr>
          <p:nvPr>
            <p:ph type="body" idx="1"/>
          </p:nvPr>
        </p:nvSpPr>
        <p:spPr>
          <a:xfrm>
            <a:off x="685800" y="4343400"/>
            <a:ext cx="5486400" cy="4114800"/>
          </a:xfrm>
          <a:prstGeom prst="rect">
            <a:avLst/>
          </a:prstGeom>
        </p:spPr>
        <p:txBody>
          <a:bodyPr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Google Shape;89;g29e4b0f0cd5_0_22: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90" name="Google Shape;90;g29e4b0f0cd5_0_22:notes"/>
          <p:cNvSpPr>
            <a:spLocks noGrp="1" noEditPoints="1"/>
          </p:cNvSpPr>
          <p:nvPr>
            <p:ph type="body" idx="1"/>
          </p:nvPr>
        </p:nvSpPr>
        <p:spPr>
          <a:xfrm>
            <a:off x="685800" y="4343400"/>
            <a:ext cx="5486400" cy="4114800"/>
          </a:xfrm>
          <a:prstGeom prst="rect">
            <a:avLst/>
          </a:prstGeom>
        </p:spPr>
        <p:txBody>
          <a:bodyPr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 name="Google Shape;139;g29e4b0f0cd5_0_51:notes"/>
          <p:cNvSpPr>
            <a:spLocks noGrp="1" noEditPoints="1"/>
          </p:cNvSpPr>
          <p:nvPr>
            <p:ph type="sldImg" idx="2"/>
          </p:nvPr>
        </p:nvSpPr>
        <p:spPr>
          <a:xfrm>
            <a:off x="381300" y="685800"/>
            <a:ext cx="6096000" cy="3429000"/>
          </a:xfrm>
          <a:custGeom>
            <a:avLst/>
            <a:rect l="l" t="t" r="r" b="b"/>
            <a:pathLst>
              <a:path w="120000" h="120000">
                <a:moveTo>
                  <a:pt x="0" y="0"/>
                </a:moveTo>
                <a:lnTo>
                  <a:pt x="120000" y="0"/>
                </a:lnTo>
                <a:lnTo>
                  <a:pt x="120000" y="120000"/>
                </a:lnTo>
                <a:lnTo>
                  <a:pt x="0" y="120000"/>
                </a:lnTo>
                <a:lnTo>
                  <a:pt x="0" y="0"/>
                </a:lnTo>
                <a:close/>
              </a:path>
            </a:pathLst>
          </a:custGeom>
        </p:spPr>
        <p:txBody>
          <a:bodyPr/>
          <a:lstStyle/>
          <a:p/>
        </p:txBody>
      </p:sp>
      <p:sp>
        <p:nvSpPr>
          <p:cNvPr id="140" name="Google Shape;140;g29e4b0f0cd5_0_51:notes"/>
          <p:cNvSpPr>
            <a:spLocks noGrp="1" noEditPoints="1"/>
          </p:cNvSpPr>
          <p:nvPr>
            <p:ph type="body" idx="1"/>
          </p:nvPr>
        </p:nvSpPr>
        <p:spPr>
          <a:xfrm>
            <a:off x="685800" y="4343400"/>
            <a:ext cx="5486400" cy="4114800"/>
          </a:xfrm>
          <a:prstGeom prst="rect">
            <a:avLst/>
          </a:prstGeom>
        </p:spPr>
        <p:txBody>
          <a:bodyPr wrap="square" lIns="91425" tIns="91425" rIns="91425" bIns="91425" anchor="t">
            <a:noAutofit/>
          </a:bodyPr>
          <a:lstStyle/>
          <a:p>
            <a:pPr mar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10" name="Google Shape;10;p2"/>
          <p:cNvSpPr>
            <a:spLocks noGrp="1" noEditPoints="1"/>
          </p:cNvSpPr>
          <p:nvPr>
            <p:ph type="ctrTitle"/>
          </p:nvPr>
        </p:nvSpPr>
        <p:spPr>
          <a:xfrm>
            <a:off x="311708" y="744575"/>
            <a:ext cx="8520600" cy="2052600"/>
          </a:xfrm>
          <a:prstGeom prst="rect">
            <a:avLst/>
          </a:prstGeom>
        </p:spPr>
        <p:txBody>
          <a:bodyPr wrap="square" lIns="91425" tIns="91425" rIns="91425" bIns="91425" anchor="b">
            <a:normAutofit/>
          </a:bodyPr>
          <a:lstStyle>
            <a:lvl1pPr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a:spLocks noGrp="1" noEditPoints="1"/>
          </p:cNvSpPr>
          <p:nvPr>
            <p:ph type="subTitle" idx="1"/>
          </p:nvPr>
        </p:nvSpPr>
        <p:spPr>
          <a:xfrm>
            <a:off x="311700" y="2834125"/>
            <a:ext cx="8520600" cy="792600"/>
          </a:xfrm>
          <a:prstGeom prst="rect">
            <a:avLst/>
          </a:prstGeom>
        </p:spPr>
        <p:txBody>
          <a:bodyPr wrap="square" lIns="91425" tIns="91425" rIns="91425" bIns="91425" anchor="t">
            <a:normAutofit/>
          </a:bodyPr>
          <a:lstStyle>
            <a:lvl1pPr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pPr lvl="0"/>
          </a:p>
        </p:txBody>
      </p:sp>
      <p:sp>
        <p:nvSpPr>
          <p:cNvPr id="12" name="Google Shape;12;p2"/>
          <p:cNvSpPr>
            <a:spLocks noGrp="1" noEditPoints="1"/>
          </p:cNvSpPr>
          <p:nvPr>
            <p:ph type="sldNum" idx="12"/>
          </p:nvPr>
        </p:nvSpPr>
        <p:spPr>
          <a:xfrm>
            <a:off x="8472458" y="4663217"/>
            <a:ext cx="548700" cy="393600"/>
          </a:xfrm>
          <a:prstGeom prst="rect">
            <a:avLst/>
          </a:prstGeom>
        </p:spPr>
        <p:txBody>
          <a:bodyPr wrap="square" lIns="91425" tIns="91425" rIns="91425" bIns="91425" anchor="ctr">
            <a:norm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BIG_NUMBER">
    <p:spTree>
      <p:nvGrpSpPr>
        <p:cNvPr id="1" name=""/>
        <p:cNvGrpSpPr/>
        <p:nvPr/>
      </p:nvGrpSpPr>
      <p:grpSpPr>
        <a:xfrm>
          <a:off x="0" y="0"/>
          <a:ext cx="0" cy="0"/>
          <a:chOff x="0" y="0"/>
          <a:chExt cx="0" cy="0"/>
        </a:xfrm>
      </p:grpSpPr>
      <p:sp>
        <p:nvSpPr>
          <p:cNvPr id="45" name="Google Shape;45;p11"/>
          <p:cNvSpPr>
            <a:spLocks noGrp="1" noEditPoints="1"/>
          </p:cNvSpPr>
          <p:nvPr>
            <p:ph type="title" hasCustomPrompt="1"/>
          </p:nvPr>
        </p:nvSpPr>
        <p:spPr>
          <a:xfrm>
            <a:off x="311700" y="1106125"/>
            <a:ext cx="8520600" cy="1963500"/>
          </a:xfrm>
          <a:prstGeom prst="rect">
            <a:avLst/>
          </a:prstGeom>
        </p:spPr>
        <p:txBody>
          <a:bodyPr wrap="square" lIns="91425" tIns="91425" rIns="91425" bIns="91425" anchor="b">
            <a:normAutofit/>
          </a:bodyPr>
          <a:lstStyle>
            <a:lvl1pPr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a:spLocks noGrp="1" noEditPoints="1"/>
          </p:cNvSpPr>
          <p:nvPr>
            <p:ph type="body" idx="1"/>
          </p:nvPr>
        </p:nvSpPr>
        <p:spPr>
          <a:xfrm>
            <a:off x="311700" y="3152225"/>
            <a:ext cx="8520600" cy="1300800"/>
          </a:xfrm>
          <a:prstGeom prst="rect">
            <a:avLst/>
          </a:prstGeom>
        </p:spPr>
        <p:txBody>
          <a:bodyPr wrap="square" lIns="91425" tIns="91425" rIns="91425" bIns="91425" anchor="t">
            <a:normAutofit/>
          </a:bodyPr>
          <a:lstStyle>
            <a:lvl1pPr marL="457200" indent="-342900" algn="ctr">
              <a:spcBef>
                <a:spcPts val="0"/>
              </a:spcBef>
              <a:spcAft>
                <a:spcPts val="0"/>
              </a:spcAft>
              <a:buSzPts val="1800"/>
              <a:buChar char="●"/>
            </a:lvl1pPr>
            <a:lvl2pPr marL="914400" lvl="1" indent="-317500" algn="ctr">
              <a:spcBef>
                <a:spcPts val="0"/>
              </a:spcBef>
              <a:spcAft>
                <a:spcPts val="0"/>
              </a:spcAft>
              <a:buSzPts val="1400"/>
              <a:buChar char="○"/>
            </a:lvl2pPr>
            <a:lvl3pPr marL="1371600" lvl="2" indent="-317500" algn="ctr">
              <a:spcBef>
                <a:spcPts val="0"/>
              </a:spcBef>
              <a:spcAft>
                <a:spcPts val="0"/>
              </a:spcAft>
              <a:buSzPts val="1400"/>
              <a:buChar char="■"/>
            </a:lvl3pPr>
            <a:lvl4pPr marL="1828800" lvl="3" indent="-317500" algn="ctr">
              <a:spcBef>
                <a:spcPts val="0"/>
              </a:spcBef>
              <a:spcAft>
                <a:spcPts val="0"/>
              </a:spcAft>
              <a:buSzPts val="1400"/>
              <a:buChar char="●"/>
            </a:lvl4pPr>
            <a:lvl5pPr marL="2286000" lvl="4" indent="-317500" algn="ctr">
              <a:spcBef>
                <a:spcPts val="0"/>
              </a:spcBef>
              <a:spcAft>
                <a:spcPts val="0"/>
              </a:spcAft>
              <a:buSzPts val="1400"/>
              <a:buChar char="○"/>
            </a:lvl5pPr>
            <a:lvl6pPr marL="2743200" lvl="5" indent="-317500" algn="ctr">
              <a:spcBef>
                <a:spcPts val="0"/>
              </a:spcBef>
              <a:spcAft>
                <a:spcPts val="0"/>
              </a:spcAft>
              <a:buSzPts val="1400"/>
              <a:buChar char="■"/>
            </a:lvl6pPr>
            <a:lvl7pPr marL="3200400" lvl="6" indent="-317500" algn="ctr">
              <a:spcBef>
                <a:spcPts val="0"/>
              </a:spcBef>
              <a:spcAft>
                <a:spcPts val="0"/>
              </a:spcAft>
              <a:buSzPts val="1400"/>
              <a:buChar char="●"/>
            </a:lvl7pPr>
            <a:lvl8pPr marL="3657600" lvl="7" indent="-317500" algn="ctr">
              <a:spcBef>
                <a:spcPts val="0"/>
              </a:spcBef>
              <a:spcAft>
                <a:spcPts val="0"/>
              </a:spcAft>
              <a:buSzPts val="1400"/>
              <a:buChar char="○"/>
            </a:lvl8pPr>
            <a:lvl9pPr marL="4114800" lvl="8" indent="-317500" algn="ctr">
              <a:spcBef>
                <a:spcPts val="0"/>
              </a:spcBef>
              <a:spcAft>
                <a:spcPts val="0"/>
              </a:spcAft>
              <a:buSzPts val="1400"/>
              <a:buChar char="■"/>
            </a:lvl9pPr>
          </a:lstStyle>
          <a:p>
            <a:pPr lvl="0"/>
          </a:p>
        </p:txBody>
      </p:sp>
      <p:sp>
        <p:nvSpPr>
          <p:cNvPr id="47" name="Google Shape;47;p11"/>
          <p:cNvSpPr>
            <a:spLocks noGrp="1" noEditPoints="1"/>
          </p:cNvSpPr>
          <p:nvPr>
            <p:ph type="sldNum" idx="12"/>
          </p:nvPr>
        </p:nvSpPr>
        <p:spPr>
          <a:xfrm>
            <a:off x="8472458" y="4663217"/>
            <a:ext cx="548700" cy="393600"/>
          </a:xfrm>
          <a:prstGeom prst="rect">
            <a:avLst/>
          </a:prstGeom>
        </p:spPr>
        <p:txBody>
          <a:bodyPr wrap="square" lIns="91425" tIns="91425" rIns="91425" bIns="91425" anchor="ctr">
            <a:norm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9" name="Google Shape;49;p12"/>
          <p:cNvSpPr>
            <a:spLocks noGrp="1" noEditPoints="1"/>
          </p:cNvSpPr>
          <p:nvPr>
            <p:ph type="sldNum" idx="12"/>
          </p:nvPr>
        </p:nvSpPr>
        <p:spPr>
          <a:xfrm>
            <a:off x="8472458" y="4663217"/>
            <a:ext cx="548700" cy="393600"/>
          </a:xfrm>
          <a:prstGeom prst="rect">
            <a:avLst/>
          </a:prstGeom>
        </p:spPr>
        <p:txBody>
          <a:bodyPr wrap="square" lIns="91425" tIns="91425" rIns="91425" bIns="91425" anchor="ctr">
            <a:norm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_HEADER">
    <p:spTree>
      <p:nvGrpSpPr>
        <p:cNvPr id="1" name=""/>
        <p:cNvGrpSpPr/>
        <p:nvPr/>
      </p:nvGrpSpPr>
      <p:grpSpPr>
        <a:xfrm>
          <a:off x="0" y="0"/>
          <a:ext cx="0" cy="0"/>
          <a:chOff x="0" y="0"/>
          <a:chExt cx="0" cy="0"/>
        </a:xfrm>
      </p:grpSpPr>
      <p:sp>
        <p:nvSpPr>
          <p:cNvPr id="14" name="Google Shape;14;p3"/>
          <p:cNvSpPr>
            <a:spLocks noGrp="1" noEditPoints="1"/>
          </p:cNvSpPr>
          <p:nvPr>
            <p:ph type="title"/>
          </p:nvPr>
        </p:nvSpPr>
        <p:spPr>
          <a:xfrm>
            <a:off x="311700" y="2150850"/>
            <a:ext cx="8520600" cy="841800"/>
          </a:xfrm>
          <a:prstGeom prst="rect">
            <a:avLst/>
          </a:prstGeom>
        </p:spPr>
        <p:txBody>
          <a:bodyPr wrap="square" lIns="91425" tIns="91425" rIns="91425" bIns="91425" anchor="ctr">
            <a:normAutofit/>
          </a:bodyPr>
          <a:lstStyle>
            <a:lvl1pPr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a:spLocks noGrp="1" noEditPoints="1"/>
          </p:cNvSpPr>
          <p:nvPr>
            <p:ph type="sldNum" idx="12"/>
          </p:nvPr>
        </p:nvSpPr>
        <p:spPr>
          <a:xfrm>
            <a:off x="8472458" y="4663217"/>
            <a:ext cx="548700" cy="393600"/>
          </a:xfrm>
          <a:prstGeom prst="rect">
            <a:avLst/>
          </a:prstGeom>
        </p:spPr>
        <p:txBody>
          <a:bodyPr wrap="square" lIns="91425" tIns="91425" rIns="91425" bIns="91425" anchor="ctr">
            <a:norm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17" name="Google Shape;17;p4"/>
          <p:cNvSpPr>
            <a:spLocks noGrp="1" noEditPoints="1"/>
          </p:cNvSpPr>
          <p:nvPr>
            <p:ph type="title"/>
          </p:nvPr>
        </p:nvSpPr>
        <p:spPr>
          <a:xfrm>
            <a:off x="311700" y="445025"/>
            <a:ext cx="8520600" cy="572700"/>
          </a:xfrm>
          <a:prstGeom prst="rect">
            <a:avLst/>
          </a:prstGeom>
        </p:spPr>
        <p:txBody>
          <a:bodyPr wrap="square" lIns="91425" tIns="91425" rIns="91425" bIns="91425" anchor="t">
            <a:normAutofit/>
          </a:bodyPr>
          <a:lstStyle>
            <a:lvl1pPr>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p:txBody>
      </p:sp>
      <p:sp>
        <p:nvSpPr>
          <p:cNvPr id="18" name="Google Shape;18;p4"/>
          <p:cNvSpPr>
            <a:spLocks noGrp="1" noEditPoints="1"/>
          </p:cNvSpPr>
          <p:nvPr>
            <p:ph type="body" idx="1"/>
          </p:nvPr>
        </p:nvSpPr>
        <p:spPr>
          <a:xfrm>
            <a:off x="311700" y="1152475"/>
            <a:ext cx="8520600" cy="3416400"/>
          </a:xfrm>
          <a:prstGeom prst="rect">
            <a:avLst/>
          </a:prstGeom>
        </p:spPr>
        <p:txBody>
          <a:bodyPr wrap="square" lIns="91425" tIns="91425" rIns="91425" bIns="91425" anchor="t">
            <a:normAutofit/>
          </a:bodyPr>
          <a:lstStyle>
            <a:lvl1pPr marL="457200" indent="-342900">
              <a:spcBef>
                <a:spcPts val="0"/>
              </a:spcBef>
              <a:spcAft>
                <a:spcPts val="0"/>
              </a:spcAft>
              <a:buSzPts val="1800"/>
              <a:buChar char="●"/>
            </a:lvl1pPr>
            <a:lvl2pPr marL="914400" lvl="1" indent="-317500">
              <a:spcBef>
                <a:spcPts val="0"/>
              </a:spcBef>
              <a:spcAft>
                <a:spcPts val="0"/>
              </a:spcAft>
              <a:buSzPts val="1400"/>
              <a:buChar char="○"/>
            </a:lvl2pPr>
            <a:lvl3pPr marL="1371600" lvl="2" indent="-317500">
              <a:spcBef>
                <a:spcPts val="0"/>
              </a:spcBef>
              <a:spcAft>
                <a:spcPts val="0"/>
              </a:spcAft>
              <a:buSzPts val="1400"/>
              <a:buChar char="■"/>
            </a:lvl3pPr>
            <a:lvl4pPr marL="1828800" lvl="3" indent="-317500">
              <a:spcBef>
                <a:spcPts val="0"/>
              </a:spcBef>
              <a:spcAft>
                <a:spcPts val="0"/>
              </a:spcAft>
              <a:buSzPts val="1400"/>
              <a:buChar char="●"/>
            </a:lvl4pPr>
            <a:lvl5pPr marL="2286000" lvl="4" indent="-317500">
              <a:spcBef>
                <a:spcPts val="0"/>
              </a:spcBef>
              <a:spcAft>
                <a:spcPts val="0"/>
              </a:spcAft>
              <a:buSzPts val="1400"/>
              <a:buChar char="○"/>
            </a:lvl5pPr>
            <a:lvl6pPr marL="2743200" lvl="5" indent="-317500">
              <a:spcBef>
                <a:spcPts val="0"/>
              </a:spcBef>
              <a:spcAft>
                <a:spcPts val="0"/>
              </a:spcAft>
              <a:buSzPts val="1400"/>
              <a:buChar char="■"/>
            </a:lvl6pPr>
            <a:lvl7pPr marL="3200400" lvl="6" indent="-317500">
              <a:spcBef>
                <a:spcPts val="0"/>
              </a:spcBef>
              <a:spcAft>
                <a:spcPts val="0"/>
              </a:spcAft>
              <a:buSzPts val="1400"/>
              <a:buChar char="●"/>
            </a:lvl7pPr>
            <a:lvl8pPr marL="3657600" lvl="7" indent="-317500">
              <a:spcBef>
                <a:spcPts val="0"/>
              </a:spcBef>
              <a:spcAft>
                <a:spcPts val="0"/>
              </a:spcAft>
              <a:buSzPts val="1400"/>
              <a:buChar char="○"/>
            </a:lvl8pPr>
            <a:lvl9pPr marL="4114800" lvl="8" indent="-317500">
              <a:spcBef>
                <a:spcPts val="0"/>
              </a:spcBef>
              <a:spcAft>
                <a:spcPts val="0"/>
              </a:spcAft>
              <a:buSzPts val="1400"/>
              <a:buChar char="■"/>
            </a:lvl9pPr>
          </a:lstStyle>
          <a:p>
            <a:pPr lvl="0"/>
          </a:p>
        </p:txBody>
      </p:sp>
      <p:sp>
        <p:nvSpPr>
          <p:cNvPr id="19" name="Google Shape;19;p4"/>
          <p:cNvSpPr>
            <a:spLocks noGrp="1" noEditPoints="1"/>
          </p:cNvSpPr>
          <p:nvPr>
            <p:ph type="sldNum" idx="12"/>
          </p:nvPr>
        </p:nvSpPr>
        <p:spPr>
          <a:xfrm>
            <a:off x="8472458" y="4663217"/>
            <a:ext cx="548700" cy="393600"/>
          </a:xfrm>
          <a:prstGeom prst="rect">
            <a:avLst/>
          </a:prstGeom>
        </p:spPr>
        <p:txBody>
          <a:bodyPr wrap="square" lIns="91425" tIns="91425" rIns="91425" bIns="91425" anchor="ctr">
            <a:norm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preserve="1">
  <p:cSld name="TITLE_AND_TWO_COLUMNS">
    <p:spTree>
      <p:nvGrpSpPr>
        <p:cNvPr id="1" name=""/>
        <p:cNvGrpSpPr/>
        <p:nvPr/>
      </p:nvGrpSpPr>
      <p:grpSpPr>
        <a:xfrm>
          <a:off x="0" y="0"/>
          <a:ext cx="0" cy="0"/>
          <a:chOff x="0" y="0"/>
          <a:chExt cx="0" cy="0"/>
        </a:xfrm>
      </p:grpSpPr>
      <p:sp>
        <p:nvSpPr>
          <p:cNvPr id="21" name="Google Shape;21;p5"/>
          <p:cNvSpPr>
            <a:spLocks noGrp="1" noEditPoints="1"/>
          </p:cNvSpPr>
          <p:nvPr>
            <p:ph type="title"/>
          </p:nvPr>
        </p:nvSpPr>
        <p:spPr>
          <a:xfrm>
            <a:off x="311700" y="445025"/>
            <a:ext cx="8520600" cy="572700"/>
          </a:xfrm>
          <a:prstGeom prst="rect">
            <a:avLst/>
          </a:prstGeom>
        </p:spPr>
        <p:txBody>
          <a:bodyPr wrap="square" lIns="91425" tIns="91425" rIns="91425" bIns="91425" anchor="t">
            <a:normAutofit/>
          </a:bodyPr>
          <a:lstStyle>
            <a:lvl1pPr>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p:txBody>
      </p:sp>
      <p:sp>
        <p:nvSpPr>
          <p:cNvPr id="22" name="Google Shape;22;p5"/>
          <p:cNvSpPr>
            <a:spLocks noGrp="1" noEditPoints="1"/>
          </p:cNvSpPr>
          <p:nvPr>
            <p:ph type="body" idx="1"/>
          </p:nvPr>
        </p:nvSpPr>
        <p:spPr>
          <a:xfrm>
            <a:off x="311700" y="1152475"/>
            <a:ext cx="3999900" cy="3416400"/>
          </a:xfrm>
          <a:prstGeom prst="rect">
            <a:avLst/>
          </a:prstGeom>
        </p:spPr>
        <p:txBody>
          <a:bodyPr wrap="square" lIns="91425" tIns="91425" rIns="91425" bIns="91425" anchor="t">
            <a:normAutofit/>
          </a:bodyPr>
          <a:lstStyle>
            <a:lvl1pPr marL="45720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p>
        </p:txBody>
      </p:sp>
      <p:sp>
        <p:nvSpPr>
          <p:cNvPr id="23" name="Google Shape;23;p5"/>
          <p:cNvSpPr>
            <a:spLocks noGrp="1" noEditPoints="1"/>
          </p:cNvSpPr>
          <p:nvPr>
            <p:ph type="body" idx="2"/>
          </p:nvPr>
        </p:nvSpPr>
        <p:spPr>
          <a:xfrm>
            <a:off x="4832400" y="1152475"/>
            <a:ext cx="3999900" cy="3416400"/>
          </a:xfrm>
          <a:prstGeom prst="rect">
            <a:avLst/>
          </a:prstGeom>
        </p:spPr>
        <p:txBody>
          <a:bodyPr wrap="square" lIns="91425" tIns="91425" rIns="91425" bIns="91425" anchor="t">
            <a:normAutofit/>
          </a:bodyPr>
          <a:lstStyle>
            <a:lvl1pPr marL="45720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p>
        </p:txBody>
      </p:sp>
      <p:sp>
        <p:nvSpPr>
          <p:cNvPr id="24" name="Google Shape;24;p5"/>
          <p:cNvSpPr>
            <a:spLocks noGrp="1" noEditPoints="1"/>
          </p:cNvSpPr>
          <p:nvPr>
            <p:ph type="sldNum" idx="12"/>
          </p:nvPr>
        </p:nvSpPr>
        <p:spPr>
          <a:xfrm>
            <a:off x="8472458" y="4663217"/>
            <a:ext cx="548700" cy="393600"/>
          </a:xfrm>
          <a:prstGeom prst="rect">
            <a:avLst/>
          </a:prstGeom>
        </p:spPr>
        <p:txBody>
          <a:bodyPr wrap="square" lIns="91425" tIns="91425" rIns="91425" bIns="91425" anchor="ctr">
            <a:norm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26" name="Google Shape;26;p6"/>
          <p:cNvSpPr>
            <a:spLocks noGrp="1" noEditPoints="1"/>
          </p:cNvSpPr>
          <p:nvPr>
            <p:ph type="title"/>
          </p:nvPr>
        </p:nvSpPr>
        <p:spPr>
          <a:xfrm>
            <a:off x="311700" y="445025"/>
            <a:ext cx="8520600" cy="572700"/>
          </a:xfrm>
          <a:prstGeom prst="rect">
            <a:avLst/>
          </a:prstGeom>
        </p:spPr>
        <p:txBody>
          <a:bodyPr wrap="square" lIns="91425" tIns="91425" rIns="91425" bIns="91425" anchor="t">
            <a:normAutofit/>
          </a:bodyPr>
          <a:lstStyle>
            <a:lvl1pPr>
              <a:spcBef>
                <a:spcPts val="0"/>
              </a:spcBef>
              <a:spcAft>
                <a:spcPts val="0"/>
              </a:spcAft>
              <a:buSzPts val="2800"/>
              <a:buNone/>
            </a:lvl1pPr>
            <a:lvl2pPr lvl="1">
              <a:spcBef>
                <a:spcPts val="0"/>
              </a:spcBef>
              <a:spcAft>
                <a:spcPts val="0"/>
              </a:spcAft>
              <a:buSzPts val="2800"/>
              <a:buNone/>
            </a:lvl2pPr>
            <a:lvl3pPr lvl="2">
              <a:spcBef>
                <a:spcPts val="0"/>
              </a:spcBef>
              <a:spcAft>
                <a:spcPts val="0"/>
              </a:spcAft>
              <a:buSzPts val="2800"/>
              <a:buNone/>
            </a:lvl3pPr>
            <a:lvl4pPr lvl="3">
              <a:spcBef>
                <a:spcPts val="0"/>
              </a:spcBef>
              <a:spcAft>
                <a:spcPts val="0"/>
              </a:spcAft>
              <a:buSzPts val="2800"/>
              <a:buNone/>
            </a:lvl4pPr>
            <a:lvl5pPr lvl="4">
              <a:spcBef>
                <a:spcPts val="0"/>
              </a:spcBef>
              <a:spcAft>
                <a:spcPts val="0"/>
              </a:spcAft>
              <a:buSzPts val="2800"/>
              <a:buNone/>
            </a:lvl5pPr>
            <a:lvl6pPr lvl="5">
              <a:spcBef>
                <a:spcPts val="0"/>
              </a:spcBef>
              <a:spcAft>
                <a:spcPts val="0"/>
              </a:spcAft>
              <a:buSzPts val="2800"/>
              <a:buNone/>
            </a:lvl6pPr>
            <a:lvl7pPr lvl="6">
              <a:spcBef>
                <a:spcPts val="0"/>
              </a:spcBef>
              <a:spcAft>
                <a:spcPts val="0"/>
              </a:spcAft>
              <a:buSzPts val="2800"/>
              <a:buNone/>
            </a:lvl7pPr>
            <a:lvl8pPr lvl="7">
              <a:spcBef>
                <a:spcPts val="0"/>
              </a:spcBef>
              <a:spcAft>
                <a:spcPts val="0"/>
              </a:spcAft>
              <a:buSzPts val="2800"/>
              <a:buNone/>
            </a:lvl8pPr>
            <a:lvl9pPr lvl="8">
              <a:spcBef>
                <a:spcPts val="0"/>
              </a:spcBef>
              <a:spcAft>
                <a:spcPts val="0"/>
              </a:spcAft>
              <a:buSzPts val="2800"/>
              <a:buNone/>
            </a:lvl9pPr>
          </a:lstStyle>
          <a:p/>
        </p:txBody>
      </p:sp>
      <p:sp>
        <p:nvSpPr>
          <p:cNvPr id="27" name="Google Shape;27;p6"/>
          <p:cNvSpPr>
            <a:spLocks noGrp="1" noEditPoints="1"/>
          </p:cNvSpPr>
          <p:nvPr>
            <p:ph type="sldNum" idx="12"/>
          </p:nvPr>
        </p:nvSpPr>
        <p:spPr>
          <a:xfrm>
            <a:off x="8472458" y="4663217"/>
            <a:ext cx="548700" cy="393600"/>
          </a:xfrm>
          <a:prstGeom prst="rect">
            <a:avLst/>
          </a:prstGeom>
        </p:spPr>
        <p:txBody>
          <a:bodyPr wrap="square" lIns="91425" tIns="91425" rIns="91425" bIns="91425" anchor="ctr">
            <a:norm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ONE_COLUMN_TEXT">
    <p:spTree>
      <p:nvGrpSpPr>
        <p:cNvPr id="1" name=""/>
        <p:cNvGrpSpPr/>
        <p:nvPr/>
      </p:nvGrpSpPr>
      <p:grpSpPr>
        <a:xfrm>
          <a:off x="0" y="0"/>
          <a:ext cx="0" cy="0"/>
          <a:chOff x="0" y="0"/>
          <a:chExt cx="0" cy="0"/>
        </a:xfrm>
      </p:grpSpPr>
      <p:sp>
        <p:nvSpPr>
          <p:cNvPr id="29" name="Google Shape;29;p7"/>
          <p:cNvSpPr>
            <a:spLocks noGrp="1" noEditPoints="1"/>
          </p:cNvSpPr>
          <p:nvPr>
            <p:ph type="title"/>
          </p:nvPr>
        </p:nvSpPr>
        <p:spPr>
          <a:xfrm>
            <a:off x="311700" y="555600"/>
            <a:ext cx="2808000" cy="755700"/>
          </a:xfrm>
          <a:prstGeom prst="rect">
            <a:avLst/>
          </a:prstGeom>
        </p:spPr>
        <p:txBody>
          <a:bodyPr wrap="square" lIns="91425" tIns="91425" rIns="91425" bIns="91425" anchor="b">
            <a:normAutofit/>
          </a:bodyPr>
          <a:lstStyle>
            <a:lvl1pPr>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a:spLocks noGrp="1" noEditPoints="1"/>
          </p:cNvSpPr>
          <p:nvPr>
            <p:ph type="body" idx="1"/>
          </p:nvPr>
        </p:nvSpPr>
        <p:spPr>
          <a:xfrm>
            <a:off x="311700" y="1389600"/>
            <a:ext cx="2808000" cy="3179400"/>
          </a:xfrm>
          <a:prstGeom prst="rect">
            <a:avLst/>
          </a:prstGeom>
        </p:spPr>
        <p:txBody>
          <a:bodyPr wrap="square" lIns="91425" tIns="91425" rIns="91425" bIns="91425" anchor="t">
            <a:normAutofit/>
          </a:bodyPr>
          <a:lstStyle>
            <a:lvl1pPr marL="45720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p>
        </p:txBody>
      </p:sp>
      <p:sp>
        <p:nvSpPr>
          <p:cNvPr id="31" name="Google Shape;31;p7"/>
          <p:cNvSpPr>
            <a:spLocks noGrp="1" noEditPoints="1"/>
          </p:cNvSpPr>
          <p:nvPr>
            <p:ph type="sldNum" idx="12"/>
          </p:nvPr>
        </p:nvSpPr>
        <p:spPr>
          <a:xfrm>
            <a:off x="8472458" y="4663217"/>
            <a:ext cx="548700" cy="393600"/>
          </a:xfrm>
          <a:prstGeom prst="rect">
            <a:avLst/>
          </a:prstGeom>
        </p:spPr>
        <p:txBody>
          <a:bodyPr wrap="square" lIns="91425" tIns="91425" rIns="91425" bIns="91425" anchor="ctr">
            <a:norm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MAIN_POINT">
    <p:spTree>
      <p:nvGrpSpPr>
        <p:cNvPr id="1" name=""/>
        <p:cNvGrpSpPr/>
        <p:nvPr/>
      </p:nvGrpSpPr>
      <p:grpSpPr>
        <a:xfrm>
          <a:off x="0" y="0"/>
          <a:ext cx="0" cy="0"/>
          <a:chOff x="0" y="0"/>
          <a:chExt cx="0" cy="0"/>
        </a:xfrm>
      </p:grpSpPr>
      <p:sp>
        <p:nvSpPr>
          <p:cNvPr id="33" name="Google Shape;33;p8"/>
          <p:cNvSpPr>
            <a:spLocks noGrp="1" noEditPoints="1"/>
          </p:cNvSpPr>
          <p:nvPr>
            <p:ph type="title"/>
          </p:nvPr>
        </p:nvSpPr>
        <p:spPr>
          <a:xfrm>
            <a:off x="490250" y="450150"/>
            <a:ext cx="6367800" cy="4090800"/>
          </a:xfrm>
          <a:prstGeom prst="rect">
            <a:avLst/>
          </a:prstGeom>
        </p:spPr>
        <p:txBody>
          <a:bodyPr wrap="square" lIns="91425" tIns="91425" rIns="91425" bIns="91425" anchor="ctr">
            <a:normAutofit/>
          </a:bodyPr>
          <a:lstStyle>
            <a:lvl1pPr>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a:spLocks noGrp="1" noEditPoints="1"/>
          </p:cNvSpPr>
          <p:nvPr>
            <p:ph type="sldNum" idx="12"/>
          </p:nvPr>
        </p:nvSpPr>
        <p:spPr>
          <a:xfrm>
            <a:off x="8472458" y="4663217"/>
            <a:ext cx="548700" cy="393600"/>
          </a:xfrm>
          <a:prstGeom prst="rect">
            <a:avLst/>
          </a:prstGeom>
        </p:spPr>
        <p:txBody>
          <a:bodyPr wrap="square" lIns="91425" tIns="91425" rIns="91425" bIns="91425" anchor="ctr">
            <a:norm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SECTION_TITLE_AND_DESCRIPTION">
    <p:spTree>
      <p:nvGrpSpPr>
        <p:cNvPr id="1" name=""/>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wrap="square" lIns="91425" tIns="91425" rIns="91425" bIns="91425" anchor="ctr">
            <a:noAutofit/>
          </a:bodyPr>
          <a:lstStyle/>
          <a:p>
            <a:pPr marL="0" indent="0" algn="l" rtl="0">
              <a:spcBef>
                <a:spcPts val="0"/>
              </a:spcBef>
              <a:spcAft>
                <a:spcPts val="0"/>
              </a:spcAft>
              <a:buNone/>
            </a:pPr>
          </a:p>
        </p:txBody>
      </p:sp>
      <p:sp>
        <p:nvSpPr>
          <p:cNvPr id="37" name="Google Shape;37;p9"/>
          <p:cNvSpPr>
            <a:spLocks noGrp="1" noEditPoints="1"/>
          </p:cNvSpPr>
          <p:nvPr>
            <p:ph type="title"/>
          </p:nvPr>
        </p:nvSpPr>
        <p:spPr>
          <a:xfrm>
            <a:off x="265500" y="1233175"/>
            <a:ext cx="4045200" cy="1482300"/>
          </a:xfrm>
          <a:prstGeom prst="rect">
            <a:avLst/>
          </a:prstGeom>
        </p:spPr>
        <p:txBody>
          <a:bodyPr wrap="square" lIns="91425" tIns="91425" rIns="91425" bIns="91425" anchor="b">
            <a:normAutofit/>
          </a:bodyPr>
          <a:lstStyle>
            <a:lvl1pPr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a:spLocks noGrp="1" noEditPoints="1"/>
          </p:cNvSpPr>
          <p:nvPr>
            <p:ph type="subTitle" idx="1"/>
          </p:nvPr>
        </p:nvSpPr>
        <p:spPr>
          <a:xfrm>
            <a:off x="265500" y="2803075"/>
            <a:ext cx="4045200" cy="1235100"/>
          </a:xfrm>
          <a:prstGeom prst="rect">
            <a:avLst/>
          </a:prstGeom>
        </p:spPr>
        <p:txBody>
          <a:bodyPr wrap="square" lIns="91425" tIns="91425" rIns="91425" bIns="91425" anchor="t">
            <a:normAutofit/>
          </a:bodyPr>
          <a:lstStyle>
            <a:lvl1pPr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pPr lvl="0"/>
          </a:p>
        </p:txBody>
      </p:sp>
      <p:sp>
        <p:nvSpPr>
          <p:cNvPr id="39" name="Google Shape;39;p9"/>
          <p:cNvSpPr>
            <a:spLocks noGrp="1" noEditPoints="1"/>
          </p:cNvSpPr>
          <p:nvPr>
            <p:ph type="body" idx="2"/>
          </p:nvPr>
        </p:nvSpPr>
        <p:spPr>
          <a:xfrm>
            <a:off x="4939500" y="724075"/>
            <a:ext cx="3837000" cy="3695100"/>
          </a:xfrm>
          <a:prstGeom prst="rect">
            <a:avLst/>
          </a:prstGeom>
        </p:spPr>
        <p:txBody>
          <a:bodyPr wrap="square" lIns="91425" tIns="91425" rIns="91425" bIns="91425" anchor="ctr">
            <a:normAutofit/>
          </a:bodyPr>
          <a:lstStyle>
            <a:lvl1pPr marL="457200" indent="-342900">
              <a:spcBef>
                <a:spcPts val="0"/>
              </a:spcBef>
              <a:spcAft>
                <a:spcPts val="0"/>
              </a:spcAft>
              <a:buSzPts val="1800"/>
              <a:buChar char="●"/>
            </a:lvl1pPr>
            <a:lvl2pPr marL="914400" lvl="1" indent="-317500">
              <a:spcBef>
                <a:spcPts val="0"/>
              </a:spcBef>
              <a:spcAft>
                <a:spcPts val="0"/>
              </a:spcAft>
              <a:buSzPts val="1400"/>
              <a:buChar char="○"/>
            </a:lvl2pPr>
            <a:lvl3pPr marL="1371600" lvl="2" indent="-317500">
              <a:spcBef>
                <a:spcPts val="0"/>
              </a:spcBef>
              <a:spcAft>
                <a:spcPts val="0"/>
              </a:spcAft>
              <a:buSzPts val="1400"/>
              <a:buChar char="■"/>
            </a:lvl3pPr>
            <a:lvl4pPr marL="1828800" lvl="3" indent="-317500">
              <a:spcBef>
                <a:spcPts val="0"/>
              </a:spcBef>
              <a:spcAft>
                <a:spcPts val="0"/>
              </a:spcAft>
              <a:buSzPts val="1400"/>
              <a:buChar char="●"/>
            </a:lvl4pPr>
            <a:lvl5pPr marL="2286000" lvl="4" indent="-317500">
              <a:spcBef>
                <a:spcPts val="0"/>
              </a:spcBef>
              <a:spcAft>
                <a:spcPts val="0"/>
              </a:spcAft>
              <a:buSzPts val="1400"/>
              <a:buChar char="○"/>
            </a:lvl5pPr>
            <a:lvl6pPr marL="2743200" lvl="5" indent="-317500">
              <a:spcBef>
                <a:spcPts val="0"/>
              </a:spcBef>
              <a:spcAft>
                <a:spcPts val="0"/>
              </a:spcAft>
              <a:buSzPts val="1400"/>
              <a:buChar char="■"/>
            </a:lvl6pPr>
            <a:lvl7pPr marL="3200400" lvl="6" indent="-317500">
              <a:spcBef>
                <a:spcPts val="0"/>
              </a:spcBef>
              <a:spcAft>
                <a:spcPts val="0"/>
              </a:spcAft>
              <a:buSzPts val="1400"/>
              <a:buChar char="●"/>
            </a:lvl7pPr>
            <a:lvl8pPr marL="3657600" lvl="7" indent="-317500">
              <a:spcBef>
                <a:spcPts val="0"/>
              </a:spcBef>
              <a:spcAft>
                <a:spcPts val="0"/>
              </a:spcAft>
              <a:buSzPts val="1400"/>
              <a:buChar char="○"/>
            </a:lvl8pPr>
            <a:lvl9pPr marL="4114800" lvl="8" indent="-317500">
              <a:spcBef>
                <a:spcPts val="0"/>
              </a:spcBef>
              <a:spcAft>
                <a:spcPts val="0"/>
              </a:spcAft>
              <a:buSzPts val="1400"/>
              <a:buChar char="■"/>
            </a:lvl9pPr>
          </a:lstStyle>
          <a:p>
            <a:pPr lvl="0"/>
          </a:p>
        </p:txBody>
      </p:sp>
      <p:sp>
        <p:nvSpPr>
          <p:cNvPr id="40" name="Google Shape;40;p9"/>
          <p:cNvSpPr>
            <a:spLocks noGrp="1" noEditPoints="1"/>
          </p:cNvSpPr>
          <p:nvPr>
            <p:ph type="sldNum" idx="12"/>
          </p:nvPr>
        </p:nvSpPr>
        <p:spPr>
          <a:xfrm>
            <a:off x="8472458" y="4663217"/>
            <a:ext cx="548700" cy="393600"/>
          </a:xfrm>
          <a:prstGeom prst="rect">
            <a:avLst/>
          </a:prstGeom>
        </p:spPr>
        <p:txBody>
          <a:bodyPr wrap="square" lIns="91425" tIns="91425" rIns="91425" bIns="91425" anchor="ctr">
            <a:norm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CAPTION_ONLY">
    <p:spTree>
      <p:nvGrpSpPr>
        <p:cNvPr id="1" name=""/>
        <p:cNvGrpSpPr/>
        <p:nvPr/>
      </p:nvGrpSpPr>
      <p:grpSpPr>
        <a:xfrm>
          <a:off x="0" y="0"/>
          <a:ext cx="0" cy="0"/>
          <a:chOff x="0" y="0"/>
          <a:chExt cx="0" cy="0"/>
        </a:xfrm>
      </p:grpSpPr>
      <p:sp>
        <p:nvSpPr>
          <p:cNvPr id="42" name="Google Shape;42;p10"/>
          <p:cNvSpPr>
            <a:spLocks noGrp="1" noEditPoints="1"/>
          </p:cNvSpPr>
          <p:nvPr>
            <p:ph type="body" idx="1"/>
          </p:nvPr>
        </p:nvSpPr>
        <p:spPr>
          <a:xfrm>
            <a:off x="311700" y="4230575"/>
            <a:ext cx="5998800" cy="605100"/>
          </a:xfrm>
          <a:prstGeom prst="rect">
            <a:avLst/>
          </a:prstGeom>
        </p:spPr>
        <p:txBody>
          <a:bodyPr wrap="square" lIns="91425" tIns="91425" rIns="91425" bIns="91425" anchor="ctr">
            <a:normAutofit/>
          </a:bodyPr>
          <a:lstStyle>
            <a:lvl1pPr marL="457200" indent="-228600">
              <a:lnSpc>
                <a:spcPct val="100000"/>
              </a:lnSpc>
              <a:spcBef>
                <a:spcPts val="0"/>
              </a:spcBef>
              <a:spcAft>
                <a:spcPts val="0"/>
              </a:spcAft>
              <a:buSzPts val="1800"/>
              <a:buNone/>
            </a:lvl1pPr>
          </a:lstStyle>
          <a:p>
            <a:pPr lvl="0"/>
          </a:p>
        </p:txBody>
      </p:sp>
      <p:sp>
        <p:nvSpPr>
          <p:cNvPr id="43" name="Google Shape;43;p10"/>
          <p:cNvSpPr>
            <a:spLocks noGrp="1" noEditPoints="1"/>
          </p:cNvSpPr>
          <p:nvPr>
            <p:ph type="sldNum" idx="12"/>
          </p:nvPr>
        </p:nvSpPr>
        <p:spPr>
          <a:xfrm>
            <a:off x="8472458" y="4663217"/>
            <a:ext cx="548700" cy="393600"/>
          </a:xfrm>
          <a:prstGeom prst="rect">
            <a:avLst/>
          </a:prstGeom>
        </p:spPr>
        <p:txBody>
          <a:bodyPr wrap="square" lIns="91425" tIns="91425" rIns="91425" bIns="91425" anchor="ctr">
            <a:normAutofit/>
          </a:bodyPr>
          <a:lstStyle>
            <a:lvl1pPr>
              <a:buNone/>
            </a:lvl1pPr>
            <a:lvl2pPr lvl="1">
              <a:buNone/>
            </a:lvl2pPr>
            <a:lvl3pPr lvl="2">
              <a:buNone/>
            </a:lvl3pPr>
            <a:lvl4pPr lvl="3">
              <a:buNone/>
            </a:lvl4pPr>
            <a:lvl5pPr lvl="4">
              <a:buNone/>
            </a:lvl5pPr>
            <a:lvl6pPr lvl="5">
              <a:buNone/>
            </a:lvl6pPr>
            <a:lvl7pPr lvl="6">
              <a:buNone/>
            </a:lvl7pPr>
            <a:lvl8pPr lvl="7">
              <a:buNone/>
            </a:lvl8pPr>
            <a:lvl9pPr lvl="8">
              <a:buNone/>
            </a:lvl9pPr>
          </a:lstStyle>
          <a:p>
            <a:pPr marL="0" indent="0" algn="r" rtl="0">
              <a:spcBef>
                <a:spcPts val="0"/>
              </a:spcBef>
              <a:spcAft>
                <a:spcPts val="0"/>
              </a:spcAft>
              <a:buNone/>
            </a:pPr>
            <a:fld id="{00000000-1234-1234-1234-123412341234}" type="slidenum">
              <a:rPr lang="en"/>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p:bgPr>
    </p:bg>
    <p:spTree>
      <p:nvGrpSpPr>
        <p:cNvPr id="1" name=""/>
        <p:cNvGrpSpPr/>
        <p:nvPr/>
      </p:nvGrpSpPr>
      <p:grpSpPr>
        <a:xfrm>
          <a:off x="0" y="0"/>
          <a:ext cx="0" cy="0"/>
          <a:chOff x="0" y="0"/>
          <a:chExt cx="0" cy="0"/>
        </a:xfrm>
      </p:grpSpPr>
      <p:sp>
        <p:nvSpPr>
          <p:cNvPr id="6" name="Google Shape;6;p1"/>
          <p:cNvSpPr>
            <a:spLocks noGrp="1" noEditPoints="1"/>
          </p:cNvSpPr>
          <p:nvPr>
            <p:ph type="title"/>
          </p:nvPr>
        </p:nvSpPr>
        <p:spPr>
          <a:xfrm>
            <a:off x="311700" y="445025"/>
            <a:ext cx="8520600" cy="572700"/>
          </a:xfrm>
          <a:prstGeom prst="rect">
            <a:avLst/>
          </a:prstGeom>
          <a:noFill/>
          <a:ln>
            <a:noFill/>
          </a:ln>
        </p:spPr>
        <p:txBody>
          <a:bodyPr wrap="square" lIns="91425" tIns="91425" rIns="91425" bIns="91425" anchor="t">
            <a:normAutofit/>
          </a:bodyPr>
          <a:lstStyle>
            <a:lvl1pPr>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a:spLocks noGrp="1" noEditPoints="1"/>
          </p:cNvSpPr>
          <p:nvPr>
            <p:ph type="body" idx="1"/>
          </p:nvPr>
        </p:nvSpPr>
        <p:spPr>
          <a:xfrm>
            <a:off x="311700" y="1152475"/>
            <a:ext cx="8520600" cy="3416400"/>
          </a:xfrm>
          <a:prstGeom prst="rect">
            <a:avLst/>
          </a:prstGeom>
          <a:noFill/>
          <a:ln>
            <a:noFill/>
          </a:ln>
        </p:spPr>
        <p:txBody>
          <a:bodyPr wrap="square" lIns="91425" tIns="91425" rIns="91425" bIns="91425" anchor="t">
            <a:normAutofit/>
          </a:bodyPr>
          <a:lstStyle>
            <a:lvl1pPr marL="45720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pPr lvl="0"/>
          </a:p>
        </p:txBody>
      </p:sp>
      <p:sp>
        <p:nvSpPr>
          <p:cNvPr id="8" name="Google Shape;8;p1"/>
          <p:cNvSpPr>
            <a:spLocks noGrp="1" noEditPoints="1"/>
          </p:cNvSpPr>
          <p:nvPr>
            <p:ph type="sldNum" idx="12"/>
          </p:nvPr>
        </p:nvSpPr>
        <p:spPr>
          <a:xfrm>
            <a:off x="8472458" y="4663217"/>
            <a:ext cx="548700" cy="393600"/>
          </a:xfrm>
          <a:prstGeom prst="rect">
            <a:avLst/>
          </a:prstGeom>
          <a:noFill/>
          <a:ln>
            <a:noFill/>
          </a:ln>
        </p:spPr>
        <p:txBody>
          <a:bodyPr wrap="square" lIns="91425" tIns="91425" rIns="91425" bIns="91425" anchor="ctr">
            <a:normAutofit/>
          </a:bodyPr>
          <a:lstStyle>
            <a:lvl1pPr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indent="0" algn="r" rtl="0">
              <a:spcBef>
                <a:spcPts val="0"/>
              </a:spcBef>
              <a:spcAft>
                <a:spcPts val="0"/>
              </a:spcAft>
              <a:buNone/>
            </a:pPr>
            <a:fld id="{00000000-1234-1234-1234-123412341234}" type="slidenum">
              <a:rPr lang="en"/>
              <a:t>‹#›</a:t>
            </a:fld>
            <a:endParaRPr lang="en"/>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algn="l" rtl="0">
        <a:lnSpc>
          <a:spcPct val="100000"/>
        </a:lnSpc>
        <a:spcBef>
          <a:spcPts val="0"/>
        </a:spcBef>
        <a:spcAft>
          <a:spcPts val="0"/>
        </a:spcAft>
      </a:defPPr>
      <a:lvl1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 name="Google Shape;54;p13"/>
          <p:cNvPicPr preferRelativeResize="0"/>
          <p:nvPr/>
        </p:nvPicPr>
        <p:blipFill>
          <a:blip r:embed="rId1">
            <a:alphaModFix/>
          </a:blip>
          <a:srcRect/>
          <a:stretch>
            <a:fillRect/>
          </a:stretch>
        </p:blipFill>
        <p:spPr>
          <a:xfrm>
            <a:off x="0" y="0"/>
            <a:ext cx="9144000" cy="5143500"/>
          </a:xfrm>
          <a:prstGeom prst="rect">
            <a:avLst/>
          </a:prstGeom>
          <a:noFill/>
          <a:ln>
            <a:noFill/>
          </a:ln>
        </p:spPr>
      </p:pic>
      <p:pic>
        <p:nvPicPr>
          <p:cNvPr id="55" name="Google Shape;55;p13"/>
          <p:cNvPicPr preferRelativeResize="0"/>
          <p:nvPr/>
        </p:nvPicPr>
        <p:blipFill>
          <a:blip r:embed="rId2">
            <a:alphaModFix/>
          </a:blip>
          <a:srcRect t="6829" r="4342"/>
          <a:stretch/>
        </p:blipFill>
        <p:spPr>
          <a:xfrm>
            <a:off x="8285250" y="193900"/>
            <a:ext cx="858750" cy="479575"/>
          </a:xfrm>
          <a:prstGeom prst="rect">
            <a:avLst/>
          </a:prstGeom>
          <a:noFill/>
          <a:ln>
            <a:noFill/>
          </a:ln>
        </p:spPr>
      </p:pic>
      <p:sp>
        <p:nvSpPr>
          <p:cNvPr id="56" name="Google Shape;56;p13"/>
          <p:cNvSpPr txBox="1"/>
          <p:nvPr/>
        </p:nvSpPr>
        <p:spPr>
          <a:xfrm>
            <a:off x="2056600" y="1693450"/>
            <a:ext cx="5450700" cy="2500660"/>
          </a:xfrm>
          <a:prstGeom prst="rect">
            <a:avLst/>
          </a:prstGeom>
          <a:noFill/>
          <a:ln>
            <a:noFill/>
          </a:ln>
        </p:spPr>
        <p:txBody>
          <a:bodyPr wrap="square" lIns="91425" tIns="91425" rIns="91425" bIns="91425" anchor="t">
            <a:spAutoFit/>
          </a:bodyPr>
          <a:lstStyle/>
          <a:p>
            <a:pPr marL="0" indent="0" algn="ctr" rtl="0">
              <a:spcBef>
                <a:spcPts val="2400"/>
              </a:spcBef>
              <a:spcAft>
                <a:spcPts val="0"/>
              </a:spcAft>
              <a:buNone/>
            </a:pPr>
            <a:r>
              <a:rPr lang="en" sz="2300" b="1">
                <a:solidFill>
                  <a:schemeClr val="dk1"/>
                </a:solidFill>
                <a:latin typeface="Calibri"/>
                <a:ea typeface="Calibri"/>
                <a:cs typeface="Calibri"/>
                <a:sym typeface="Calibri"/>
              </a:rPr>
              <a:t>Session </a:t>
            </a:r>
            <a:r>
              <a:rPr lang="en-US" sz="2300" b="1">
                <a:solidFill>
                  <a:schemeClr val="dk1"/>
                </a:solidFill>
                <a:latin typeface="Calibri"/>
                <a:ea typeface="Calibri"/>
                <a:cs typeface="Calibri"/>
                <a:sym typeface="Calibri"/>
              </a:rPr>
              <a:t>7</a:t>
            </a:r>
            <a:endParaRPr sz="2300" b="1">
              <a:solidFill>
                <a:schemeClr val="dk1"/>
              </a:solidFill>
              <a:latin typeface="Calibri"/>
              <a:ea typeface="Calibri"/>
              <a:cs typeface="Calibri"/>
              <a:sym typeface="Calibri"/>
            </a:endParaRPr>
          </a:p>
          <a:p>
            <a:pPr marL="0" indent="0" algn="ctr" rtl="0">
              <a:spcBef>
                <a:spcPts val="2400"/>
              </a:spcBef>
              <a:spcAft>
                <a:spcPts val="0"/>
              </a:spcAft>
              <a:buNone/>
            </a:pPr>
            <a:r>
              <a:rPr lang="en" sz="2300" b="1">
                <a:solidFill>
                  <a:schemeClr val="dk1"/>
                </a:solidFill>
                <a:latin typeface="Calibri"/>
                <a:ea typeface="Calibri"/>
                <a:cs typeface="Calibri"/>
                <a:sym typeface="Calibri"/>
              </a:rPr>
              <a:t>Python Syntax - 1</a:t>
            </a:r>
            <a:endParaRPr sz="2300" b="1">
              <a:solidFill>
                <a:schemeClr val="dk1"/>
              </a:solidFill>
              <a:latin typeface="Calibri"/>
              <a:ea typeface="Calibri"/>
              <a:cs typeface="Calibri"/>
              <a:sym typeface="Calibri"/>
            </a:endParaRPr>
          </a:p>
          <a:p>
            <a:pPr marL="0" indent="0" algn="ctr" rtl="0">
              <a:spcBef>
                <a:spcPts val="2400"/>
              </a:spcBef>
              <a:spcAft>
                <a:spcPts val="0"/>
              </a:spcAft>
              <a:buNone/>
            </a:pPr>
            <a:r>
              <a:rPr lang="en-US" sz="2300" b="1">
                <a:solidFill>
                  <a:schemeClr val="dk1"/>
                </a:solidFill>
                <a:latin typeface="Calibri"/>
                <a:ea typeface="Calibri"/>
                <a:cs typeface="Calibri"/>
                <a:sym typeface="Calibri"/>
              </a:rPr>
              <a:t>TIC-TAC-TOE</a:t>
            </a:r>
          </a:p>
          <a:p>
            <a:pPr marL="0" indent="0" algn="ctr" rtl="0">
              <a:spcBef>
                <a:spcPts val="2400"/>
              </a:spcBef>
              <a:spcAft>
                <a:spcPts val="0"/>
              </a:spcAft>
              <a:buNone/>
            </a:pPr>
            <a:r>
              <a:rPr lang="en" sz="2300" b="1">
                <a:solidFill>
                  <a:schemeClr val="dk1"/>
                </a:solidFill>
                <a:latin typeface="Calibri"/>
                <a:ea typeface="Calibri"/>
                <a:cs typeface="Calibri"/>
                <a:sym typeface="Calibri"/>
              </a:rPr>
              <a:t> </a:t>
            </a:r>
            <a:endParaRPr sz="2300" b="1">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Google Shape;61;p14"/>
          <p:cNvPicPr preferRelativeResize="0"/>
          <p:nvPr/>
        </p:nvPicPr>
        <p:blipFill>
          <a:blip r:embed="rId1">
            <a:alphaModFix/>
          </a:blip>
          <a:srcRect/>
          <a:stretch>
            <a:fillRect/>
          </a:stretch>
        </p:blipFill>
        <p:spPr>
          <a:xfrm>
            <a:off x="0" y="0"/>
            <a:ext cx="9144000" cy="5143500"/>
          </a:xfrm>
          <a:prstGeom prst="rect">
            <a:avLst/>
          </a:prstGeom>
          <a:noFill/>
          <a:ln>
            <a:noFill/>
          </a:ln>
        </p:spPr>
      </p:pic>
      <p:pic>
        <p:nvPicPr>
          <p:cNvPr id="62" name="Google Shape;62;p14"/>
          <p:cNvPicPr preferRelativeResize="0"/>
          <p:nvPr/>
        </p:nvPicPr>
        <p:blipFill>
          <a:blip r:embed="rId2">
            <a:alphaModFix/>
          </a:blip>
          <a:srcRect t="6829" r="4342"/>
          <a:stretch/>
        </p:blipFill>
        <p:spPr>
          <a:xfrm>
            <a:off x="8285250" y="193900"/>
            <a:ext cx="858750" cy="479575"/>
          </a:xfrm>
          <a:prstGeom prst="rect">
            <a:avLst/>
          </a:prstGeom>
          <a:noFill/>
          <a:ln>
            <a:noFill/>
          </a:ln>
        </p:spPr>
      </p:pic>
      <p:sp>
        <p:nvSpPr>
          <p:cNvPr id="63" name="Google Shape;63;p14"/>
          <p:cNvSpPr txBox="1"/>
          <p:nvPr/>
        </p:nvSpPr>
        <p:spPr>
          <a:xfrm>
            <a:off x="764776" y="379905"/>
            <a:ext cx="7893900" cy="421500"/>
          </a:xfrm>
          <a:prstGeom prst="rect">
            <a:avLst/>
          </a:prstGeom>
          <a:noFill/>
          <a:ln>
            <a:noFill/>
          </a:ln>
        </p:spPr>
        <p:txBody>
          <a:bodyPr wrap="square" lIns="91425" tIns="45700" rIns="91425" bIns="45700" anchor="ctr">
            <a:normAutofit fontScale="62500" lnSpcReduction="20000"/>
          </a:bodyPr>
          <a:lstStyle/>
          <a:p>
            <a:pPr marL="0" indent="0" algn="ctr" rtl="0">
              <a:lnSpc>
                <a:spcPct val="90000"/>
              </a:lnSpc>
              <a:spcBef>
                <a:spcPts val="0"/>
              </a:spcBef>
              <a:spcAft>
                <a:spcPts val="0"/>
              </a:spcAft>
              <a:buNone/>
            </a:pPr>
            <a:r>
              <a:rPr lang="en" sz="4600" b="1">
                <a:solidFill>
                  <a:srgbClr val="000000"/>
                </a:solidFill>
                <a:latin typeface="Trebuchet MS"/>
                <a:ea typeface="Trebuchet MS"/>
                <a:cs typeface="Trebuchet MS"/>
                <a:sym typeface="Trebuchet MS"/>
              </a:rPr>
              <a:t>Learning Outcomes</a:t>
            </a:r>
            <a:endParaRPr sz="4600" b="1">
              <a:solidFill>
                <a:srgbClr val="000000"/>
              </a:solidFill>
              <a:latin typeface="Trebuchet MS"/>
              <a:ea typeface="Trebuchet MS"/>
              <a:cs typeface="Trebuchet MS"/>
              <a:sym typeface="Trebuchet MS"/>
            </a:endParaRPr>
          </a:p>
        </p:txBody>
      </p:sp>
      <p:sp>
        <p:nvSpPr>
          <p:cNvPr id="64" name="Google Shape;64;p14"/>
          <p:cNvSpPr txBox="1"/>
          <p:nvPr/>
        </p:nvSpPr>
        <p:spPr>
          <a:xfrm>
            <a:off x="1056850" y="1230425"/>
            <a:ext cx="3242682" cy="1393632"/>
          </a:xfrm>
          <a:prstGeom prst="rect">
            <a:avLst/>
          </a:prstGeom>
          <a:noFill/>
          <a:ln>
            <a:noFill/>
          </a:ln>
        </p:spPr>
        <p:txBody>
          <a:bodyPr wrap="square" lIns="91425" tIns="91425" rIns="91425" bIns="91425" anchor="t">
            <a:spAutoFit/>
          </a:bodyPr>
          <a:lstStyle/>
          <a:p>
            <a:pPr marL="76200" indent="0" algn="l" rtl="0">
              <a:spcBef>
                <a:spcPts val="180"/>
              </a:spcBef>
              <a:spcAft>
                <a:spcPts val="0"/>
              </a:spcAft>
              <a:buFont typeface="Cambria"/>
              <a:buNone/>
            </a:pPr>
            <a:endParaRPr lang="en" sz="1200">
              <a:solidFill>
                <a:schemeClr val="dk1"/>
              </a:solidFill>
              <a:latin typeface="Cambria"/>
              <a:ea typeface="Cambria"/>
              <a:cs typeface="Cambria"/>
              <a:sym typeface="Cambria"/>
            </a:endParaRPr>
          </a:p>
          <a:p>
            <a:pPr marL="457200" indent="-381000" algn="l" rtl="0">
              <a:spcBef>
                <a:spcPts val="180"/>
              </a:spcBef>
              <a:spcAft>
                <a:spcPts val="0"/>
              </a:spcAft>
              <a:buClr>
                <a:schemeClr val="dk1"/>
              </a:buClr>
              <a:buSzPts val="1200"/>
              <a:buFont typeface="Cambria"/>
              <a:buAutoNum type="arabicPeriod"/>
            </a:pPr>
            <a:r>
              <a:rPr lang="en" sz="1200">
                <a:solidFill>
                  <a:schemeClr val="dk1"/>
                </a:solidFill>
                <a:latin typeface="Cambria"/>
                <a:ea typeface="Cambria"/>
                <a:cs typeface="Cambria"/>
                <a:sym typeface="Cambria"/>
              </a:rPr>
              <a:t> Displaying the Tic-Tac-Toe Board</a:t>
            </a:r>
          </a:p>
          <a:p>
            <a:pPr marL="457200" indent="-381000" algn="l" rtl="0">
              <a:spcBef>
                <a:spcPts val="180"/>
              </a:spcBef>
              <a:spcAft>
                <a:spcPts val="0"/>
              </a:spcAft>
              <a:buClr>
                <a:schemeClr val="dk1"/>
              </a:buClr>
              <a:buSzPts val="1200"/>
              <a:buFont typeface="Cambria"/>
              <a:buAutoNum type="arabicPeriod"/>
            </a:pPr>
            <a:r>
              <a:rPr lang="en" sz="1200">
                <a:solidFill>
                  <a:schemeClr val="dk1"/>
                </a:solidFill>
                <a:latin typeface="Cambria"/>
                <a:ea typeface="Cambria"/>
                <a:cs typeface="Cambria"/>
                <a:sym typeface="Cambria"/>
              </a:rPr>
              <a:t> Create a make_move  function</a:t>
            </a:r>
          </a:p>
          <a:p>
            <a:pPr marL="457200" indent="-381000" algn="l" rtl="0">
              <a:spcBef>
                <a:spcPts val="180"/>
              </a:spcBef>
              <a:spcAft>
                <a:spcPts val="0"/>
              </a:spcAft>
              <a:buClr>
                <a:schemeClr val="dk1"/>
              </a:buClr>
              <a:buSzPts val="1200"/>
              <a:buFont typeface="Cambria"/>
              <a:buAutoNum type="arabicPeriod"/>
            </a:pPr>
            <a:r>
              <a:rPr lang="en" sz="1200">
                <a:solidFill>
                  <a:schemeClr val="dk1"/>
                </a:solidFill>
                <a:latin typeface="Cambria"/>
                <a:ea typeface="Cambria"/>
                <a:cs typeface="Cambria"/>
                <a:sym typeface="Cambria"/>
              </a:rPr>
              <a:t> Create a make is_winner  function</a:t>
            </a:r>
          </a:p>
          <a:p>
            <a:pPr marL="457200" indent="-381000" algn="l" rtl="0">
              <a:spcBef>
                <a:spcPts val="180"/>
              </a:spcBef>
              <a:spcAft>
                <a:spcPts val="0"/>
              </a:spcAft>
              <a:buClr>
                <a:schemeClr val="dk1"/>
              </a:buClr>
              <a:buSzPts val="1200"/>
              <a:buFont typeface="Cambria"/>
              <a:buAutoNum type="arabicPeriod"/>
            </a:pPr>
            <a:r>
              <a:rPr lang="en-US" sz="1200">
                <a:solidFill>
                  <a:schemeClr val="dk1"/>
                </a:solidFill>
                <a:latin typeface="Cambria"/>
                <a:ea typeface="Cambria"/>
                <a:cs typeface="Cambria"/>
                <a:sym typeface="Cambria"/>
              </a:rPr>
              <a:t> </a:t>
            </a:r>
            <a:r>
              <a:rPr lang="en" sz="1200">
                <a:solidFill>
                  <a:schemeClr val="dk1"/>
                </a:solidFill>
                <a:latin typeface="Cambria"/>
                <a:ea typeface="Cambria"/>
                <a:cs typeface="Cambria"/>
                <a:sym typeface="Cambria"/>
              </a:rPr>
              <a:t>Create a</a:t>
            </a:r>
            <a:r>
              <a:rPr lang="en-US" sz="1200">
                <a:solidFill>
                  <a:schemeClr val="dk1"/>
                </a:solidFill>
                <a:latin typeface="Cambria"/>
                <a:ea typeface="Cambria"/>
                <a:cs typeface="Cambria"/>
                <a:sym typeface="Cambria"/>
              </a:rPr>
              <a:t> </a:t>
            </a:r>
            <a:r>
              <a:rPr lang="en" sz="1200">
                <a:solidFill>
                  <a:schemeClr val="dk1"/>
                </a:solidFill>
                <a:latin typeface="Cambria"/>
                <a:ea typeface="Cambria"/>
                <a:cs typeface="Cambria"/>
                <a:sym typeface="Cambria"/>
              </a:rPr>
              <a:t>is_board_full  function</a:t>
            </a:r>
            <a:endParaRPr lang="en-US" sz="1200">
              <a:solidFill>
                <a:schemeClr val="dk1"/>
              </a:solidFill>
              <a:latin typeface="Cambria"/>
              <a:ea typeface="Cambria"/>
              <a:cs typeface="Cambria"/>
              <a:sym typeface="Cambria"/>
            </a:endParaRPr>
          </a:p>
          <a:p>
            <a:pPr marL="457200" indent="-381000" algn="l" rtl="0">
              <a:spcBef>
                <a:spcPts val="180"/>
              </a:spcBef>
              <a:spcAft>
                <a:spcPts val="0"/>
              </a:spcAft>
              <a:buClr>
                <a:schemeClr val="dk1"/>
              </a:buClr>
              <a:buSzPts val="1200"/>
              <a:buFont typeface="Cambria"/>
              <a:buAutoNum type="arabicPeriod"/>
            </a:pPr>
            <a:r>
              <a:rPr lang="en-US" sz="1200">
                <a:solidFill>
                  <a:schemeClr val="dk1"/>
                </a:solidFill>
                <a:latin typeface="Cambria"/>
                <a:ea typeface="Cambria"/>
                <a:cs typeface="Cambria"/>
                <a:sym typeface="Cambria"/>
              </a:rPr>
              <a:t>The Game Loop</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Google Shape;69;p15"/>
          <p:cNvPicPr preferRelativeResize="0"/>
          <p:nvPr/>
        </p:nvPicPr>
        <p:blipFill>
          <a:blip r:embed="rId1">
            <a:alphaModFix/>
          </a:blip>
          <a:srcRect/>
          <a:stretch>
            <a:fillRect/>
          </a:stretch>
        </p:blipFill>
        <p:spPr>
          <a:xfrm>
            <a:off x="-96300" y="0"/>
            <a:ext cx="9144000" cy="5143500"/>
          </a:xfrm>
          <a:prstGeom prst="rect">
            <a:avLst/>
          </a:prstGeom>
          <a:noFill/>
          <a:ln>
            <a:noFill/>
          </a:ln>
        </p:spPr>
      </p:pic>
      <p:pic>
        <p:nvPicPr>
          <p:cNvPr id="70" name="Google Shape;70;p15"/>
          <p:cNvPicPr preferRelativeResize="0"/>
          <p:nvPr/>
        </p:nvPicPr>
        <p:blipFill>
          <a:blip r:embed="rId2">
            <a:alphaModFix/>
          </a:blip>
          <a:srcRect t="6829" r="4342"/>
          <a:stretch/>
        </p:blipFill>
        <p:spPr>
          <a:xfrm>
            <a:off x="8285250" y="193900"/>
            <a:ext cx="858750" cy="479575"/>
          </a:xfrm>
          <a:prstGeom prst="rect">
            <a:avLst/>
          </a:prstGeom>
          <a:noFill/>
          <a:ln>
            <a:noFill/>
          </a:ln>
        </p:spPr>
      </p:pic>
      <p:sp>
        <p:nvSpPr>
          <p:cNvPr id="71" name="Google Shape;71;p15"/>
          <p:cNvSpPr txBox="1"/>
          <p:nvPr/>
        </p:nvSpPr>
        <p:spPr>
          <a:xfrm>
            <a:off x="45675" y="1269875"/>
            <a:ext cx="8616300" cy="368752"/>
          </a:xfrm>
          <a:prstGeom prst="rect">
            <a:avLst/>
          </a:prstGeom>
          <a:noFill/>
          <a:ln>
            <a:noFill/>
          </a:ln>
        </p:spPr>
        <p:txBody>
          <a:bodyPr wrap="square" lIns="91425" tIns="91425" rIns="91425" bIns="91425" anchor="t">
            <a:spAutoFit/>
          </a:bodyPr>
          <a:lstStyle/>
          <a:p>
            <a:pPr marL="0" indent="0" algn="l" rtl="0">
              <a:spcBef>
                <a:spcPts val="1000"/>
              </a:spcBef>
              <a:spcAft>
                <a:spcPts val="0"/>
              </a:spcAft>
              <a:buNone/>
            </a:pPr>
          </a:p>
        </p:txBody>
      </p:sp>
      <p:sp>
        <p:nvSpPr>
          <p:cNvPr id="72" name="Google Shape;72;p15"/>
          <p:cNvSpPr txBox="1"/>
          <p:nvPr/>
        </p:nvSpPr>
        <p:spPr>
          <a:xfrm>
            <a:off x="0" y="508700"/>
            <a:ext cx="8951400" cy="4618384"/>
          </a:xfrm>
          <a:prstGeom prst="rect">
            <a:avLst/>
          </a:prstGeom>
          <a:noFill/>
          <a:ln>
            <a:noFill/>
          </a:ln>
        </p:spPr>
        <p:txBody>
          <a:bodyPr wrap="square" lIns="91425" tIns="91425" rIns="91425" bIns="91425" anchor="t">
            <a:spAutoFit/>
          </a:bodyPr>
          <a:lstStyle/>
          <a:p>
            <a:pPr marL="0" indent="0" algn="l" rtl="0">
              <a:spcBef>
                <a:spcPts val="1000"/>
              </a:spcBef>
              <a:spcAft>
                <a:spcPts val="0"/>
              </a:spcAft>
              <a:buNone/>
            </a:pPr>
            <a:r>
              <a:rPr lang="en" sz="1200" b="1">
                <a:solidFill>
                  <a:srgbClr val="4F81BD"/>
                </a:solidFill>
                <a:latin typeface="Calibri"/>
                <a:ea typeface="Calibri"/>
                <a:cs typeface="Calibri"/>
                <a:sym typeface="Calibri"/>
              </a:rPr>
              <a:t>1) Displaying the Tic-Tac-Toe Board</a:t>
            </a:r>
            <a:endParaRPr lang="en-US" sz="1200" b="1">
              <a:solidFill>
                <a:srgbClr val="4F81BD"/>
              </a:solidFill>
              <a:latin typeface="Calibri"/>
              <a:ea typeface="Calibri"/>
              <a:cs typeface="Calibri"/>
              <a:sym typeface="Calibri"/>
            </a:endParaRPr>
          </a:p>
          <a:p>
            <a:pPr marL="0" indent="0" algn="l" rtl="0">
              <a:spcBef>
                <a:spcPts val="1000"/>
              </a:spcBef>
              <a:spcAft>
                <a:spcPts val="0"/>
              </a:spcAft>
              <a:buNone/>
            </a:pPr>
            <a:r>
              <a:rPr lang="en-US" sz="1200" b="1">
                <a:solidFill>
                  <a:schemeClr val="tx1"/>
                </a:solidFill>
                <a:latin typeface="Calibri"/>
                <a:ea typeface="Calibri"/>
                <a:cs typeface="Calibri"/>
                <a:sym typeface="Calibri"/>
              </a:rPr>
              <a:t>User will enter Numbers between 1-9</a:t>
            </a:r>
          </a:p>
          <a:p>
            <a:pPr marL="0" indent="0" algn="l" rtl="0">
              <a:spcBef>
                <a:spcPts val="1000"/>
              </a:spcBef>
              <a:spcAft>
                <a:spcPts val="0"/>
              </a:spcAft>
              <a:buNone/>
            </a:pPr>
            <a:r>
              <a:rPr lang="en-US" sz="1000" b="0">
                <a:solidFill>
                  <a:schemeClr val="tx1"/>
                </a:solidFill>
                <a:latin typeface="Consolas"/>
                <a:ea typeface="Consolas"/>
                <a:cs typeface="Consolas"/>
                <a:sym typeface="Calibri"/>
              </a:rPr>
              <a:t>B = [" ", " ", " "," ", " ", " "," ", " ", " "]</a:t>
            </a:r>
          </a:p>
          <a:p>
            <a:pPr marL="0" indent="0" algn="l" rtl="0">
              <a:spcBef>
                <a:spcPts val="1000"/>
              </a:spcBef>
              <a:spcAft>
                <a:spcPts val="0"/>
              </a:spcAft>
              <a:buNone/>
            </a:pPr>
            <a:r>
              <a:rPr lang="en-US" sz="1000" b="0">
                <a:solidFill>
                  <a:schemeClr val="tx1"/>
                </a:solidFill>
                <a:latin typeface="Consolas"/>
                <a:ea typeface="Consolas"/>
                <a:cs typeface="Consolas"/>
                <a:sym typeface="Calibri"/>
              </a:rPr>
              <a:t>def print_board():</a:t>
            </a:r>
          </a:p>
          <a:p>
            <a:pPr marL="0" indent="0" algn="l" rtl="0">
              <a:spcBef>
                <a:spcPts val="1000"/>
              </a:spcBef>
              <a:spcAft>
                <a:spcPts val="0"/>
              </a:spcAft>
              <a:buNone/>
            </a:pPr>
            <a:r>
              <a:rPr lang="en-US" sz="1000" b="0">
                <a:solidFill>
                  <a:schemeClr val="tx1"/>
                </a:solidFill>
                <a:latin typeface="Consolas"/>
                <a:ea typeface="Consolas"/>
                <a:cs typeface="Consolas"/>
                <a:sym typeface="Calibri"/>
              </a:rPr>
              <a:t>    print("  "+B[0]+"  "+"|"+"  "+B[1]+"  "+"|"+"  "+B[2]+"  ")</a:t>
            </a:r>
          </a:p>
          <a:p>
            <a:pPr marL="0" indent="0" algn="l" rtl="0">
              <a:spcBef>
                <a:spcPts val="1000"/>
              </a:spcBef>
              <a:spcAft>
                <a:spcPts val="0"/>
              </a:spcAft>
              <a:buNone/>
            </a:pPr>
            <a:r>
              <a:rPr lang="en-US" sz="1000" b="0">
                <a:solidFill>
                  <a:schemeClr val="tx1"/>
                </a:solidFill>
                <a:latin typeface="Consolas"/>
                <a:ea typeface="Consolas"/>
                <a:cs typeface="Consolas"/>
                <a:sym typeface="Calibri"/>
              </a:rPr>
              <a:t>    print("=================")</a:t>
            </a:r>
          </a:p>
          <a:p>
            <a:pPr marL="0" indent="0" algn="l" rtl="0">
              <a:spcBef>
                <a:spcPts val="1000"/>
              </a:spcBef>
              <a:spcAft>
                <a:spcPts val="0"/>
              </a:spcAft>
              <a:buNone/>
            </a:pPr>
            <a:r>
              <a:rPr lang="en-US" sz="1000" b="0">
                <a:solidFill>
                  <a:schemeClr val="tx1"/>
                </a:solidFill>
                <a:latin typeface="Consolas"/>
                <a:ea typeface="Consolas"/>
                <a:cs typeface="Consolas"/>
                <a:sym typeface="Calibri"/>
              </a:rPr>
              <a:t>    print("  "+B[3]+"  "+"|"+"  "+B[4]+"  "+"|"+"  "+B[5]+"  ")</a:t>
            </a:r>
          </a:p>
          <a:p>
            <a:pPr marL="0" indent="0" algn="l" rtl="0">
              <a:spcBef>
                <a:spcPts val="1000"/>
              </a:spcBef>
              <a:spcAft>
                <a:spcPts val="0"/>
              </a:spcAft>
              <a:buNone/>
            </a:pPr>
            <a:r>
              <a:rPr lang="en-US" sz="1000" b="0">
                <a:solidFill>
                  <a:schemeClr val="tx1"/>
                </a:solidFill>
                <a:latin typeface="Consolas"/>
                <a:ea typeface="Consolas"/>
                <a:cs typeface="Consolas"/>
                <a:sym typeface="Calibri"/>
              </a:rPr>
              <a:t>    print("=================")</a:t>
            </a:r>
          </a:p>
          <a:p>
            <a:pPr marL="0" indent="0" algn="l" rtl="0">
              <a:spcBef>
                <a:spcPts val="1000"/>
              </a:spcBef>
              <a:spcAft>
                <a:spcPts val="0"/>
              </a:spcAft>
              <a:buNone/>
            </a:pPr>
            <a:r>
              <a:rPr lang="en-US" sz="1000" b="0">
                <a:solidFill>
                  <a:schemeClr val="tx1"/>
                </a:solidFill>
                <a:latin typeface="Consolas"/>
                <a:ea typeface="Consolas"/>
                <a:cs typeface="Consolas"/>
                <a:sym typeface="Calibri"/>
              </a:rPr>
              <a:t>    print("  "+B[6]+"  "+"|"+"  "+B[7]+"  "+"|"+"  "+B[8]+"  ")</a:t>
            </a:r>
          </a:p>
          <a:p>
            <a:pPr marL="0" indent="0" algn="l" rtl="0">
              <a:spcBef>
                <a:spcPts val="1000"/>
              </a:spcBef>
              <a:spcAft>
                <a:spcPts val="0"/>
              </a:spcAft>
              <a:buNone/>
            </a:pPr>
            <a:r>
              <a:rPr lang="en-US" sz="1000" b="0">
                <a:solidFill>
                  <a:schemeClr val="tx1"/>
                </a:solidFill>
                <a:latin typeface="Consolas"/>
                <a:ea typeface="Consolas"/>
                <a:cs typeface="Consolas"/>
                <a:sym typeface="Calibri"/>
              </a:rPr>
              <a:t>print_board()</a:t>
            </a:r>
          </a:p>
          <a:p>
            <a:pPr marL="0" indent="0" algn="l" rtl="0">
              <a:spcBef>
                <a:spcPts val="1000"/>
              </a:spcBef>
              <a:spcAft>
                <a:spcPts val="0"/>
              </a:spcAft>
              <a:buNone/>
            </a:pPr>
            <a:r>
              <a:rPr lang="en-US" sz="1000" b="0">
                <a:solidFill>
                  <a:schemeClr val="tx1"/>
                </a:solidFill>
                <a:latin typeface="Consolas"/>
                <a:ea typeface="Consolas"/>
                <a:cs typeface="Consolas"/>
                <a:sym typeface="Calibri"/>
              </a:rPr>
              <a:t>    |     |     </a:t>
            </a:r>
          </a:p>
          <a:p>
            <a:pPr marL="0" indent="0" algn="l" rtl="0">
              <a:spcBef>
                <a:spcPts val="1000"/>
              </a:spcBef>
              <a:spcAft>
                <a:spcPts val="0"/>
              </a:spcAft>
              <a:buNone/>
            </a:pPr>
            <a:r>
              <a:rPr lang="en-US" sz="1000" b="0">
                <a:solidFill>
                  <a:schemeClr val="tx1"/>
                </a:solidFill>
                <a:latin typeface="Consolas"/>
                <a:ea typeface="Consolas"/>
                <a:cs typeface="Consolas"/>
                <a:sym typeface="Calibri"/>
              </a:rPr>
              <a:t>=================</a:t>
            </a:r>
          </a:p>
          <a:p>
            <a:pPr marL="0" indent="0" algn="l" rtl="0">
              <a:spcBef>
                <a:spcPts val="1000"/>
              </a:spcBef>
              <a:spcAft>
                <a:spcPts val="0"/>
              </a:spcAft>
              <a:buNone/>
            </a:pPr>
            <a:r>
              <a:rPr lang="en-US" sz="1000" b="0">
                <a:solidFill>
                  <a:schemeClr val="tx1"/>
                </a:solidFill>
                <a:latin typeface="Consolas"/>
                <a:ea typeface="Consolas"/>
                <a:cs typeface="Consolas"/>
                <a:sym typeface="Calibri"/>
              </a:rPr>
              <a:t>     |     |     </a:t>
            </a:r>
          </a:p>
          <a:p>
            <a:pPr marL="0" indent="0" algn="l" rtl="0">
              <a:spcBef>
                <a:spcPts val="1000"/>
              </a:spcBef>
              <a:spcAft>
                <a:spcPts val="0"/>
              </a:spcAft>
              <a:buNone/>
            </a:pPr>
            <a:r>
              <a:rPr lang="en-US" sz="1000" b="0">
                <a:solidFill>
                  <a:schemeClr val="tx1"/>
                </a:solidFill>
                <a:latin typeface="Consolas"/>
                <a:ea typeface="Consolas"/>
                <a:cs typeface="Consolas"/>
                <a:sym typeface="Calibri"/>
              </a:rPr>
              <a:t>=================</a:t>
            </a:r>
          </a:p>
          <a:p>
            <a:pPr marL="0" indent="0" algn="l" rtl="0">
              <a:spcBef>
                <a:spcPts val="1000"/>
              </a:spcBef>
              <a:spcAft>
                <a:spcPts val="0"/>
              </a:spcAft>
              <a:buNone/>
            </a:pPr>
            <a:r>
              <a:rPr lang="en-US" sz="1000" b="0">
                <a:solidFill>
                  <a:schemeClr val="tx1"/>
                </a:solidFill>
                <a:latin typeface="Consolas"/>
                <a:ea typeface="Consolas"/>
                <a:cs typeface="Consolas"/>
                <a:sym typeface="Calibri"/>
              </a:rPr>
              <a:t>     |     |   </a:t>
            </a:r>
          </a:p>
          <a:p>
            <a:pPr marL="0" indent="0" algn="l" rtl="0">
              <a:spcBef>
                <a:spcPts val="1000"/>
              </a:spcBef>
              <a:spcAft>
                <a:spcPts val="0"/>
              </a:spcAft>
              <a:buNone/>
            </a:pPr>
            <a:endParaRPr lang="en-US" sz="1200" b="1">
              <a:solidFill>
                <a:schemeClr val="tx1"/>
              </a:solidFill>
              <a:latin typeface="Calibri"/>
              <a:ea typeface="Calibri"/>
              <a:cs typeface="Calibri"/>
              <a:sym typeface="Calibri"/>
            </a:endParaRPr>
          </a:p>
        </p:txBody>
      </p:sp>
      <p:sp>
        <p:nvSpPr>
          <p:cNvPr id="73" name="Google Shape;73;p15"/>
          <p:cNvSpPr txBox="1"/>
          <p:nvPr/>
        </p:nvSpPr>
        <p:spPr>
          <a:xfrm>
            <a:off x="911276" y="508700"/>
            <a:ext cx="6761563" cy="556091"/>
          </a:xfrm>
          <a:prstGeom prst="rect">
            <a:avLst/>
          </a:prstGeom>
          <a:noFill/>
          <a:ln>
            <a:noFill/>
          </a:ln>
        </p:spPr>
        <p:txBody>
          <a:bodyPr wrap="square" lIns="91425" tIns="91425" rIns="91425" bIns="91425" anchor="t">
            <a:spAutoFit/>
          </a:bodyPr>
          <a:lstStyle/>
          <a:p>
            <a:pPr marL="0" indent="0" algn="ctr" rtl="0">
              <a:spcBef>
                <a:spcPts val="1000"/>
              </a:spcBef>
              <a:spcAft>
                <a:spcPts val="0"/>
              </a:spcAft>
              <a:buNone/>
            </a:pPr>
            <a:endParaRPr sz="2400">
              <a:solidFill>
                <a:schemeClr val="dk1"/>
              </a:solidFill>
              <a:highlight>
                <a:schemeClr val="lt1"/>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Google Shape;69;p15"/>
          <p:cNvPicPr preferRelativeResize="0"/>
          <p:nvPr/>
        </p:nvPicPr>
        <p:blipFill>
          <a:blip r:embed="rId1">
            <a:alphaModFix/>
          </a:blip>
          <a:srcRect/>
          <a:stretch>
            <a:fillRect/>
          </a:stretch>
        </p:blipFill>
        <p:spPr>
          <a:xfrm>
            <a:off x="-96300" y="0"/>
            <a:ext cx="9144000" cy="5143500"/>
          </a:xfrm>
          <a:prstGeom prst="rect">
            <a:avLst/>
          </a:prstGeom>
          <a:noFill/>
          <a:ln>
            <a:noFill/>
          </a:ln>
        </p:spPr>
      </p:pic>
      <p:pic>
        <p:nvPicPr>
          <p:cNvPr id="70" name="Google Shape;70;p15"/>
          <p:cNvPicPr preferRelativeResize="0"/>
          <p:nvPr/>
        </p:nvPicPr>
        <p:blipFill>
          <a:blip r:embed="rId2">
            <a:alphaModFix/>
          </a:blip>
          <a:srcRect t="6829" r="4342"/>
          <a:stretch/>
        </p:blipFill>
        <p:spPr>
          <a:xfrm>
            <a:off x="8285250" y="193900"/>
            <a:ext cx="858750" cy="479575"/>
          </a:xfrm>
          <a:prstGeom prst="rect">
            <a:avLst/>
          </a:prstGeom>
          <a:noFill/>
          <a:ln>
            <a:noFill/>
          </a:ln>
        </p:spPr>
      </p:pic>
      <p:sp>
        <p:nvSpPr>
          <p:cNvPr id="71" name="Google Shape;71;p15"/>
          <p:cNvSpPr txBox="1"/>
          <p:nvPr/>
        </p:nvSpPr>
        <p:spPr>
          <a:xfrm>
            <a:off x="45675" y="1269875"/>
            <a:ext cx="8616300" cy="368752"/>
          </a:xfrm>
          <a:prstGeom prst="rect">
            <a:avLst/>
          </a:prstGeom>
          <a:noFill/>
          <a:ln>
            <a:noFill/>
          </a:ln>
        </p:spPr>
        <p:txBody>
          <a:bodyPr wrap="square" lIns="91425" tIns="91425" rIns="91425" bIns="91425" anchor="t">
            <a:spAutoFit/>
          </a:bodyPr>
          <a:lstStyle/>
          <a:p>
            <a:pPr marL="0" indent="0" algn="l" rtl="0">
              <a:spcBef>
                <a:spcPts val="1000"/>
              </a:spcBef>
              <a:spcAft>
                <a:spcPts val="0"/>
              </a:spcAft>
              <a:buNone/>
            </a:pPr>
          </a:p>
        </p:txBody>
      </p:sp>
      <p:sp>
        <p:nvSpPr>
          <p:cNvPr id="72" name="Google Shape;72;p15"/>
          <p:cNvSpPr txBox="1"/>
          <p:nvPr/>
        </p:nvSpPr>
        <p:spPr>
          <a:xfrm>
            <a:off x="0" y="508700"/>
            <a:ext cx="8951400" cy="4140864"/>
          </a:xfrm>
          <a:prstGeom prst="rect">
            <a:avLst/>
          </a:prstGeom>
          <a:noFill/>
          <a:ln>
            <a:noFill/>
          </a:ln>
        </p:spPr>
        <p:txBody>
          <a:bodyPr wrap="square" lIns="91425" tIns="91425" rIns="91425" bIns="91425" anchor="t">
            <a:spAutoFit/>
          </a:bodyPr>
          <a:lstStyle/>
          <a:p>
            <a:pPr marL="0" indent="0" algn="l" rtl="0">
              <a:spcBef>
                <a:spcPts val="1000"/>
              </a:spcBef>
              <a:spcAft>
                <a:spcPts val="0"/>
              </a:spcAft>
              <a:buNone/>
            </a:pPr>
            <a:r>
              <a:rPr lang="en-US" sz="1200" b="1">
                <a:solidFill>
                  <a:schemeClr val="tx1"/>
                </a:solidFill>
                <a:latin typeface="Calibri"/>
                <a:ea typeface="Calibri"/>
                <a:cs typeface="Calibri"/>
                <a:sym typeface="Calibri"/>
              </a:rPr>
              <a:t>2) Create a make_move  function</a:t>
            </a:r>
          </a:p>
          <a:p>
            <a:pPr marL="0" indent="0" algn="l" rtl="0">
              <a:spcBef>
                <a:spcPts val="1000"/>
              </a:spcBef>
              <a:spcAft>
                <a:spcPts val="0"/>
              </a:spcAft>
              <a:buNone/>
            </a:pPr>
            <a:r>
              <a:rPr lang="en-US" sz="1200" b="0">
                <a:solidFill>
                  <a:schemeClr val="tx1"/>
                </a:solidFill>
                <a:latin typeface="Calibri"/>
                <a:ea typeface="Calibri"/>
                <a:cs typeface="Calibri"/>
                <a:sym typeface="Calibri"/>
              </a:rPr>
              <a:t>Function to take a </a:t>
            </a:r>
            <a:r>
              <a:rPr lang="en-US" sz="1200" b="0">
                <a:solidFill>
                  <a:schemeClr val="tx1"/>
                </a:solidFill>
                <a:latin typeface="Cambria"/>
                <a:ea typeface="Cambria"/>
                <a:cs typeface="Cambria"/>
                <a:sym typeface="Calibri"/>
              </a:rPr>
              <a:t>move</a:t>
            </a:r>
            <a:r>
              <a:rPr lang="en-US" sz="1200" b="0">
                <a:solidFill>
                  <a:schemeClr val="tx1"/>
                </a:solidFill>
                <a:latin typeface="Calibri"/>
                <a:ea typeface="Calibri"/>
                <a:cs typeface="Calibri"/>
                <a:sym typeface="Calibri"/>
              </a:rPr>
              <a:t>. We require two arguments player and position</a:t>
            </a:r>
          </a:p>
          <a:p>
            <a:pPr marL="0" indent="0" algn="l" rtl="0">
              <a:spcBef>
                <a:spcPts val="1000"/>
              </a:spcBef>
              <a:spcAft>
                <a:spcPts val="0"/>
              </a:spcAft>
              <a:buNone/>
            </a:pPr>
            <a:r>
              <a:rPr lang="en-US" sz="1200" b="1">
                <a:solidFill>
                  <a:schemeClr val="tx1"/>
                </a:solidFill>
                <a:latin typeface="Calibri"/>
                <a:ea typeface="Calibri"/>
                <a:cs typeface="Calibri"/>
                <a:sym typeface="Calibri"/>
              </a:rPr>
              <a:t> </a:t>
            </a:r>
          </a:p>
          <a:p>
            <a:pPr marL="0" indent="0" algn="l" rtl="0">
              <a:spcBef>
                <a:spcPts val="1000"/>
              </a:spcBef>
              <a:spcAft>
                <a:spcPts val="0"/>
              </a:spcAft>
              <a:buNone/>
            </a:pPr>
            <a:r>
              <a:rPr lang="en-US" sz="1200" b="1">
                <a:solidFill>
                  <a:schemeClr val="tx1"/>
                </a:solidFill>
                <a:latin typeface="Calibri"/>
                <a:ea typeface="Calibri"/>
                <a:cs typeface="Calibri"/>
                <a:sym typeface="Calibri"/>
              </a:rPr>
              <a:t>3) Create a make is_winner  function</a:t>
            </a:r>
          </a:p>
          <a:p>
            <a:pPr marL="0" indent="0" algn="l" rtl="0">
              <a:spcBef>
                <a:spcPts val="1000"/>
              </a:spcBef>
              <a:spcAft>
                <a:spcPts val="0"/>
              </a:spcAft>
              <a:buNone/>
            </a:pPr>
            <a:r>
              <a:rPr lang="en-US" sz="1200" b="0">
                <a:solidFill>
                  <a:schemeClr val="tx1"/>
                </a:solidFill>
                <a:latin typeface="Calibri"/>
                <a:ea typeface="Calibri"/>
                <a:cs typeface="Calibri"/>
                <a:sym typeface="Calibri"/>
              </a:rPr>
              <a:t>Function to check who is the winner. We require one argument player (‘X’ or ‘O’). The code checks for eight possible winning combinations in the game, and each winning combination is checked on a separate line. To make the code more readable, the code has been split into multiple lines using the escape sequence after each "or" statement.</a:t>
            </a:r>
          </a:p>
          <a:p>
            <a:pPr marL="0" indent="0" algn="l" rtl="0">
              <a:spcBef>
                <a:spcPts val="1000"/>
              </a:spcBef>
              <a:spcAft>
                <a:spcPts val="0"/>
              </a:spcAft>
              <a:buNone/>
            </a:pPr>
            <a:endParaRPr lang="en-US" sz="1200" b="1">
              <a:solidFill>
                <a:schemeClr val="tx1"/>
              </a:solidFill>
              <a:latin typeface="Calibri"/>
              <a:ea typeface="Calibri"/>
              <a:cs typeface="Calibri"/>
              <a:sym typeface="Calibri"/>
            </a:endParaRPr>
          </a:p>
          <a:p>
            <a:pPr marL="0" indent="0" algn="l" rtl="0">
              <a:spcBef>
                <a:spcPts val="1000"/>
              </a:spcBef>
              <a:spcAft>
                <a:spcPts val="0"/>
              </a:spcAft>
              <a:buNone/>
            </a:pPr>
            <a:r>
              <a:rPr lang="en-US" sz="1200" b="1">
                <a:solidFill>
                  <a:schemeClr val="tx1"/>
                </a:solidFill>
                <a:latin typeface="Calibri"/>
                <a:ea typeface="Calibri"/>
                <a:cs typeface="Calibri"/>
                <a:sym typeface="Calibri"/>
              </a:rPr>
              <a:t>4) Create a is_board_full  function</a:t>
            </a:r>
          </a:p>
          <a:p>
            <a:pPr marL="0" indent="0" algn="l" rtl="0">
              <a:spcBef>
                <a:spcPts val="1000"/>
              </a:spcBef>
              <a:spcAft>
                <a:spcPts val="0"/>
              </a:spcAft>
              <a:buNone/>
            </a:pPr>
            <a:r>
              <a:rPr lang="en-US" sz="1200" b="0">
                <a:solidFill>
                  <a:schemeClr val="tx1"/>
                </a:solidFill>
                <a:latin typeface="Calibri"/>
                <a:ea typeface="Calibri"/>
                <a:cs typeface="Calibri"/>
                <a:sym typeface="Calibri"/>
              </a:rPr>
              <a:t>To check if our board is full or not.</a:t>
            </a:r>
          </a:p>
          <a:p>
            <a:pPr marL="0" indent="0" algn="l" rtl="0">
              <a:spcBef>
                <a:spcPts val="1000"/>
              </a:spcBef>
              <a:spcAft>
                <a:spcPts val="0"/>
              </a:spcAft>
              <a:buNone/>
            </a:pPr>
            <a:r>
              <a:rPr lang="en-US" sz="1200" b="1">
                <a:solidFill>
                  <a:schemeClr val="tx1"/>
                </a:solidFill>
                <a:latin typeface="Calibri"/>
                <a:ea typeface="Calibri"/>
                <a:cs typeface="Calibri"/>
                <a:sym typeface="Calibri"/>
              </a:rPr>
              <a:t>5) The Game Loop</a:t>
            </a:r>
          </a:p>
          <a:p>
            <a:pPr marL="0" indent="0" algn="l" rtl="0">
              <a:spcBef>
                <a:spcPts val="1000"/>
              </a:spcBef>
              <a:spcAft>
                <a:spcPts val="0"/>
              </a:spcAft>
              <a:buNone/>
            </a:pPr>
            <a:r>
              <a:rPr lang="en-US" sz="1200" b="0">
                <a:solidFill>
                  <a:schemeClr val="tx1"/>
                </a:solidFill>
                <a:latin typeface="Calibri"/>
                <a:ea typeface="Calibri"/>
                <a:cs typeface="Calibri"/>
                <a:sym typeface="Calibri"/>
              </a:rPr>
              <a:t>The game Loop is responsible for controlling the entire game    </a:t>
            </a:r>
          </a:p>
          <a:p>
            <a:pPr marL="0" indent="0" algn="l" rtl="0">
              <a:spcBef>
                <a:spcPts val="1000"/>
              </a:spcBef>
              <a:spcAft>
                <a:spcPts val="0"/>
              </a:spcAft>
              <a:buNone/>
            </a:pPr>
            <a:endParaRPr lang="en-US" sz="1200" b="0">
              <a:solidFill>
                <a:schemeClr val="tx1"/>
              </a:solidFill>
              <a:latin typeface="Calibri"/>
              <a:ea typeface="Calibri"/>
              <a:cs typeface="Calibri"/>
              <a:sym typeface="Calibri"/>
            </a:endParaRPr>
          </a:p>
          <a:p>
            <a:pPr marL="0" indent="0" algn="l" rtl="0">
              <a:spcBef>
                <a:spcPts val="1000"/>
              </a:spcBef>
              <a:spcAft>
                <a:spcPts val="0"/>
              </a:spcAft>
              <a:buNone/>
            </a:pPr>
            <a:endParaRPr lang="en-US" sz="1200" b="1">
              <a:solidFill>
                <a:schemeClr val="tx1"/>
              </a:solidFill>
              <a:latin typeface="Calibri"/>
              <a:ea typeface="Calibri"/>
              <a:cs typeface="Calibri"/>
              <a:sym typeface="Calibri"/>
            </a:endParaRPr>
          </a:p>
        </p:txBody>
      </p:sp>
      <p:sp>
        <p:nvSpPr>
          <p:cNvPr id="73" name="Google Shape;73;p15"/>
          <p:cNvSpPr txBox="1"/>
          <p:nvPr/>
        </p:nvSpPr>
        <p:spPr>
          <a:xfrm>
            <a:off x="911276" y="508700"/>
            <a:ext cx="6761563" cy="556091"/>
          </a:xfrm>
          <a:prstGeom prst="rect">
            <a:avLst/>
          </a:prstGeom>
          <a:noFill/>
          <a:ln>
            <a:noFill/>
          </a:ln>
        </p:spPr>
        <p:txBody>
          <a:bodyPr wrap="square" lIns="91425" tIns="91425" rIns="91425" bIns="91425" anchor="t">
            <a:spAutoFit/>
          </a:bodyPr>
          <a:lstStyle/>
          <a:p>
            <a:pPr marL="0" indent="0" algn="ctr" rtl="0">
              <a:spcBef>
                <a:spcPts val="1000"/>
              </a:spcBef>
              <a:spcAft>
                <a:spcPts val="0"/>
              </a:spcAft>
              <a:buNone/>
            </a:pPr>
            <a:endParaRPr sz="2400">
              <a:solidFill>
                <a:schemeClr val="dk1"/>
              </a:solidFill>
              <a:highlight>
                <a:schemeClr val="lt1"/>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 name="Google Shape;69;p15"/>
          <p:cNvPicPr preferRelativeResize="0"/>
          <p:nvPr/>
        </p:nvPicPr>
        <p:blipFill>
          <a:blip r:embed="rId1">
            <a:alphaModFix/>
          </a:blip>
          <a:srcRect/>
          <a:stretch>
            <a:fillRect/>
          </a:stretch>
        </p:blipFill>
        <p:spPr>
          <a:xfrm>
            <a:off x="-96300" y="0"/>
            <a:ext cx="9144000" cy="5143500"/>
          </a:xfrm>
          <a:prstGeom prst="rect">
            <a:avLst/>
          </a:prstGeom>
          <a:noFill/>
          <a:ln>
            <a:noFill/>
          </a:ln>
        </p:spPr>
      </p:pic>
      <p:pic>
        <p:nvPicPr>
          <p:cNvPr id="70" name="Google Shape;70;p15"/>
          <p:cNvPicPr preferRelativeResize="0"/>
          <p:nvPr/>
        </p:nvPicPr>
        <p:blipFill>
          <a:blip r:embed="rId2">
            <a:alphaModFix/>
          </a:blip>
          <a:srcRect t="6829" r="4342"/>
          <a:stretch/>
        </p:blipFill>
        <p:spPr>
          <a:xfrm>
            <a:off x="8285250" y="193900"/>
            <a:ext cx="858750" cy="479575"/>
          </a:xfrm>
          <a:prstGeom prst="rect">
            <a:avLst/>
          </a:prstGeom>
          <a:noFill/>
          <a:ln>
            <a:noFill/>
          </a:ln>
        </p:spPr>
      </p:pic>
      <p:sp>
        <p:nvSpPr>
          <p:cNvPr id="71" name="Google Shape;71;p15"/>
          <p:cNvSpPr txBox="1"/>
          <p:nvPr/>
        </p:nvSpPr>
        <p:spPr>
          <a:xfrm>
            <a:off x="45675" y="1269875"/>
            <a:ext cx="8616300" cy="368752"/>
          </a:xfrm>
          <a:prstGeom prst="rect">
            <a:avLst/>
          </a:prstGeom>
          <a:noFill/>
          <a:ln>
            <a:noFill/>
          </a:ln>
        </p:spPr>
        <p:txBody>
          <a:bodyPr wrap="square" lIns="91425" tIns="91425" rIns="91425" bIns="91425" anchor="t">
            <a:spAutoFit/>
          </a:bodyPr>
          <a:lstStyle/>
          <a:p>
            <a:pPr marL="0" indent="0" algn="l" rtl="0">
              <a:spcBef>
                <a:spcPts val="1000"/>
              </a:spcBef>
              <a:spcAft>
                <a:spcPts val="0"/>
              </a:spcAft>
              <a:buNone/>
            </a:pPr>
          </a:p>
        </p:txBody>
      </p:sp>
      <p:sp>
        <p:nvSpPr>
          <p:cNvPr id="72" name="Google Shape;72;p15"/>
          <p:cNvSpPr txBox="1"/>
          <p:nvPr/>
        </p:nvSpPr>
        <p:spPr>
          <a:xfrm>
            <a:off x="0" y="508700"/>
            <a:ext cx="8951400" cy="4140864"/>
          </a:xfrm>
          <a:prstGeom prst="rect">
            <a:avLst/>
          </a:prstGeom>
          <a:noFill/>
          <a:ln>
            <a:noFill/>
          </a:ln>
        </p:spPr>
        <p:txBody>
          <a:bodyPr wrap="square" lIns="91425" tIns="91425" rIns="91425" bIns="91425" anchor="t">
            <a:spAutoFit/>
          </a:bodyPr>
          <a:lstStyle/>
          <a:p>
            <a:pPr marL="0" indent="0" algn="l" rtl="0">
              <a:spcBef>
                <a:spcPts val="1000"/>
              </a:spcBef>
              <a:spcAft>
                <a:spcPts val="0"/>
              </a:spcAft>
              <a:buNone/>
            </a:pPr>
            <a:endParaRPr lang="en-US" sz="1200" b="1">
              <a:solidFill>
                <a:schemeClr val="tx1"/>
              </a:solidFill>
              <a:latin typeface="Calibri"/>
              <a:ea typeface="Calibri"/>
              <a:cs typeface="Calibri"/>
              <a:sym typeface="Calibri"/>
            </a:endParaRPr>
          </a:p>
        </p:txBody>
      </p:sp>
      <p:sp>
        <p:nvSpPr>
          <p:cNvPr id="73" name="Google Shape;73;p15"/>
          <p:cNvSpPr txBox="1"/>
          <p:nvPr/>
        </p:nvSpPr>
        <p:spPr>
          <a:xfrm>
            <a:off x="911276" y="508700"/>
            <a:ext cx="6761563" cy="556091"/>
          </a:xfrm>
          <a:prstGeom prst="rect">
            <a:avLst/>
          </a:prstGeom>
          <a:noFill/>
          <a:ln>
            <a:noFill/>
          </a:ln>
        </p:spPr>
        <p:txBody>
          <a:bodyPr wrap="square" lIns="91425" tIns="91425" rIns="91425" bIns="91425" anchor="t">
            <a:spAutoFit/>
          </a:bodyPr>
          <a:lstStyle/>
          <a:p>
            <a:pPr marL="0" indent="0" algn="ctr" rtl="0">
              <a:spcBef>
                <a:spcPts val="1000"/>
              </a:spcBef>
              <a:spcAft>
                <a:spcPts val="0"/>
              </a:spcAft>
              <a:buNone/>
            </a:pPr>
            <a:endParaRPr sz="2400">
              <a:solidFill>
                <a:schemeClr val="dk1"/>
              </a:solidFill>
              <a:highlight>
                <a:schemeClr val="lt1"/>
              </a:highlight>
              <a:latin typeface="Roboto"/>
              <a:ea typeface="Roboto"/>
              <a:cs typeface="Roboto"/>
              <a:sym typeface="Roboto"/>
            </a:endParaRPr>
          </a:p>
        </p:txBody>
      </p:sp>
      <p:sp>
        <p:nvSpPr>
          <p:cNvPr id="74" name="TextBox 73"/>
          <p:cNvSpPr txBox="1"/>
          <p:nvPr/>
        </p:nvSpPr>
        <p:spPr>
          <a:xfrm>
            <a:off x="1371600" y="1140587"/>
            <a:ext cx="6400800" cy="2862327"/>
          </a:xfrm>
          <a:prstGeom prst="rect">
            <a:avLst/>
          </a:prstGeom>
          <a:noFill/>
        </p:spPr>
        <p:txBody>
          <a:bodyPr wrap="square" rtlCol="0">
            <a:spAutoFit/>
          </a:bodyPr>
          <a:lstStyle/>
          <a:p>
            <a:r>
              <a:rPr lang="en-US"/>
              <a:t>for x in range(0,9):</a:t>
            </a:r>
          </a:p>
          <a:p>
            <a:r>
              <a:rPr lang="en-US"/>
              <a:t>    in1 = int(input("enter a position :"))</a:t>
            </a:r>
          </a:p>
          <a:p>
            <a:r>
              <a:rPr lang="en-US"/>
              <a:t>    </a:t>
            </a:r>
          </a:p>
          <a:p>
            <a:r>
              <a:rPr lang="en-US"/>
              <a:t>    if x%2 == 0:</a:t>
            </a:r>
          </a:p>
          <a:p>
            <a:r>
              <a:rPr lang="en-US"/>
              <a:t>        B[in1-1] = 'X'</a:t>
            </a:r>
          </a:p>
          <a:p>
            <a:r>
              <a:rPr lang="en-US"/>
              <a:t>    else :</a:t>
            </a:r>
          </a:p>
          <a:p>
            <a:r>
              <a:rPr lang="en-US"/>
              <a:t>        B[in1-1] = 'O'</a:t>
            </a:r>
          </a:p>
          <a:p>
            <a:endParaRPr lang="en-US"/>
          </a:p>
          <a:p>
            <a:r>
              <a:rPr lang="en-US"/>
              <a:t>    print_board()</a:t>
            </a:r>
          </a:p>
          <a:p>
            <a:r>
              <a:rPr lang="en-US"/>
              <a:t>Running the above cell will cause the game to start asking users to enter positions and filling the positions with either X or O depending on whose turn it is</a:t>
            </a:r>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 name="Google Shape;92;p18"/>
          <p:cNvPicPr preferRelativeResize="0"/>
          <p:nvPr/>
        </p:nvPicPr>
        <p:blipFill>
          <a:blip r:embed="rId1">
            <a:alphaModFix/>
          </a:blip>
          <a:srcRect/>
          <a:stretch>
            <a:fillRect/>
          </a:stretch>
        </p:blipFill>
        <p:spPr>
          <a:xfrm>
            <a:off x="0" y="0"/>
            <a:ext cx="9144000" cy="5143500"/>
          </a:xfrm>
          <a:prstGeom prst="rect">
            <a:avLst/>
          </a:prstGeom>
          <a:noFill/>
          <a:ln>
            <a:noFill/>
          </a:ln>
        </p:spPr>
      </p:pic>
      <p:pic>
        <p:nvPicPr>
          <p:cNvPr id="93" name="Google Shape;93;p18"/>
          <p:cNvPicPr preferRelativeResize="0"/>
          <p:nvPr/>
        </p:nvPicPr>
        <p:blipFill>
          <a:blip r:embed="rId2">
            <a:alphaModFix/>
          </a:blip>
          <a:srcRect t="6829" r="4342"/>
          <a:stretch/>
        </p:blipFill>
        <p:spPr>
          <a:xfrm>
            <a:off x="8285250" y="193900"/>
            <a:ext cx="858750" cy="479575"/>
          </a:xfrm>
          <a:prstGeom prst="rect">
            <a:avLst/>
          </a:prstGeom>
          <a:noFill/>
          <a:ln>
            <a:noFill/>
          </a:ln>
        </p:spPr>
      </p:pic>
      <p:sp>
        <p:nvSpPr>
          <p:cNvPr id="94" name="Google Shape;94;p18"/>
          <p:cNvSpPr txBox="1"/>
          <p:nvPr/>
        </p:nvSpPr>
        <p:spPr>
          <a:xfrm>
            <a:off x="246675" y="460350"/>
            <a:ext cx="8780700" cy="4571172"/>
          </a:xfrm>
          <a:prstGeom prst="rect">
            <a:avLst/>
          </a:prstGeom>
          <a:noFill/>
          <a:ln>
            <a:noFill/>
          </a:ln>
        </p:spPr>
        <p:txBody>
          <a:bodyPr wrap="square" lIns="91425" tIns="91425" rIns="91425" bIns="91425" anchor="t">
            <a:spAutoFit/>
          </a:bodyPr>
          <a:lstStyle/>
          <a:p>
            <a:pPr marL="0" indent="0" algn="l" rtl="0">
              <a:spcBef>
                <a:spcPts val="2400"/>
              </a:spcBef>
              <a:spcAft>
                <a:spcPts val="0"/>
              </a:spcAft>
              <a:buNone/>
            </a:pPr>
            <a:r>
              <a:rPr sz="1200" b="1">
                <a:solidFill>
                  <a:schemeClr val="dk1"/>
                </a:solidFill>
                <a:latin typeface="Cambria"/>
                <a:ea typeface="Cambria"/>
                <a:cs typeface="Cambria"/>
                <a:sym typeface="Cambria"/>
              </a:rPr>
              <a:t>HOMEWORK</a:t>
            </a:r>
            <a:endParaRPr lang="en-US" sz="1200" b="1">
              <a:solidFill>
                <a:schemeClr val="dk1"/>
              </a:solidFill>
              <a:latin typeface="Cambria"/>
              <a:ea typeface="Cambria"/>
              <a:cs typeface="Cambria"/>
              <a:sym typeface="Cambria"/>
            </a:endParaRPr>
          </a:p>
          <a:p>
            <a:pPr marL="0" indent="0" algn="l" rtl="0">
              <a:spcBef>
                <a:spcPts val="2400"/>
              </a:spcBef>
              <a:spcAft>
                <a:spcPts val="0"/>
              </a:spcAft>
              <a:buNone/>
            </a:pPr>
            <a:r>
              <a:rPr sz="1000">
                <a:solidFill>
                  <a:schemeClr val="dk1"/>
                </a:solidFill>
                <a:latin typeface="Cambria"/>
                <a:ea typeface="Cambria"/>
                <a:cs typeface="Cambria"/>
                <a:sym typeface="Cambria"/>
              </a:rPr>
              <a:t>In the Tic-Tac-Toe Game, try to add a function that will help us tell if someone has won the game and stop the for-loo</a:t>
            </a:r>
            <a:r>
              <a:rPr lang="en-US" sz="1000">
                <a:solidFill>
                  <a:schemeClr val="dk1"/>
                </a:solidFill>
                <a:latin typeface="Cambria"/>
                <a:ea typeface="Cambria"/>
                <a:cs typeface="Cambria"/>
                <a:sym typeface="Cambria"/>
              </a:rPr>
              <a:t>p</a:t>
            </a:r>
          </a:p>
          <a:p>
            <a:pPr marL="0" indent="0" algn="l" rtl="0">
              <a:spcBef>
                <a:spcPts val="2400"/>
              </a:spcBef>
              <a:spcAft>
                <a:spcPts val="0"/>
              </a:spcAft>
              <a:buNone/>
            </a:pPr>
            <a:r>
              <a:rPr lang="en-US" sz="1000">
                <a:solidFill>
                  <a:schemeClr val="dk1"/>
                </a:solidFill>
                <a:latin typeface="Cambria"/>
                <a:ea typeface="Cambria"/>
                <a:cs typeface="Cambria"/>
                <a:sym typeface="Cambria"/>
              </a:rPr>
              <a:t>def check_win():</a:t>
            </a:r>
          </a:p>
          <a:p>
            <a:pPr marL="0" indent="0" algn="l" rtl="0">
              <a:spcBef>
                <a:spcPts val="2400"/>
              </a:spcBef>
              <a:spcAft>
                <a:spcPts val="0"/>
              </a:spcAft>
              <a:buNone/>
            </a:pPr>
            <a:r>
              <a:rPr lang="en-US" sz="1000">
                <a:solidFill>
                  <a:schemeClr val="dk1"/>
                </a:solidFill>
                <a:latin typeface="Cambria"/>
                <a:ea typeface="Cambria"/>
                <a:cs typeface="Cambria"/>
                <a:sym typeface="Cambria"/>
              </a:rPr>
              <a:t>    if B[0] == 'X' and B[1] == 'X' and B[2] == 'X':</a:t>
            </a:r>
          </a:p>
          <a:p>
            <a:pPr marL="0" indent="0" algn="l" rtl="0">
              <a:spcBef>
                <a:spcPts val="2400"/>
              </a:spcBef>
              <a:spcAft>
                <a:spcPts val="0"/>
              </a:spcAft>
              <a:buNone/>
            </a:pPr>
            <a:r>
              <a:rPr lang="en-US" sz="1000">
                <a:solidFill>
                  <a:schemeClr val="dk1"/>
                </a:solidFill>
                <a:latin typeface="Cambria"/>
                <a:ea typeface="Cambria"/>
                <a:cs typeface="Cambria"/>
                <a:sym typeface="Cambria"/>
              </a:rPr>
              <a:t>        return "x won"</a:t>
            </a:r>
          </a:p>
          <a:p>
            <a:pPr marL="0" indent="0" algn="l" rtl="0">
              <a:spcBef>
                <a:spcPts val="2400"/>
              </a:spcBef>
              <a:spcAft>
                <a:spcPts val="0"/>
              </a:spcAft>
              <a:buNone/>
            </a:pPr>
            <a:r>
              <a:rPr lang="en-US" sz="1000">
                <a:solidFill>
                  <a:schemeClr val="dk1"/>
                </a:solidFill>
                <a:latin typeface="Cambria"/>
                <a:ea typeface="Cambria"/>
                <a:cs typeface="Cambria"/>
                <a:sym typeface="Cambria"/>
              </a:rPr>
              <a:t>    if B[0] == 'X' and B[3] == 'X' and B[6] == 'X':</a:t>
            </a:r>
          </a:p>
          <a:p>
            <a:pPr marL="0" indent="0" algn="l" rtl="0">
              <a:spcBef>
                <a:spcPts val="2400"/>
              </a:spcBef>
              <a:spcAft>
                <a:spcPts val="0"/>
              </a:spcAft>
              <a:buNone/>
            </a:pPr>
            <a:r>
              <a:rPr lang="en-US" sz="1000">
                <a:solidFill>
                  <a:schemeClr val="dk1"/>
                </a:solidFill>
                <a:latin typeface="Cambria"/>
                <a:ea typeface="Cambria"/>
                <a:cs typeface="Cambria"/>
                <a:sym typeface="Cambria"/>
              </a:rPr>
              <a:t>        return "x won"</a:t>
            </a:r>
          </a:p>
          <a:p>
            <a:pPr marL="0" indent="0" algn="l" rtl="0">
              <a:spcBef>
                <a:spcPts val="2400"/>
              </a:spcBef>
              <a:spcAft>
                <a:spcPts val="0"/>
              </a:spcAft>
              <a:buNone/>
            </a:pPr>
            <a:r>
              <a:rPr sz="1200">
                <a:solidFill>
                  <a:schemeClr val="dk1"/>
                </a:solidFill>
                <a:latin typeface="Cambria"/>
                <a:ea typeface="Cambria"/>
                <a:cs typeface="Cambria"/>
                <a:sym typeface="Cambria"/>
              </a:rPr>
              <a:t>    </a:t>
            </a:r>
          </a:p>
          <a:p>
            <a:pPr marL="0" indent="0" algn="l" rtl="0">
              <a:spcBef>
                <a:spcPts val="2400"/>
              </a:spcBef>
              <a:spcAft>
                <a:spcPts val="0"/>
              </a:spcAft>
              <a:buNone/>
            </a:pPr>
            <a:r>
              <a:rPr sz="1200">
                <a:solidFill>
                  <a:schemeClr val="dk1"/>
                </a:solidFill>
                <a:latin typeface="Cambria"/>
                <a:ea typeface="Cambria"/>
                <a:cs typeface="Cambria"/>
                <a:sym typeface="Cambria"/>
              </a:rPr>
              <a:t>         </a:t>
            </a:r>
          </a:p>
          <a:p>
            <a:pPr marL="0" indent="0" algn="l" rtl="0">
              <a:spcBef>
                <a:spcPts val="2400"/>
              </a:spcBef>
              <a:spcAft>
                <a:spcPts val="0"/>
              </a:spcAft>
              <a:buNone/>
            </a:pPr>
            <a:endParaRPr sz="1200">
              <a:solidFill>
                <a:schemeClr val="dk1"/>
              </a:solidFill>
              <a:latin typeface="Cambria"/>
              <a:ea typeface="Cambria"/>
              <a:cs typeface="Cambria"/>
              <a:sym typeface="Cambri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 name="Google Shape;92;p18"/>
          <p:cNvPicPr preferRelativeResize="0"/>
          <p:nvPr/>
        </p:nvPicPr>
        <p:blipFill>
          <a:blip r:embed="rId1">
            <a:alphaModFix/>
          </a:blip>
          <a:srcRect/>
          <a:stretch>
            <a:fillRect/>
          </a:stretch>
        </p:blipFill>
        <p:spPr>
          <a:xfrm>
            <a:off x="-116624" y="193900"/>
            <a:ext cx="9144000" cy="5143500"/>
          </a:xfrm>
          <a:prstGeom prst="rect">
            <a:avLst/>
          </a:prstGeom>
          <a:noFill/>
          <a:ln>
            <a:noFill/>
          </a:ln>
        </p:spPr>
      </p:pic>
      <p:pic>
        <p:nvPicPr>
          <p:cNvPr id="93" name="Google Shape;93;p18"/>
          <p:cNvPicPr preferRelativeResize="0"/>
          <p:nvPr/>
        </p:nvPicPr>
        <p:blipFill>
          <a:blip r:embed="rId2">
            <a:alphaModFix/>
          </a:blip>
          <a:srcRect t="6829" r="4342"/>
          <a:stretch/>
        </p:blipFill>
        <p:spPr>
          <a:xfrm>
            <a:off x="8285250" y="193900"/>
            <a:ext cx="858750" cy="479575"/>
          </a:xfrm>
          <a:prstGeom prst="rect">
            <a:avLst/>
          </a:prstGeom>
          <a:noFill/>
          <a:ln>
            <a:noFill/>
          </a:ln>
        </p:spPr>
      </p:pic>
      <p:sp>
        <p:nvSpPr>
          <p:cNvPr id="94" name="Google Shape;94;p18"/>
          <p:cNvSpPr txBox="1"/>
          <p:nvPr/>
        </p:nvSpPr>
        <p:spPr>
          <a:xfrm>
            <a:off x="246675" y="460350"/>
            <a:ext cx="8780700" cy="4739011"/>
          </a:xfrm>
          <a:prstGeom prst="rect">
            <a:avLst/>
          </a:prstGeom>
          <a:noFill/>
          <a:ln>
            <a:noFill/>
          </a:ln>
        </p:spPr>
        <p:txBody>
          <a:bodyPr wrap="square" lIns="91425" tIns="91425" rIns="91425" bIns="91425" anchor="t">
            <a:spAutoFit/>
          </a:bodyPr>
          <a:lstStyle/>
          <a:p>
            <a:pPr marL="0" indent="0" algn="l" rtl="0">
              <a:spcBef>
                <a:spcPts val="2400"/>
              </a:spcBef>
              <a:spcAft>
                <a:spcPts val="0"/>
              </a:spcAft>
              <a:buNone/>
            </a:pPr>
            <a:r>
              <a:rPr sz="900">
                <a:solidFill>
                  <a:schemeClr val="dk1"/>
                </a:solidFill>
                <a:latin typeface="Cambria"/>
                <a:ea typeface="Cambria"/>
                <a:cs typeface="Cambria"/>
                <a:sym typeface="Cambria"/>
              </a:rPr>
              <a:t>for x in range(0,9):</a:t>
            </a:r>
          </a:p>
          <a:p>
            <a:pPr marL="0" indent="0" algn="l" rtl="0">
              <a:spcBef>
                <a:spcPts val="2400"/>
              </a:spcBef>
              <a:spcAft>
                <a:spcPts val="0"/>
              </a:spcAft>
              <a:buNone/>
            </a:pPr>
            <a:r>
              <a:rPr sz="900">
                <a:solidFill>
                  <a:schemeClr val="dk1"/>
                </a:solidFill>
                <a:latin typeface="Cambria"/>
                <a:ea typeface="Cambria"/>
                <a:cs typeface="Cambria"/>
                <a:sym typeface="Cambria"/>
              </a:rPr>
              <a:t>    in1 = int(input("enter a position :")</a:t>
            </a:r>
            <a:endParaRPr lang="en-US" sz="900">
              <a:solidFill>
                <a:schemeClr val="dk1"/>
              </a:solidFill>
              <a:latin typeface="Cambria"/>
              <a:ea typeface="Cambria"/>
              <a:cs typeface="Cambria"/>
              <a:sym typeface="Cambria"/>
            </a:endParaRPr>
          </a:p>
          <a:p>
            <a:pPr marL="0" indent="0" algn="l" rtl="0">
              <a:spcBef>
                <a:spcPts val="2400"/>
              </a:spcBef>
              <a:spcAft>
                <a:spcPts val="0"/>
              </a:spcAft>
              <a:buNone/>
            </a:pPr>
            <a:r>
              <a:rPr lang="en-US" sz="900">
                <a:solidFill>
                  <a:schemeClr val="dk1"/>
                </a:solidFill>
                <a:latin typeface="Cambria"/>
                <a:ea typeface="Cambria"/>
                <a:cs typeface="Cambria"/>
                <a:sym typeface="Cambria"/>
              </a:rPr>
              <a:t>     </a:t>
            </a:r>
            <a:r>
              <a:rPr sz="900">
                <a:solidFill>
                  <a:schemeClr val="dk1"/>
                </a:solidFill>
                <a:latin typeface="Cambria"/>
                <a:ea typeface="Cambria"/>
                <a:cs typeface="Cambria"/>
                <a:sym typeface="Cambria"/>
              </a:rPr>
              <a:t>if x%2 == 0:</a:t>
            </a:r>
          </a:p>
          <a:p>
            <a:pPr marL="0" indent="0" algn="l" rtl="0">
              <a:spcBef>
                <a:spcPts val="2400"/>
              </a:spcBef>
              <a:spcAft>
                <a:spcPts val="0"/>
              </a:spcAft>
              <a:buNone/>
            </a:pPr>
            <a:r>
              <a:rPr sz="900">
                <a:solidFill>
                  <a:schemeClr val="dk1"/>
                </a:solidFill>
                <a:latin typeface="Cambria"/>
                <a:ea typeface="Cambria"/>
                <a:cs typeface="Cambria"/>
                <a:sym typeface="Cambria"/>
              </a:rPr>
              <a:t>        B[in1-1] = 'X'</a:t>
            </a:r>
          </a:p>
          <a:p>
            <a:pPr marL="0" indent="0" algn="l" rtl="0">
              <a:spcBef>
                <a:spcPts val="2400"/>
              </a:spcBef>
              <a:spcAft>
                <a:spcPts val="0"/>
              </a:spcAft>
              <a:buNone/>
            </a:pPr>
            <a:r>
              <a:rPr sz="900">
                <a:solidFill>
                  <a:schemeClr val="dk1"/>
                </a:solidFill>
                <a:latin typeface="Cambria"/>
                <a:ea typeface="Cambria"/>
                <a:cs typeface="Cambria"/>
                <a:sym typeface="Cambria"/>
              </a:rPr>
              <a:t>    else :</a:t>
            </a:r>
            <a:endParaRPr lang="en-US" sz="900">
              <a:solidFill>
                <a:schemeClr val="dk1"/>
              </a:solidFill>
              <a:latin typeface="Cambria"/>
              <a:ea typeface="Cambria"/>
              <a:cs typeface="Cambria"/>
              <a:sym typeface="Cambria"/>
            </a:endParaRPr>
          </a:p>
          <a:p>
            <a:pPr marL="0" indent="0" algn="l" rtl="0">
              <a:spcBef>
                <a:spcPts val="2400"/>
              </a:spcBef>
              <a:spcAft>
                <a:spcPts val="0"/>
              </a:spcAft>
              <a:buNone/>
            </a:pPr>
            <a:r>
              <a:rPr sz="900">
                <a:solidFill>
                  <a:schemeClr val="dk1"/>
                </a:solidFill>
                <a:latin typeface="Cambria"/>
                <a:ea typeface="Cambria"/>
                <a:cs typeface="Cambria"/>
                <a:sym typeface="Cambria"/>
              </a:rPr>
              <a:t>  B[in1-1] = 'O'</a:t>
            </a:r>
          </a:p>
          <a:p>
            <a:pPr marL="0" indent="0" algn="l" rtl="0">
              <a:spcBef>
                <a:spcPts val="2400"/>
              </a:spcBef>
              <a:spcAft>
                <a:spcPts val="0"/>
              </a:spcAft>
              <a:buNone/>
            </a:pPr>
            <a:r>
              <a:rPr sz="900">
                <a:solidFill>
                  <a:schemeClr val="dk1"/>
                </a:solidFill>
                <a:latin typeface="Cambria"/>
                <a:ea typeface="Cambria"/>
                <a:cs typeface="Cambria"/>
                <a:sym typeface="Cambria"/>
              </a:rPr>
              <a:t>    print_board()</a:t>
            </a:r>
          </a:p>
          <a:p>
            <a:pPr marL="0" indent="0" algn="l" rtl="0">
              <a:spcBef>
                <a:spcPts val="2400"/>
              </a:spcBef>
              <a:spcAft>
                <a:spcPts val="0"/>
              </a:spcAft>
              <a:buNone/>
            </a:pPr>
            <a:r>
              <a:rPr sz="900">
                <a:solidFill>
                  <a:schemeClr val="dk1"/>
                </a:solidFill>
                <a:latin typeface="Cambria"/>
                <a:ea typeface="Cambria"/>
                <a:cs typeface="Cambria"/>
                <a:sym typeface="Cambria"/>
              </a:rPr>
              <a:t>    check = check_win()</a:t>
            </a:r>
          </a:p>
          <a:p>
            <a:pPr marL="0" indent="0" algn="l" rtl="0">
              <a:spcBef>
                <a:spcPts val="2400"/>
              </a:spcBef>
              <a:spcAft>
                <a:spcPts val="0"/>
              </a:spcAft>
              <a:buNone/>
            </a:pPr>
            <a:r>
              <a:rPr sz="900">
                <a:solidFill>
                  <a:schemeClr val="dk1"/>
                </a:solidFill>
                <a:latin typeface="Cambria"/>
                <a:ea typeface="Cambria"/>
                <a:cs typeface="Cambria"/>
                <a:sym typeface="Cambria"/>
              </a:rPr>
              <a:t>    if check == 'x won':</a:t>
            </a:r>
          </a:p>
          <a:p>
            <a:pPr marL="0" indent="0" algn="l" rtl="0">
              <a:spcBef>
                <a:spcPts val="2400"/>
              </a:spcBef>
              <a:spcAft>
                <a:spcPts val="0"/>
              </a:spcAft>
              <a:buNone/>
            </a:pPr>
            <a:r>
              <a:rPr sz="900">
                <a:solidFill>
                  <a:schemeClr val="dk1"/>
                </a:solidFill>
                <a:latin typeface="Cambria"/>
                <a:ea typeface="Cambria"/>
                <a:cs typeface="Cambria"/>
                <a:sym typeface="Cambria"/>
              </a:rPr>
              <a:t>        print("x has won")</a:t>
            </a:r>
          </a:p>
          <a:p>
            <a:pPr marL="0" indent="0" algn="l" rtl="0">
              <a:spcBef>
                <a:spcPts val="2400"/>
              </a:spcBef>
              <a:spcAft>
                <a:spcPts val="0"/>
              </a:spcAft>
              <a:buNone/>
            </a:pPr>
            <a:r>
              <a:rPr sz="900">
                <a:solidFill>
                  <a:schemeClr val="dk1"/>
                </a:solidFill>
                <a:latin typeface="Cambria"/>
                <a:ea typeface="Cambria"/>
                <a:cs typeface="Cambria"/>
                <a:sym typeface="Cambria"/>
              </a:rPr>
              <a:t>        break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 name="Google Shape;142;p25"/>
          <p:cNvPicPr preferRelativeResize="0"/>
          <p:nvPr/>
        </p:nvPicPr>
        <p:blipFill>
          <a:blip r:embed="rId1">
            <a:alphaModFix/>
          </a:blip>
          <a:srcRect/>
          <a:stretch>
            <a:fillRect/>
          </a:stretch>
        </p:blipFill>
        <p:spPr>
          <a:xfrm>
            <a:off x="0" y="0"/>
            <a:ext cx="9144000" cy="5143500"/>
          </a:xfrm>
          <a:prstGeom prst="rect">
            <a:avLst/>
          </a:prstGeom>
          <a:noFill/>
          <a:ln>
            <a:noFill/>
          </a:ln>
        </p:spPr>
      </p:pic>
      <p:pic>
        <p:nvPicPr>
          <p:cNvPr id="143" name="Google Shape;143;p25"/>
          <p:cNvPicPr preferRelativeResize="0"/>
          <p:nvPr/>
        </p:nvPicPr>
        <p:blipFill>
          <a:blip r:embed="rId2">
            <a:alphaModFix/>
          </a:blip>
          <a:srcRect t="6829" r="4342"/>
          <a:stretch/>
        </p:blipFill>
        <p:spPr>
          <a:xfrm>
            <a:off x="8285250" y="193900"/>
            <a:ext cx="858750" cy="479575"/>
          </a:xfrm>
          <a:prstGeom prst="rect">
            <a:avLst/>
          </a:prstGeom>
          <a:noFill/>
          <a:ln>
            <a:noFill/>
          </a:ln>
        </p:spPr>
      </p:pic>
      <p:sp>
        <p:nvSpPr>
          <p:cNvPr id="144" name="Google Shape;144;p25"/>
          <p:cNvSpPr txBox="1"/>
          <p:nvPr/>
        </p:nvSpPr>
        <p:spPr>
          <a:xfrm>
            <a:off x="3022950" y="2167225"/>
            <a:ext cx="5262300" cy="585000"/>
          </a:xfrm>
          <a:prstGeom prst="rect">
            <a:avLst/>
          </a:prstGeom>
          <a:noFill/>
          <a:ln>
            <a:noFill/>
          </a:ln>
        </p:spPr>
        <p:txBody>
          <a:bodyPr wrap="square" lIns="91425" tIns="91425" rIns="91425" bIns="91425" anchor="t">
            <a:spAutoFit/>
          </a:bodyPr>
          <a:lstStyle/>
          <a:p>
            <a:pPr marL="0" indent="0" algn="l" rtl="0">
              <a:spcBef>
                <a:spcPts val="0"/>
              </a:spcBef>
              <a:spcAft>
                <a:spcPts val="0"/>
              </a:spcAft>
              <a:buNone/>
            </a:pPr>
            <a:r>
              <a:rPr lang="en" sz="2600" b="1">
                <a:solidFill>
                  <a:schemeClr val="dk2"/>
                </a:solidFill>
              </a:rPr>
              <a:t>THANK - YOU</a:t>
            </a:r>
            <a:endParaRPr sz="2600" b="1">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METRO</cp:lastModifiedBy>
  <dcterms:modified xsi:type="dcterms:W3CDTF">2023-11-27T06:52:20Z</dcterms:modified>
</cp:coreProperties>
</file>