
<file path=[Content_Types].xml><?xml version="1.0" encoding="utf-8"?>
<Types xmlns="http://schemas.openxmlformats.org/package/2006/content-types">
  <Default Extension="xml" ContentType="application/xml"/>
  <Default Extension="fntdata" ContentType="application/x-fontdata"/>
  <Default Extension="png" ContentType="image/png"/>
  <Default Extension="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4" r:id="rId16"/>
    <p:sldId id="266" r:id="rId17"/>
    <p:sldId id="267" r:id="rId18"/>
    <p:sldId id="268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2" name="Google Shape;52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e4b0f0cd5_0_70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8" name="Google Shape;118;g29e4b0f0cd5_0_7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4b0f0cd5_0_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7" name="Google Shape;67;g29e4b0f0cd5_0_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4b0f0cd5_0_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7" name="Google Shape;67;g29e4b0f0cd5_0_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4b0f0cd5_0_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7" name="Google Shape;67;g29e4b0f0cd5_0_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4b0f0cd5_0_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7" name="Google Shape;67;g29e4b0f0cd5_0_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e4b0f0cd5_0_75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25" name="Google Shape;125;g29e4b0f0cd5_0_7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e4b0f0cd5_0_84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33" name="Google Shape;133;g29e4b0f0cd5_0_8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e4b0f0cd5_0_5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29e4b0f0cd5_0_5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e4b0f0cd5_0_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9" name="Google Shape;59;g29e4b0f0cd5_0_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4b0f0cd5_0_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7" name="Google Shape;67;g29e4b0f0cd5_0_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e4b0f0cd5_0_1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6" name="Google Shape;76;g29e4b0f0cd5_0_1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4b0f0cd5_0_1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83" name="Google Shape;83;g29e4b0f0cd5_0_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4b0f0cd5_0_2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0" name="Google Shape;90;g29e4b0f0cd5_0_2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4b0f0cd5_0_45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7" name="Google Shape;97;g29e4b0f0cd5_0_4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e4b0f0cd5_0_56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04" name="Google Shape;104;g29e4b0f0cd5_0_5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>
            <a:spLocks noGrp="1" noEditPoints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</a:p>
        </p:txBody>
      </p:sp>
      <p:sp>
        <p:nvSpPr>
          <p:cNvPr id="12" name="Google Shape;12;p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 noEditPoints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>
            <a:spLocks noGrp="1" noEditPoints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7" name="Google Shape;47;p1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 noEditPoints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8" name="Google Shape;18;p4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4" name="Google Shape;24;p5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7" name="Google Shape;27;p6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>
            <a:spLocks noGrp="1" noEditPoints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>
            <a:spLocks noGrp="1" noEditPoints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1" name="Google Shape;31;p7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 noEditPoints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>
            <a:spLocks noGrp="1" noEditPoints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>
            <a:spLocks noGrp="1" noEditPoints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39" name="Google Shape;39;p9"/>
          <p:cNvSpPr>
            <a:spLocks noGrp="1" noEditPoints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pPr lvl="0"/>
          </a:p>
        </p:txBody>
      </p:sp>
      <p:sp>
        <p:nvSpPr>
          <p:cNvPr id="43" name="Google Shape;43;p10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rmAutofit/>
          </a:bodyPr>
          <a:lstStyle>
            <a:lvl1pPr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56600" y="1693450"/>
            <a:ext cx="5450700" cy="18453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Syntax - 1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 AND DICTIONARY</a:t>
            </a: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1800" y="193900"/>
            <a:ext cx="9082200" cy="50740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Iterating over dictionary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We can use for loop to iterate over dictionary elements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my_dict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'key1'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'value1'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'key3'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'value3'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'key4'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'value4'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 </a:t>
            </a: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my_dict: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print(i)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key1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key2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key3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key4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Iterating over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the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dictionary only gives out the keys and not the corresponding values. We can use the methods discussed above to access the values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of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both the keys and values together from a dictionary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using 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the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values()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method to iterate over values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my_dict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'key1'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'value1'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'key3'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'value3'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'key4'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'value4'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 </a:t>
            </a:r>
            <a:r>
              <a:rPr lang="en-US" sz="1100" b="1" i="0" u="none" strike="noStrike">
                <a:solidFill>
                  <a:srgbClr val="007020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my_dict.values():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print(i)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value1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value2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value3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7415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5675" y="1269875"/>
            <a:ext cx="8616300" cy="3664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5"/>
          <p:cNvSpPr txBox="1"/>
          <p:nvPr/>
        </p:nvSpPr>
        <p:spPr>
          <a:xfrm>
            <a:off x="96300" y="2454650"/>
            <a:ext cx="8951400" cy="159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3175" y="508700"/>
            <a:ext cx="3552775" cy="431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to Sets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image1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600200" y="1117600"/>
            <a:ext cx="5943600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1263284"/>
            <a:ext cx="8616300" cy="3664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5"/>
          <p:cNvSpPr txBox="1"/>
          <p:nvPr/>
        </p:nvSpPr>
        <p:spPr>
          <a:xfrm>
            <a:off x="96300" y="2454650"/>
            <a:ext cx="8951400" cy="159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3175" y="508700"/>
            <a:ext cx="3552775" cy="431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0" y="0"/>
            <a:ext cx="9144000" cy="252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en-US" sz="1200" b="0" i="0" u="none" strike="noStrike"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Sets are constructed with brackets 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{ }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and commas separating every element in the tuple.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In Python, a 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Set is an unordered collection of data items that are unique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. In other words, Python Set is a collection of elements (Or objects) that contains no duplicate elements.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Assign a set to a variable named my_set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my_set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print(my_set)</a:t>
            </a:r>
            <a:endParaRPr lang="en-US" sz="1200" b="0" i="0" u="none" strike="noStrike"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(5, 20, 10)</a:t>
            </a:r>
            <a:endParaRPr lang="en-US" sz="1100" b="0" i="1" u="none" strike="noStrike">
              <a:solidFill>
                <a:srgbClr val="60A0B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>
              <a:highlight>
                <a:srgbClr val="FFFFFF"/>
              </a:highlight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7" name="image1.png"/>
          <p:cNvSpPr/>
          <p:nvPr/>
        </p:nvSpPr>
        <p:spPr>
          <a:xfrm>
            <a:off x="0" y="2115089"/>
            <a:ext cx="0" cy="190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rtlCol="0" anchor="ctr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0" y="2134139"/>
            <a:ext cx="4176881" cy="1599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set using {}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# set of the mixed types integer, string, and floats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set1 = {'Mark', 'Jessa', 25, 75.25}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print(set1)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Output {25, 'Mark', 75.25, 'Jessa'}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5675" y="1269875"/>
            <a:ext cx="8616300" cy="3664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5"/>
          <p:cNvSpPr txBox="1"/>
          <p:nvPr/>
        </p:nvSpPr>
        <p:spPr>
          <a:xfrm>
            <a:off x="96300" y="2454650"/>
            <a:ext cx="8951400" cy="159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3175" y="508700"/>
            <a:ext cx="3552775" cy="431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6300" y="1119306"/>
            <a:ext cx="7676100" cy="290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Built-in Set methods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0" i="0" u="none" strike="noStrike">
                <a:solidFill>
                  <a:srgbClr val="000000"/>
                </a:solidFill>
                <a:highlight>
                  <a:srgbClr val="FFFFFF"/>
                </a:highlight>
                <a:latin typeface="Cambria" charset="0"/>
                <a:ea typeface="Cambria" charset="0"/>
                <a:cs typeface="Cambria" charset="0"/>
              </a:rPr>
              <a:t>add( ) build-in method adds element x to the set.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my_set = {1, 2, 3}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my_set.add(4)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print(my_set)  # Output: {1, 2, 3, 4}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n-US" sz="14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remove( ) to remove a single item from a set.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my_set = {1, 2, 3}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my_set.remove(2)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</a:rPr>
              <a:t>print(my_set)  # Output: {1, 3}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5675" y="1269875"/>
            <a:ext cx="8616300" cy="3664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5"/>
          <p:cNvSpPr txBox="1"/>
          <p:nvPr/>
        </p:nvSpPr>
        <p:spPr>
          <a:xfrm>
            <a:off x="-780050" y="1880580"/>
            <a:ext cx="8951400" cy="159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3175" y="508700"/>
            <a:ext cx="3552775" cy="431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675" y="1119306"/>
            <a:ext cx="7726725" cy="152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b="1" i="0" u="none" strike="noStrike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HOMEWORK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0" i="0" u="none" strike="noStrike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1.Access value 20 from the given tuple.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tuple1 = ("Orange", [10, 20, 30], (5, 15, 25)) (Hint: use indexing)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0" i="1" u="none" strike="noStrike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2.Write a Python program to iterate over dictionaries using loops for the given dictionary</a:t>
            </a:r>
            <a:r>
              <a:rPr lang="en-US" sz="1200" b="0" i="1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n-US" sz="1100" b="0" i="0" u="none" strike="noStrike">
              <a:highlight>
                <a:srgbClr val="FFFFFF"/>
              </a:highlight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10125" y="566425"/>
            <a:ext cx="3000000" cy="47032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HOMEWORK SOLUTION</a:t>
            </a:r>
            <a:endParaRPr lang="en-US" sz="1527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#TASK 1: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Access value 20 from the given tuple.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tuple1 = ("Orange", [10, 20, 30], (5, 15, 25)) (Hint: use indexing)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tuple1 = ("Orange", [10, 20, 30], (5, 15, 25))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 understand indexing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 tuple1[0] = 'Orange'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 tuple1[1] = [10, 20, 30]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 list1[1][1] = 20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print(tuple1[1][1])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20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441325" y="566425"/>
            <a:ext cx="3000000" cy="30775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HOMEWORK SOLUTION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#TASK 2</a:t>
            </a:r>
            <a:endParaRPr lang="en-US" sz="1100" i="1">
              <a:solidFill>
                <a:srgbClr val="60A0B0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d = {'x': 10, 'y': 20, 'z': 30}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d = {'x': 10, 'y': 20, 'z': 30} 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for dict_key, dict_value in d.items():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    print(dict_key,'-&gt;',dict_value)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x -&gt; 10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y -&gt; 20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z -&gt; 30</a:t>
            </a: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endParaRPr sz="110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182700" y="1498275"/>
            <a:ext cx="8570400" cy="25594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3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Reverse the tuple(Hint: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use slicing)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4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Count the number of occurrences of item 50 from the given tuple. tuple1 = (50, 10, 60, 70, 50)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5 Write a Python script to print a dictionary where the keys are numbers between 1 and 15 (both included) and the values are squares of keys</a:t>
            </a:r>
            <a:endParaRPr lang="en-US"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6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Create a tuple with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a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single item 80</a:t>
            </a:r>
          </a:p>
          <a:p>
            <a:pPr marL="0" indent="0" algn="l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7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Create a dictionary by extracting the keys from the given dictionary.</a:t>
            </a:r>
          </a:p>
          <a:p>
            <a:pPr marL="0" indent="0" algn="l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sampleDict = {"name": "Kelly", "age":25, "salary": 8000, "city": "New York" }</a:t>
            </a:r>
          </a:p>
          <a:p>
            <a:pPr marL="0" indent="0" algn="l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my_dict = {'name':'Kelly','age':'25','salary':'8000','city':'New York'}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022950" y="2167225"/>
            <a:ext cx="5262300" cy="58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</a:rPr>
              <a:t>THANK - YOU</a:t>
            </a:r>
            <a:endParaRPr sz="2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64776" y="379905"/>
            <a:ext cx="7893900" cy="4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rmAutofit fontScale="62500" lnSpcReduction="20000"/>
          </a:bodyPr>
          <a:lstStyle/>
          <a:p>
            <a:pPr mar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Outcomes</a:t>
            </a:r>
            <a:endParaRPr sz="46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56850" y="1230425"/>
            <a:ext cx="3950502" cy="1507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Tuples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Built-in Tuple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M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ethods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Dictionary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Built-in Dictionary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M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ethods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Sets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Built-in Set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5675" y="1269875"/>
            <a:ext cx="8616300" cy="3664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5"/>
          <p:cNvSpPr txBox="1"/>
          <p:nvPr/>
        </p:nvSpPr>
        <p:spPr>
          <a:xfrm>
            <a:off x="96300" y="2454650"/>
            <a:ext cx="8951400" cy="159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3175" y="508700"/>
            <a:ext cx="3552775" cy="431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to Tuples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image3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600200" y="1128852"/>
            <a:ext cx="59436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5675" y="193900"/>
            <a:ext cx="9144000" cy="52468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Tuples are constructed with brackets 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 )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and commas separating every element in the tuple.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Assign a tuple to a variable named my_tup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my_tup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print(my_tup)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(1, 2, 3)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NOTE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: Tuples are similar to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lists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in every aspect except for the fact that tuples are immutable while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lists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are mutable.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We just created a tuple of integers, but tuples can hold different object types. They can also hold duplicate elements just like lists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, For example,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my_tup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2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'A string'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100.232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'o'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print(my_tup)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('A string', 23, 100.232, 'o')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Check len just like a list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my_tup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len(my_tup)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1000" b="0" i="0" u="none" strike="noStrike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en-US" sz="1200" b="0" i="0" u="none" strike="noStrike"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en-US" sz="1200" b="0" i="0" u="none" strike="noStrike">
              <a:latin typeface="Cambria" charset="0"/>
              <a:ea typeface="Cambria" charset="0"/>
              <a:cs typeface="Cambri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45675" y="-12003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-12003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5675" y="214347"/>
            <a:ext cx="8899500" cy="44749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Tuple indexing and slicing also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work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similarly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to list and string slicing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Use indexing just like we did in lists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my_tup[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Slicing just like a list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my_tup[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It can't be stressed enough that tuples are immutable.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This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means we cannot do individual item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assignments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on them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my_tup[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'change'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It will throw an error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---------------------------------------------------------------------------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TypeError                                 Traceback (most recent call last)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&lt;ipython-input-10-378d31028a15&gt; in &lt;module&gt;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----&gt; 1 my_tup[0]= 'change'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TypeError: 'tuple' object does not support item assignment</a:t>
            </a:r>
            <a:endParaRPr lang="en-US" sz="1200" b="0" i="0" u="none" strike="noStrike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sz="8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246675" y="460350"/>
            <a:ext cx="8780700" cy="1256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to Dictionary</a:t>
            </a:r>
            <a:endParaRPr sz="12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  <p:pic>
        <p:nvPicPr>
          <p:cNvPr id="95" name="image2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380051" y="1119066"/>
            <a:ext cx="5943600" cy="364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95450" y="1023200"/>
            <a:ext cx="8753100" cy="36143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Dictionaries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are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constructed with brackets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}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and commas separating every pair in the Dictionary and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separating every key and value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Make a dictionary with {} and: to signify a key and a value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my_dict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'key1'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'value1'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'value2'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A key and value pair encompasses one element inside a dictionary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Call values by their key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my_dict[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'value2'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Values of the dictionary elements can be any datatype (list,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strings,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int,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float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etc)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my_dict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'key1'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123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'key3'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:[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'item0'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'item1'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'item2'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]}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keys can only have datatype int,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float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and string.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my_dict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123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1.1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 a'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:[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'item0'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'item1'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'item2'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]}</a:t>
            </a:r>
            <a:endParaRPr sz="1200" i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3950" y="721750"/>
            <a:ext cx="9144000" cy="2072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466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pop()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pop() method removes the specified item from the dictionary. The value of the removed item is the return value of the pop() method, see </a:t>
            </a: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the 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example below.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008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"brand"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008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"Ford"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008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8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"model"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008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"Mustang"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008" b="0" i="0" u="none" strike="noStrike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008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"year"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008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1964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car.pop(</a:t>
            </a:r>
            <a:r>
              <a:rPr lang="en-US" sz="1008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"model"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print(x)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Mustang</a:t>
            </a:r>
            <a:endParaRPr sz="110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85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36718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527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Built-in Dictionary methods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There are a few methods we can call a dictionary. Let's get a quick introduction to a few of them: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Create a typical dictionary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en-US" sz="12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'key1'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'key2'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'key3'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309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Method to return a list of all keys 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d.keys()</a:t>
            </a:r>
            <a:endParaRPr lang="en-US" sz="1309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dict_keys(['key1', 'key2', 'key3'])</a:t>
            </a:r>
            <a:endParaRPr lang="en-US" sz="1309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Method to grab all values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d.values()</a:t>
            </a:r>
            <a:endParaRPr lang="en-US" sz="1309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dict_values([1, 2, 3])</a:t>
            </a:r>
            <a:endParaRPr lang="en-US" sz="1309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Method to return tuples of all items  (we'll learn about tuples soon)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d.items()</a:t>
            </a:r>
            <a:endParaRPr lang="en-US" sz="1309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dict_items([('key1', 1), ('key2', 2), ('key3', 3)])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METRO</cp:lastModifiedBy>
  <dcterms:modified xsi:type="dcterms:W3CDTF">2023-11-27T07:40:38Z</dcterms:modified>
</cp:coreProperties>
</file>